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5" r:id="rId8"/>
    <p:sldId id="266" r:id="rId9"/>
  </p:sldIdLst>
  <p:sldSz cx="8641080" cy="6480175"/>
  <p:notesSz cx="6858000" cy="9144000"/>
  <p:defaultTextStyle>
    <a:defPPr>
      <a:defRPr lang="en-US"/>
    </a:defPPr>
    <a:lvl1pPr marL="0" lvl="0" indent="0" algn="l" defTabSz="914400" eaLnBrk="0" fontAlgn="base" latinLnBrk="0" hangingPunct="0">
      <a:spcBef>
        <a:spcPct val="0"/>
      </a:spcBef>
      <a:spcAft>
        <a:spcPct val="0"/>
      </a:spcAft>
      <a:buNone/>
      <a:defRPr sz="1800" b="0" i="0" u="none" kern="1200" baseline="0">
        <a:solidFill>
          <a:schemeClr val="tx1"/>
        </a:solidFill>
        <a:latin typeface="Arial" panose="020B0604020202020204" pitchFamily="34" charset="0"/>
        <a:ea typeface="Arial" panose="020B0604020202020204" pitchFamily="34" charset="0"/>
      </a:defRPr>
    </a:lvl1pPr>
    <a:lvl2pPr marL="457200" lvl="1" indent="0" algn="l" defTabSz="914400" eaLnBrk="0" fontAlgn="base" latinLnBrk="0" hangingPunct="0">
      <a:spcBef>
        <a:spcPct val="0"/>
      </a:spcBef>
      <a:spcAft>
        <a:spcPct val="0"/>
      </a:spcAft>
      <a:buNone/>
      <a:defRPr sz="1800" b="0" i="0" u="none" kern="1200" baseline="0">
        <a:solidFill>
          <a:schemeClr val="tx1"/>
        </a:solidFill>
        <a:latin typeface="Arial" panose="020B0604020202020204" pitchFamily="34" charset="0"/>
        <a:ea typeface="Arial" panose="020B0604020202020204" pitchFamily="34" charset="0"/>
      </a:defRPr>
    </a:lvl2pPr>
    <a:lvl3pPr marL="914400" lvl="2" indent="0" algn="l" defTabSz="914400" eaLnBrk="0" fontAlgn="base" latinLnBrk="0" hangingPunct="0">
      <a:spcBef>
        <a:spcPct val="0"/>
      </a:spcBef>
      <a:spcAft>
        <a:spcPct val="0"/>
      </a:spcAft>
      <a:buNone/>
      <a:defRPr sz="1800" b="0" i="0" u="none" kern="1200" baseline="0">
        <a:solidFill>
          <a:schemeClr val="tx1"/>
        </a:solidFill>
        <a:latin typeface="Arial" panose="020B0604020202020204" pitchFamily="34" charset="0"/>
        <a:ea typeface="Arial" panose="020B0604020202020204" pitchFamily="34" charset="0"/>
      </a:defRPr>
    </a:lvl3pPr>
    <a:lvl4pPr marL="1371600" lvl="3" indent="0" algn="l" defTabSz="914400" eaLnBrk="0" fontAlgn="base" latinLnBrk="0" hangingPunct="0">
      <a:spcBef>
        <a:spcPct val="0"/>
      </a:spcBef>
      <a:spcAft>
        <a:spcPct val="0"/>
      </a:spcAft>
      <a:buNone/>
      <a:defRPr sz="1800" b="0" i="0" u="none" kern="1200" baseline="0">
        <a:solidFill>
          <a:schemeClr val="tx1"/>
        </a:solidFill>
        <a:latin typeface="Arial" panose="020B0604020202020204" pitchFamily="34" charset="0"/>
        <a:ea typeface="Arial" panose="020B0604020202020204" pitchFamily="34" charset="0"/>
      </a:defRPr>
    </a:lvl4pPr>
    <a:lvl5pPr marL="1828800" lvl="4" indent="0" algn="l" defTabSz="914400" eaLnBrk="0" fontAlgn="base" latinLnBrk="0" hangingPunct="0">
      <a:spcBef>
        <a:spcPct val="0"/>
      </a:spcBef>
      <a:spcAft>
        <a:spcPct val="0"/>
      </a:spcAft>
      <a:buNone/>
      <a:defRPr sz="1800" b="0" i="0" u="none" kern="1200" baseline="0">
        <a:solidFill>
          <a:schemeClr val="tx1"/>
        </a:solidFill>
        <a:latin typeface="Arial" panose="020B0604020202020204" pitchFamily="34" charset="0"/>
        <a:ea typeface="Arial" panose="020B0604020202020204" pitchFamily="34" charset="0"/>
      </a:defRPr>
    </a:lvl5pPr>
    <a:lvl6pPr marL="2286000" lvl="5" indent="0" algn="l" defTabSz="914400" eaLnBrk="0" fontAlgn="base" latinLnBrk="0" hangingPunct="0">
      <a:spcBef>
        <a:spcPct val="0"/>
      </a:spcBef>
      <a:spcAft>
        <a:spcPct val="0"/>
      </a:spcAft>
      <a:buNone/>
      <a:defRPr sz="1800" b="0" i="0" u="none" kern="1200" baseline="0">
        <a:solidFill>
          <a:schemeClr val="tx1"/>
        </a:solidFill>
        <a:latin typeface="Arial" panose="020B0604020202020204" pitchFamily="34" charset="0"/>
        <a:ea typeface="Arial" panose="020B0604020202020204" pitchFamily="34" charset="0"/>
      </a:defRPr>
    </a:lvl6pPr>
    <a:lvl7pPr marL="2743200" lvl="6" indent="0" algn="l" defTabSz="914400" eaLnBrk="0" fontAlgn="base" latinLnBrk="0" hangingPunct="0">
      <a:spcBef>
        <a:spcPct val="0"/>
      </a:spcBef>
      <a:spcAft>
        <a:spcPct val="0"/>
      </a:spcAft>
      <a:buNone/>
      <a:defRPr sz="1800" b="0" i="0" u="none" kern="1200" baseline="0">
        <a:solidFill>
          <a:schemeClr val="tx1"/>
        </a:solidFill>
        <a:latin typeface="Arial" panose="020B0604020202020204" pitchFamily="34" charset="0"/>
        <a:ea typeface="Arial" panose="020B0604020202020204" pitchFamily="34" charset="0"/>
      </a:defRPr>
    </a:lvl7pPr>
    <a:lvl8pPr marL="3200400" lvl="7" indent="0" algn="l" defTabSz="914400" eaLnBrk="0" fontAlgn="base" latinLnBrk="0" hangingPunct="0">
      <a:spcBef>
        <a:spcPct val="0"/>
      </a:spcBef>
      <a:spcAft>
        <a:spcPct val="0"/>
      </a:spcAft>
      <a:buNone/>
      <a:defRPr sz="1800" b="0" i="0" u="none" kern="1200" baseline="0">
        <a:solidFill>
          <a:schemeClr val="tx1"/>
        </a:solidFill>
        <a:latin typeface="Arial" panose="020B0604020202020204" pitchFamily="34" charset="0"/>
        <a:ea typeface="Arial" panose="020B0604020202020204" pitchFamily="34" charset="0"/>
      </a:defRPr>
    </a:lvl8pPr>
    <a:lvl9pPr marL="3657600" lvl="8" indent="0" algn="l" defTabSz="914400" eaLnBrk="0" fontAlgn="base" latinLnBrk="0" hangingPunct="0">
      <a:spcBef>
        <a:spcPct val="0"/>
      </a:spcBef>
      <a:spcAft>
        <a:spcPct val="0"/>
      </a:spcAft>
      <a:buNone/>
      <a:defRPr sz="1800" b="0" i="0" u="none" kern="1200" baseline="0">
        <a:solidFill>
          <a:schemeClr val="tx1"/>
        </a:solidFill>
        <a:latin typeface="Arial" panose="020B0604020202020204" pitchFamily="34" charset="0"/>
        <a:ea typeface="Arial" panose="020B0604020202020204"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84" d="100"/>
          <a:sy n="84" d="100"/>
        </p:scale>
        <p:origin x="-882" y="-90"/>
      </p:cViewPr>
      <p:guideLst>
        <p:guide orient="horz" pos="2041"/>
        <p:guide pos="2718"/>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2" Type="http://schemas.openxmlformats.org/officeDocument/2006/relationships/tableStyles" Target="tableStyles.xml"/><Relationship Id="rId11" Type="http://schemas.openxmlformats.org/officeDocument/2006/relationships/viewProps" Target="viewProps.xml"/><Relationship Id="rId10" Type="http://schemas.openxmlformats.org/officeDocument/2006/relationships/presProps" Target="presProps.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PhAnim="0" showMasterSp="0">
  <p:cSld name="标题幻灯片">
    <p:bg>
      <p:bgPr>
        <a:gradFill rotWithShape="0">
          <a:gsLst>
            <a:gs pos="0">
              <a:schemeClr val="bg1"/>
            </a:gs>
            <a:gs pos="100000">
              <a:schemeClr val="bg2"/>
            </a:gs>
          </a:gsLst>
          <a:lin ang="0" scaled="1"/>
          <a:tileRect/>
        </a:gradFill>
        <a:effectLst/>
      </p:bgPr>
    </p:bg>
    <p:spTree>
      <p:nvGrpSpPr>
        <p:cNvPr id="1" name=""/>
        <p:cNvGrpSpPr/>
        <p:nvPr/>
      </p:nvGrpSpPr>
      <p:grpSpPr/>
      <p:grpSp>
        <p:nvGrpSpPr>
          <p:cNvPr id="2050" name="组合 2049"/>
          <p:cNvGrpSpPr/>
          <p:nvPr/>
        </p:nvGrpSpPr>
        <p:grpSpPr>
          <a:xfrm>
            <a:off x="374650" y="96838"/>
            <a:ext cx="7515225" cy="6356350"/>
            <a:chOff x="0" y="0"/>
            <a:chExt cx="6077" cy="5642"/>
          </a:xfrm>
        </p:grpSpPr>
        <p:sp>
          <p:nvSpPr>
            <p:cNvPr id="2051" name="文本框 2050"/>
            <p:cNvSpPr txBox="1"/>
            <p:nvPr/>
          </p:nvSpPr>
          <p:spPr>
            <a:xfrm>
              <a:off x="624" y="791"/>
              <a:ext cx="4805" cy="4062"/>
            </a:xfrm>
            <a:prstGeom prst="rect">
              <a:avLst/>
            </a:prstGeom>
            <a:gradFill rotWithShape="0">
              <a:gsLst>
                <a:gs pos="0">
                  <a:schemeClr val="accent1"/>
                </a:gs>
                <a:gs pos="100000">
                  <a:schemeClr val="accent2"/>
                </a:gs>
              </a:gsLst>
              <a:lin ang="0" scaled="1"/>
              <a:tileRect/>
            </a:gradFill>
            <a:ln w="7200" cap="flat" cmpd="sng">
              <a:solidFill>
                <a:schemeClr val="tx1"/>
              </a:solidFill>
              <a:prstDash val="solid"/>
              <a:miter/>
              <a:headEnd type="none" w="med" len="med"/>
              <a:tailEnd type="none" w="med" len="med"/>
            </a:ln>
          </p:spPr>
          <p:txBody>
            <a:bodyPr lIns="36000" tIns="36000" rIns="36000" bIns="36000" anchor="ctr"/>
            <a:p>
              <a:pPr lvl="0"/>
              <a:endParaRPr sz="100" dirty="0">
                <a:latin typeface="Arial" panose="020B0604020202020204" pitchFamily="34" charset="0"/>
                <a:ea typeface="宋体" panose="02010600030101010101" pitchFamily="2" charset="-122"/>
              </a:endParaRPr>
            </a:p>
          </p:txBody>
        </p:sp>
        <p:sp>
          <p:nvSpPr>
            <p:cNvPr id="2052" name="未知"/>
            <p:cNvSpPr/>
            <p:nvPr/>
          </p:nvSpPr>
          <p:spPr>
            <a:xfrm>
              <a:off x="2" y="2"/>
              <a:ext cx="6075" cy="5640"/>
            </a:xfrm>
            <a:custGeom>
              <a:avLst/>
              <a:gdLst/>
              <a:ahLst/>
              <a:cxnLst/>
              <a:pathLst>
                <a:path w="21600" h="21600">
                  <a:moveTo>
                    <a:pt x="16060" y="86"/>
                  </a:moveTo>
                  <a:lnTo>
                    <a:pt x="0" y="6748"/>
                  </a:lnTo>
                  <a:lnTo>
                    <a:pt x="5305" y="21600"/>
                  </a:lnTo>
                  <a:lnTo>
                    <a:pt x="21600" y="14851"/>
                  </a:lnTo>
                  <a:lnTo>
                    <a:pt x="16286" y="0"/>
                  </a:lnTo>
                  <a:lnTo>
                    <a:pt x="16060" y="86"/>
                  </a:lnTo>
                  <a:close/>
                  <a:moveTo>
                    <a:pt x="16004" y="651"/>
                  </a:moveTo>
                  <a:lnTo>
                    <a:pt x="16004" y="651"/>
                  </a:lnTo>
                  <a:lnTo>
                    <a:pt x="20979" y="14564"/>
                  </a:lnTo>
                  <a:lnTo>
                    <a:pt x="20979" y="14564"/>
                  </a:lnTo>
                  <a:lnTo>
                    <a:pt x="5571" y="20939"/>
                  </a:lnTo>
                  <a:lnTo>
                    <a:pt x="5571" y="20939"/>
                  </a:lnTo>
                  <a:lnTo>
                    <a:pt x="604" y="7034"/>
                  </a:lnTo>
                  <a:lnTo>
                    <a:pt x="604" y="7034"/>
                  </a:lnTo>
                  <a:lnTo>
                    <a:pt x="16004" y="651"/>
                  </a:lnTo>
                  <a:lnTo>
                    <a:pt x="16004" y="651"/>
                  </a:lnTo>
                </a:path>
              </a:pathLst>
            </a:custGeom>
            <a:solidFill>
              <a:schemeClr val="hlink">
                <a:alpha val="100000"/>
              </a:schemeClr>
            </a:solidFill>
            <a:ln w="9525">
              <a:noFill/>
            </a:ln>
          </p:spPr>
          <p:txBody>
            <a:bodyPr/>
            <a:p>
              <a:endParaRPr lang="zh-CN" altLang="en-US"/>
            </a:p>
          </p:txBody>
        </p:sp>
        <p:sp>
          <p:nvSpPr>
            <p:cNvPr id="2053" name="未知"/>
            <p:cNvSpPr/>
            <p:nvPr/>
          </p:nvSpPr>
          <p:spPr>
            <a:xfrm>
              <a:off x="723" y="1882"/>
              <a:ext cx="4627" cy="1882"/>
            </a:xfrm>
            <a:custGeom>
              <a:avLst/>
              <a:gdLst/>
              <a:ahLst/>
              <a:cxnLst/>
              <a:pathLst>
                <a:path w="21600" h="21600">
                  <a:moveTo>
                    <a:pt x="0" y="20168"/>
                  </a:moveTo>
                  <a:lnTo>
                    <a:pt x="222" y="21600"/>
                  </a:lnTo>
                  <a:lnTo>
                    <a:pt x="21600" y="1405"/>
                  </a:lnTo>
                  <a:lnTo>
                    <a:pt x="21377" y="0"/>
                  </a:lnTo>
                  <a:lnTo>
                    <a:pt x="0" y="20168"/>
                  </a:lnTo>
                </a:path>
              </a:pathLst>
            </a:custGeom>
            <a:solidFill>
              <a:schemeClr val="hlink">
                <a:alpha val="100000"/>
              </a:schemeClr>
            </a:solidFill>
            <a:ln w="9525">
              <a:noFill/>
            </a:ln>
          </p:spPr>
          <p:txBody>
            <a:bodyPr/>
            <a:p>
              <a:endParaRPr lang="zh-CN" altLang="en-US"/>
            </a:p>
          </p:txBody>
        </p:sp>
        <p:sp>
          <p:nvSpPr>
            <p:cNvPr id="2054" name="未知"/>
            <p:cNvSpPr/>
            <p:nvPr/>
          </p:nvSpPr>
          <p:spPr>
            <a:xfrm>
              <a:off x="2236" y="864"/>
              <a:ext cx="1592" cy="3869"/>
            </a:xfrm>
            <a:custGeom>
              <a:avLst/>
              <a:gdLst/>
              <a:ahLst/>
              <a:cxnLst/>
              <a:pathLst>
                <a:path w="21600" h="21600">
                  <a:moveTo>
                    <a:pt x="0" y="265"/>
                  </a:moveTo>
                  <a:lnTo>
                    <a:pt x="19907" y="21600"/>
                  </a:lnTo>
                  <a:lnTo>
                    <a:pt x="21600" y="21334"/>
                  </a:lnTo>
                  <a:lnTo>
                    <a:pt x="1661" y="0"/>
                  </a:lnTo>
                  <a:lnTo>
                    <a:pt x="0" y="265"/>
                  </a:lnTo>
                </a:path>
              </a:pathLst>
            </a:custGeom>
            <a:solidFill>
              <a:schemeClr val="hlink">
                <a:alpha val="100000"/>
              </a:schemeClr>
            </a:solidFill>
            <a:ln w="9525">
              <a:noFill/>
            </a:ln>
          </p:spPr>
          <p:txBody>
            <a:bodyPr/>
            <a:p>
              <a:endParaRPr lang="zh-CN" altLang="en-US"/>
            </a:p>
          </p:txBody>
        </p:sp>
      </p:grpSp>
      <p:sp>
        <p:nvSpPr>
          <p:cNvPr id="2055" name="标题 2054"/>
          <p:cNvSpPr/>
          <p:nvPr>
            <p:ph type="ctrTitle"/>
          </p:nvPr>
        </p:nvSpPr>
        <p:spPr>
          <a:xfrm>
            <a:off x="306388" y="2149475"/>
            <a:ext cx="7985125" cy="1022350"/>
          </a:xfrm>
          <a:prstGeom prst="rect">
            <a:avLst/>
          </a:prstGeom>
          <a:solidFill>
            <a:schemeClr val="folHlink"/>
          </a:solidFill>
          <a:ln w="9525">
            <a:noFill/>
            <a:miter/>
          </a:ln>
        </p:spPr>
        <p:txBody>
          <a:bodyPr lIns="36000" tIns="36000" rIns="36000" bIns="36000" anchor="ctr"/>
          <a:lstStyle>
            <a:lvl1pPr lvl="0">
              <a:defRPr sz="4700" b="1" kern="1200">
                <a:effectLst>
                  <a:outerShdw blurRad="38100" dist="38100" dir="2700000">
                    <a:srgbClr val="000000"/>
                  </a:outerShdw>
                </a:effectLst>
                <a:ea typeface="黑体" panose="02010609060101010101" pitchFamily="2" charset="-122"/>
              </a:defRPr>
            </a:lvl1pPr>
          </a:lstStyle>
          <a:p>
            <a:pPr lvl="0"/>
            <a:r>
              <a:rPr lang="zh-CN" altLang="en-US"/>
              <a:t>单击此处编辑母版标题样式</a:t>
            </a:r>
            <a:endParaRPr lang="zh-CN" altLang="en-US"/>
          </a:p>
        </p:txBody>
      </p:sp>
      <p:sp>
        <p:nvSpPr>
          <p:cNvPr id="2056" name="副标题 2055"/>
          <p:cNvSpPr/>
          <p:nvPr>
            <p:ph type="subTitle" idx="1"/>
          </p:nvPr>
        </p:nvSpPr>
        <p:spPr>
          <a:xfrm>
            <a:off x="1395413" y="3375025"/>
            <a:ext cx="6040437" cy="946150"/>
          </a:xfrm>
          <a:prstGeom prst="rect">
            <a:avLst/>
          </a:prstGeom>
          <a:noFill/>
          <a:ln w="9525">
            <a:noFill/>
            <a:miter/>
          </a:ln>
        </p:spPr>
        <p:txBody>
          <a:bodyPr lIns="36000" tIns="36000" rIns="36000" bIns="36000" anchor="ctr"/>
          <a:lstStyle>
            <a:lvl1pPr marL="0" lvl="0" indent="0" algn="ctr">
              <a:buNone/>
              <a:defRPr kern="1200">
                <a:latin typeface="黑体" panose="02010609060101010101" pitchFamily="2" charset="-122"/>
              </a:defRPr>
            </a:lvl1pPr>
            <a:lvl2pPr marL="360680" lvl="1" indent="0" algn="ctr">
              <a:buNone/>
              <a:defRPr kern="1200">
                <a:latin typeface="黑体" panose="02010609060101010101" pitchFamily="2" charset="-122"/>
              </a:defRPr>
            </a:lvl2pPr>
            <a:lvl3pPr marL="720725" lvl="2" indent="0" algn="ctr">
              <a:buNone/>
              <a:defRPr kern="1200">
                <a:latin typeface="黑体" panose="02010609060101010101" pitchFamily="2" charset="-122"/>
              </a:defRPr>
            </a:lvl3pPr>
            <a:lvl4pPr marL="1081405" lvl="3" indent="0" algn="ctr">
              <a:buNone/>
              <a:defRPr kern="1200">
                <a:latin typeface="黑体" panose="02010609060101010101" pitchFamily="2" charset="-122"/>
              </a:defRPr>
            </a:lvl4pPr>
            <a:lvl5pPr marL="1441450" lvl="4" indent="0" algn="ctr">
              <a:buNone/>
              <a:defRPr kern="1200">
                <a:latin typeface="黑体" panose="02010609060101010101" pitchFamily="2" charset="-122"/>
              </a:defRPr>
            </a:lvl5pPr>
          </a:lstStyle>
          <a:p>
            <a:pPr lvl="0"/>
            <a:r>
              <a:rPr lang="zh-CN" altLang="en-US"/>
              <a:t>单击此处编辑母版副标题样式</a:t>
            </a:r>
            <a:endParaRPr lang="zh-CN" altLang="en-US"/>
          </a:p>
        </p:txBody>
      </p:sp>
      <p:sp>
        <p:nvSpPr>
          <p:cNvPr id="2057" name="日期占位符 2056"/>
          <p:cNvSpPr/>
          <p:nvPr>
            <p:ph type="dt" sz="half" idx="2"/>
          </p:nvPr>
        </p:nvSpPr>
        <p:spPr>
          <a:xfrm>
            <a:off x="431800" y="5900738"/>
            <a:ext cx="2016125" cy="450850"/>
          </a:xfrm>
          <a:prstGeom prst="rect">
            <a:avLst/>
          </a:prstGeom>
          <a:noFill/>
          <a:ln w="9525">
            <a:noFill/>
            <a:miter/>
          </a:ln>
        </p:spPr>
        <p:txBody>
          <a:bodyPr anchor="t"/>
          <a:p>
            <a:endParaRPr lang="en-US" dirty="0"/>
          </a:p>
        </p:txBody>
      </p:sp>
      <p:sp>
        <p:nvSpPr>
          <p:cNvPr id="2058" name="灯片编号占位符 2057"/>
          <p:cNvSpPr/>
          <p:nvPr>
            <p:ph type="sldNum" sz="quarter" idx="4"/>
          </p:nvPr>
        </p:nvSpPr>
        <p:spPr>
          <a:xfrm>
            <a:off x="6192838" y="5900738"/>
            <a:ext cx="2016125" cy="450850"/>
          </a:xfrm>
          <a:prstGeom prst="rect">
            <a:avLst/>
          </a:prstGeom>
          <a:noFill/>
          <a:ln w="9525">
            <a:noFill/>
            <a:miter/>
          </a:ln>
        </p:spPr>
        <p:txBody>
          <a:bodyPr anchor="t"/>
          <a:p>
            <a:fld id="{9A0DB2DC-4C9A-4742-B13C-FB6460FD3503}" type="slidenum">
              <a:rPr lang="zh-CN" altLang="en-US" dirty="0">
                <a:ea typeface="宋体" panose="02010600030101010101" pitchFamily="2" charset="-122"/>
              </a:rPr>
            </a:fld>
            <a:endParaRPr lang="en-US" altLang="zh-CN" dirty="0">
              <a:ea typeface="宋体" panose="02010600030101010101" pitchFamily="2" charset="-122"/>
            </a:endParaRPr>
          </a:p>
        </p:txBody>
      </p:sp>
      <p:sp>
        <p:nvSpPr>
          <p:cNvPr id="2059" name="页脚占位符 2058"/>
          <p:cNvSpPr/>
          <p:nvPr>
            <p:ph type="ftr" sz="quarter" idx="3"/>
          </p:nvPr>
        </p:nvSpPr>
        <p:spPr>
          <a:xfrm>
            <a:off x="2952750" y="5900738"/>
            <a:ext cx="2736850" cy="450850"/>
          </a:xfrm>
          <a:prstGeom prst="rect">
            <a:avLst/>
          </a:prstGeom>
          <a:noFill/>
          <a:ln w="9525">
            <a:noFill/>
            <a:miter/>
          </a:ln>
        </p:spPr>
        <p:txBody>
          <a:bodyPr anchor="t"/>
          <a:p>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en-US" dirty="0"/>
          </a:p>
        </p:txBody>
      </p:sp>
      <p:sp>
        <p:nvSpPr>
          <p:cNvPr id="5" name="页脚占位符 4"/>
          <p:cNvSpPr>
            <a:spLocks noGrp="1"/>
          </p:cNvSpPr>
          <p:nvPr>
            <p:ph type="ftr" sz="quarter" idx="11"/>
          </p:nvPr>
        </p:nvSpPr>
        <p:spPr/>
        <p:txBody>
          <a:bodyPr/>
          <a:lstStyle/>
          <a:p>
            <a:pPr lvl="0"/>
            <a:endParaRPr 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589574" y="1615544"/>
            <a:ext cx="7452932" cy="2695572"/>
          </a:xfrm>
        </p:spPr>
        <p:txBody>
          <a:bodyPr anchor="b"/>
          <a:lstStyle>
            <a:lvl1pPr>
              <a:defRPr sz="4255"/>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89574" y="4336618"/>
            <a:ext cx="7452932" cy="1417538"/>
          </a:xfrm>
        </p:spPr>
        <p:txBody>
          <a:bodyPr/>
          <a:lstStyle>
            <a:lvl1pPr marL="0" indent="0">
              <a:buNone/>
              <a:defRPr sz="1700">
                <a:solidFill>
                  <a:schemeClr val="tx1">
                    <a:tint val="75000"/>
                  </a:schemeClr>
                </a:solidFill>
              </a:defRPr>
            </a:lvl1pPr>
            <a:lvl2pPr marL="323850" indent="0">
              <a:buNone/>
              <a:defRPr sz="1420">
                <a:solidFill>
                  <a:schemeClr val="tx1">
                    <a:tint val="75000"/>
                  </a:schemeClr>
                </a:solidFill>
              </a:defRPr>
            </a:lvl2pPr>
            <a:lvl3pPr marL="648335" indent="0">
              <a:buNone/>
              <a:defRPr sz="1275">
                <a:solidFill>
                  <a:schemeClr val="tx1">
                    <a:tint val="75000"/>
                  </a:schemeClr>
                </a:solidFill>
              </a:defRPr>
            </a:lvl3pPr>
            <a:lvl4pPr marL="972185" indent="0">
              <a:buNone/>
              <a:defRPr sz="1135">
                <a:solidFill>
                  <a:schemeClr val="tx1">
                    <a:tint val="75000"/>
                  </a:schemeClr>
                </a:solidFill>
              </a:defRPr>
            </a:lvl4pPr>
            <a:lvl5pPr marL="1296035" indent="0">
              <a:buNone/>
              <a:defRPr sz="1135">
                <a:solidFill>
                  <a:schemeClr val="tx1">
                    <a:tint val="75000"/>
                  </a:schemeClr>
                </a:solidFill>
              </a:defRPr>
            </a:lvl5pPr>
            <a:lvl6pPr marL="1620520" indent="0">
              <a:buNone/>
              <a:defRPr sz="1135">
                <a:solidFill>
                  <a:schemeClr val="tx1">
                    <a:tint val="75000"/>
                  </a:schemeClr>
                </a:solidFill>
              </a:defRPr>
            </a:lvl6pPr>
            <a:lvl7pPr marL="1944370" indent="0">
              <a:buNone/>
              <a:defRPr sz="1135">
                <a:solidFill>
                  <a:schemeClr val="tx1">
                    <a:tint val="75000"/>
                  </a:schemeClr>
                </a:solidFill>
              </a:defRPr>
            </a:lvl7pPr>
            <a:lvl8pPr marL="2268220" indent="0">
              <a:buNone/>
              <a:defRPr sz="1135">
                <a:solidFill>
                  <a:schemeClr val="tx1">
                    <a:tint val="75000"/>
                  </a:schemeClr>
                </a:solidFill>
              </a:defRPr>
            </a:lvl8pPr>
            <a:lvl9pPr marL="2592070" indent="0">
              <a:buNone/>
              <a:defRPr sz="1135">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en-US" dirty="0"/>
          </a:p>
        </p:txBody>
      </p:sp>
      <p:sp>
        <p:nvSpPr>
          <p:cNvPr id="5" name="页脚占位符 4"/>
          <p:cNvSpPr>
            <a:spLocks noGrp="1"/>
          </p:cNvSpPr>
          <p:nvPr>
            <p:ph type="ftr" sz="quarter" idx="11"/>
          </p:nvPr>
        </p:nvSpPr>
        <p:spPr/>
        <p:txBody>
          <a:bodyPr/>
          <a:lstStyle/>
          <a:p>
            <a:pPr lvl="0"/>
            <a:endParaRPr 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31800" y="1511300"/>
            <a:ext cx="3806920" cy="427355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394105" y="1511300"/>
            <a:ext cx="3806920" cy="427355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en-US" dirty="0"/>
          </a:p>
        </p:txBody>
      </p:sp>
      <p:sp>
        <p:nvSpPr>
          <p:cNvPr id="6" name="页脚占位符 5"/>
          <p:cNvSpPr>
            <a:spLocks noGrp="1"/>
          </p:cNvSpPr>
          <p:nvPr>
            <p:ph type="ftr" sz="quarter" idx="11"/>
          </p:nvPr>
        </p:nvSpPr>
        <p:spPr/>
        <p:txBody>
          <a:bodyPr/>
          <a:lstStyle/>
          <a:p>
            <a:pPr lvl="0"/>
            <a:endParaRPr 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595200" y="345009"/>
            <a:ext cx="7452932" cy="1252534"/>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95200" y="1588543"/>
            <a:ext cx="3655582" cy="778521"/>
          </a:xfrm>
        </p:spPr>
        <p:txBody>
          <a:bodyPr anchor="b"/>
          <a:lstStyle>
            <a:lvl1pPr marL="0" indent="0">
              <a:buNone/>
              <a:defRPr sz="1700" b="1"/>
            </a:lvl1pPr>
            <a:lvl2pPr marL="323850" indent="0">
              <a:buNone/>
              <a:defRPr sz="1420" b="1"/>
            </a:lvl2pPr>
            <a:lvl3pPr marL="648335" indent="0">
              <a:buNone/>
              <a:defRPr sz="1275" b="1"/>
            </a:lvl3pPr>
            <a:lvl4pPr marL="972185" indent="0">
              <a:buNone/>
              <a:defRPr sz="1135" b="1"/>
            </a:lvl4pPr>
            <a:lvl5pPr marL="1296035" indent="0">
              <a:buNone/>
              <a:defRPr sz="1135" b="1"/>
            </a:lvl5pPr>
            <a:lvl6pPr marL="1620520" indent="0">
              <a:buNone/>
              <a:defRPr sz="1135" b="1"/>
            </a:lvl6pPr>
            <a:lvl7pPr marL="1944370" indent="0">
              <a:buNone/>
              <a:defRPr sz="1135" b="1"/>
            </a:lvl7pPr>
            <a:lvl8pPr marL="2268220" indent="0">
              <a:buNone/>
              <a:defRPr sz="1135" b="1"/>
            </a:lvl8pPr>
            <a:lvl9pPr marL="2592070" indent="0">
              <a:buNone/>
              <a:defRPr sz="1135"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595200" y="2367064"/>
            <a:ext cx="3655582" cy="348159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374547" y="1588543"/>
            <a:ext cx="3673584" cy="778521"/>
          </a:xfrm>
        </p:spPr>
        <p:txBody>
          <a:bodyPr anchor="b"/>
          <a:lstStyle>
            <a:lvl1pPr marL="0" indent="0">
              <a:buNone/>
              <a:defRPr sz="1700" b="1"/>
            </a:lvl1pPr>
            <a:lvl2pPr marL="323850" indent="0">
              <a:buNone/>
              <a:defRPr sz="1420" b="1"/>
            </a:lvl2pPr>
            <a:lvl3pPr marL="648335" indent="0">
              <a:buNone/>
              <a:defRPr sz="1275" b="1"/>
            </a:lvl3pPr>
            <a:lvl4pPr marL="972185" indent="0">
              <a:buNone/>
              <a:defRPr sz="1135" b="1"/>
            </a:lvl4pPr>
            <a:lvl5pPr marL="1296035" indent="0">
              <a:buNone/>
              <a:defRPr sz="1135" b="1"/>
            </a:lvl5pPr>
            <a:lvl6pPr marL="1620520" indent="0">
              <a:buNone/>
              <a:defRPr sz="1135" b="1"/>
            </a:lvl6pPr>
            <a:lvl7pPr marL="1944370" indent="0">
              <a:buNone/>
              <a:defRPr sz="1135" b="1"/>
            </a:lvl7pPr>
            <a:lvl8pPr marL="2268220" indent="0">
              <a:buNone/>
              <a:defRPr sz="1135" b="1"/>
            </a:lvl8pPr>
            <a:lvl9pPr marL="2592070" indent="0">
              <a:buNone/>
              <a:defRPr sz="1135"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374547" y="2367064"/>
            <a:ext cx="3673584" cy="348159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en-US" dirty="0"/>
          </a:p>
        </p:txBody>
      </p:sp>
      <p:sp>
        <p:nvSpPr>
          <p:cNvPr id="8" name="页脚占位符 7"/>
          <p:cNvSpPr>
            <a:spLocks noGrp="1"/>
          </p:cNvSpPr>
          <p:nvPr>
            <p:ph type="ftr" sz="quarter" idx="11"/>
          </p:nvPr>
        </p:nvSpPr>
        <p:spPr/>
        <p:txBody>
          <a:bodyPr/>
          <a:lstStyle/>
          <a:p>
            <a:pPr lvl="0"/>
            <a:endParaRPr lang="en-US" dirty="0"/>
          </a:p>
        </p:txBody>
      </p:sp>
      <p:sp>
        <p:nvSpPr>
          <p:cNvPr id="9" name="灯片编号占位符 8"/>
          <p:cNvSpPr>
            <a:spLocks noGrp="1"/>
          </p:cNvSpPr>
          <p:nvPr>
            <p:ph type="sldNum" sz="quarter" idx="12"/>
          </p:nvPr>
        </p:nvSpPr>
        <p:spPr/>
        <p:txBody>
          <a:bodyPr/>
          <a:lstStyle/>
          <a:p>
            <a:pPr lvl="0"/>
            <a:fld id="{9A0DB2DC-4C9A-4742-B13C-FB6460FD3503}" type="slidenum">
              <a:rPr lang="zh-CN" altLang="en-US" dirty="0"/>
            </a:fld>
            <a:endParaRPr lang="zh-CN" alt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en-US" dirty="0"/>
          </a:p>
        </p:txBody>
      </p:sp>
      <p:sp>
        <p:nvSpPr>
          <p:cNvPr id="4" name="页脚占位符 3"/>
          <p:cNvSpPr>
            <a:spLocks noGrp="1"/>
          </p:cNvSpPr>
          <p:nvPr>
            <p:ph type="ftr" sz="quarter" idx="11"/>
          </p:nvPr>
        </p:nvSpPr>
        <p:spPr/>
        <p:txBody>
          <a:bodyPr/>
          <a:lstStyle/>
          <a:p>
            <a:pPr lvl="0"/>
            <a:endParaRPr lang="en-US" dirty="0"/>
          </a:p>
        </p:txBody>
      </p:sp>
      <p:sp>
        <p:nvSpPr>
          <p:cNvPr id="5" name="灯片编号占位符 4"/>
          <p:cNvSpPr>
            <a:spLocks noGrp="1"/>
          </p:cNvSpPr>
          <p:nvPr>
            <p:ph type="sldNum" sz="quarter" idx="12"/>
          </p:nvPr>
        </p:nvSpPr>
        <p:spPr/>
        <p:txBody>
          <a:bodyPr/>
          <a:lstStyle/>
          <a:p>
            <a:pPr lvl="0"/>
            <a:fld id="{9A0DB2DC-4C9A-4742-B13C-FB6460FD3503}" type="slidenum">
              <a:rPr lang="zh-CN" altLang="en-US" dirty="0"/>
            </a:fld>
            <a:endParaRPr lang="zh-CN"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en-US" dirty="0"/>
          </a:p>
        </p:txBody>
      </p:sp>
      <p:sp>
        <p:nvSpPr>
          <p:cNvPr id="3" name="页脚占位符 2"/>
          <p:cNvSpPr>
            <a:spLocks noGrp="1"/>
          </p:cNvSpPr>
          <p:nvPr>
            <p:ph type="ftr" sz="quarter" idx="11"/>
          </p:nvPr>
        </p:nvSpPr>
        <p:spPr/>
        <p:txBody>
          <a:bodyPr/>
          <a:lstStyle/>
          <a:p>
            <a:pPr lvl="0"/>
            <a:endParaRPr lang="en-US" dirty="0"/>
          </a:p>
        </p:txBody>
      </p:sp>
      <p:sp>
        <p:nvSpPr>
          <p:cNvPr id="4" name="灯片编号占位符 3"/>
          <p:cNvSpPr>
            <a:spLocks noGrp="1"/>
          </p:cNvSpPr>
          <p:nvPr>
            <p:ph type="sldNum" sz="quarter" idx="12"/>
          </p:nvPr>
        </p:nvSpPr>
        <p:spPr/>
        <p:txBody>
          <a:bodyPr/>
          <a:lstStyle/>
          <a:p>
            <a:pPr lvl="0"/>
            <a:fld id="{9A0DB2DC-4C9A-4742-B13C-FB6460FD3503}" type="slidenum">
              <a:rPr lang="zh-CN" altLang="en-US" dirty="0"/>
            </a:fld>
            <a:endParaRPr lang="zh-CN" alt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95200" y="432012"/>
            <a:ext cx="2786973" cy="1512041"/>
          </a:xfrm>
        </p:spPr>
        <p:txBody>
          <a:bodyPr anchor="b"/>
          <a:lstStyle>
            <a:lvl1pPr>
              <a:defRPr sz="227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673584" y="933025"/>
            <a:ext cx="4374547" cy="4605124"/>
          </a:xfrm>
        </p:spPr>
        <p:txBody>
          <a:bodyPr/>
          <a:lstStyle>
            <a:lvl1pPr>
              <a:defRPr sz="2270"/>
            </a:lvl1pPr>
            <a:lvl2pPr>
              <a:defRPr sz="1985"/>
            </a:lvl2pPr>
            <a:lvl3pPr>
              <a:defRPr sz="1700"/>
            </a:lvl3pPr>
            <a:lvl4pPr>
              <a:defRPr sz="1420"/>
            </a:lvl4pPr>
            <a:lvl5pPr>
              <a:defRPr sz="1420"/>
            </a:lvl5pPr>
            <a:lvl6pPr>
              <a:defRPr sz="1420"/>
            </a:lvl6pPr>
            <a:lvl7pPr>
              <a:defRPr sz="1420"/>
            </a:lvl7pPr>
            <a:lvl8pPr>
              <a:defRPr sz="1420"/>
            </a:lvl8pPr>
            <a:lvl9pPr>
              <a:defRPr sz="142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595200" y="1944053"/>
            <a:ext cx="2786973" cy="3601598"/>
          </a:xfrm>
        </p:spPr>
        <p:txBody>
          <a:bodyPr/>
          <a:lstStyle>
            <a:lvl1pPr marL="0" indent="0">
              <a:buNone/>
              <a:defRPr sz="1135"/>
            </a:lvl1pPr>
            <a:lvl2pPr marL="323850" indent="0">
              <a:buNone/>
              <a:defRPr sz="990"/>
            </a:lvl2pPr>
            <a:lvl3pPr marL="648335" indent="0">
              <a:buNone/>
              <a:defRPr sz="850"/>
            </a:lvl3pPr>
            <a:lvl4pPr marL="972185" indent="0">
              <a:buNone/>
              <a:defRPr sz="710"/>
            </a:lvl4pPr>
            <a:lvl5pPr marL="1296035" indent="0">
              <a:buNone/>
              <a:defRPr sz="710"/>
            </a:lvl5pPr>
            <a:lvl6pPr marL="1620520" indent="0">
              <a:buNone/>
              <a:defRPr sz="710"/>
            </a:lvl6pPr>
            <a:lvl7pPr marL="1944370" indent="0">
              <a:buNone/>
              <a:defRPr sz="710"/>
            </a:lvl7pPr>
            <a:lvl8pPr marL="2268220" indent="0">
              <a:buNone/>
              <a:defRPr sz="710"/>
            </a:lvl8pPr>
            <a:lvl9pPr marL="2592070" indent="0">
              <a:buNone/>
              <a:defRPr sz="71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en-US" dirty="0"/>
          </a:p>
        </p:txBody>
      </p:sp>
      <p:sp>
        <p:nvSpPr>
          <p:cNvPr id="6" name="页脚占位符 5"/>
          <p:cNvSpPr>
            <a:spLocks noGrp="1"/>
          </p:cNvSpPr>
          <p:nvPr>
            <p:ph type="ftr" sz="quarter" idx="11"/>
          </p:nvPr>
        </p:nvSpPr>
        <p:spPr/>
        <p:txBody>
          <a:bodyPr/>
          <a:lstStyle/>
          <a:p>
            <a:pPr lvl="0"/>
            <a:endParaRPr 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95200" y="432012"/>
            <a:ext cx="2786973" cy="1512041"/>
          </a:xfrm>
        </p:spPr>
        <p:txBody>
          <a:bodyPr anchor="b"/>
          <a:lstStyle>
            <a:lvl1pPr>
              <a:defRPr sz="227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673584" y="933025"/>
            <a:ext cx="4374547" cy="4605124"/>
          </a:xfrm>
        </p:spPr>
        <p:txBody>
          <a:bodyPr/>
          <a:lstStyle>
            <a:lvl1pPr marL="0" indent="0">
              <a:buNone/>
              <a:defRPr sz="2270"/>
            </a:lvl1pPr>
            <a:lvl2pPr marL="323850" indent="0">
              <a:buNone/>
              <a:defRPr sz="1985"/>
            </a:lvl2pPr>
            <a:lvl3pPr marL="648335" indent="0">
              <a:buNone/>
              <a:defRPr sz="1700"/>
            </a:lvl3pPr>
            <a:lvl4pPr marL="972185" indent="0">
              <a:buNone/>
              <a:defRPr sz="1420"/>
            </a:lvl4pPr>
            <a:lvl5pPr marL="1296035" indent="0">
              <a:buNone/>
              <a:defRPr sz="1420"/>
            </a:lvl5pPr>
            <a:lvl6pPr marL="1620520" indent="0">
              <a:buNone/>
              <a:defRPr sz="1420"/>
            </a:lvl6pPr>
            <a:lvl7pPr marL="1944370" indent="0">
              <a:buNone/>
              <a:defRPr sz="1420"/>
            </a:lvl7pPr>
            <a:lvl8pPr marL="2268220" indent="0">
              <a:buNone/>
              <a:defRPr sz="1420"/>
            </a:lvl8pPr>
            <a:lvl9pPr marL="2592070" indent="0">
              <a:buNone/>
              <a:defRPr sz="1420"/>
            </a:lvl9pPr>
          </a:lstStyle>
          <a:p>
            <a:endParaRPr lang="zh-CN" altLang="en-US"/>
          </a:p>
        </p:txBody>
      </p:sp>
      <p:sp>
        <p:nvSpPr>
          <p:cNvPr id="4" name="文本占位符 3"/>
          <p:cNvSpPr>
            <a:spLocks noGrp="1"/>
          </p:cNvSpPr>
          <p:nvPr>
            <p:ph type="body" sz="half" idx="2"/>
          </p:nvPr>
        </p:nvSpPr>
        <p:spPr>
          <a:xfrm>
            <a:off x="595200" y="1944053"/>
            <a:ext cx="2786973" cy="3601598"/>
          </a:xfrm>
        </p:spPr>
        <p:txBody>
          <a:bodyPr/>
          <a:lstStyle>
            <a:lvl1pPr marL="0" indent="0">
              <a:buNone/>
              <a:defRPr sz="1135"/>
            </a:lvl1pPr>
            <a:lvl2pPr marL="323850" indent="0">
              <a:buNone/>
              <a:defRPr sz="990"/>
            </a:lvl2pPr>
            <a:lvl3pPr marL="648335" indent="0">
              <a:buNone/>
              <a:defRPr sz="850"/>
            </a:lvl3pPr>
            <a:lvl4pPr marL="972185" indent="0">
              <a:buNone/>
              <a:defRPr sz="710"/>
            </a:lvl4pPr>
            <a:lvl5pPr marL="1296035" indent="0">
              <a:buNone/>
              <a:defRPr sz="710"/>
            </a:lvl5pPr>
            <a:lvl6pPr marL="1620520" indent="0">
              <a:buNone/>
              <a:defRPr sz="710"/>
            </a:lvl6pPr>
            <a:lvl7pPr marL="1944370" indent="0">
              <a:buNone/>
              <a:defRPr sz="710"/>
            </a:lvl7pPr>
            <a:lvl8pPr marL="2268220" indent="0">
              <a:buNone/>
              <a:defRPr sz="710"/>
            </a:lvl8pPr>
            <a:lvl9pPr marL="2592070" indent="0">
              <a:buNone/>
              <a:defRPr sz="71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en-US" dirty="0"/>
          </a:p>
        </p:txBody>
      </p:sp>
      <p:sp>
        <p:nvSpPr>
          <p:cNvPr id="6" name="页脚占位符 5"/>
          <p:cNvSpPr>
            <a:spLocks noGrp="1"/>
          </p:cNvSpPr>
          <p:nvPr>
            <p:ph type="ftr" sz="quarter" idx="11"/>
          </p:nvPr>
        </p:nvSpPr>
        <p:spPr/>
        <p:txBody>
          <a:bodyPr/>
          <a:lstStyle/>
          <a:p>
            <a:pPr lvl="0"/>
            <a:endParaRPr lang="en-US" dirty="0"/>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fld>
            <a:endParaRPr lang="zh-CN" alt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en-US" dirty="0"/>
          </a:p>
        </p:txBody>
      </p:sp>
      <p:sp>
        <p:nvSpPr>
          <p:cNvPr id="5" name="页脚占位符 4"/>
          <p:cNvSpPr>
            <a:spLocks noGrp="1"/>
          </p:cNvSpPr>
          <p:nvPr>
            <p:ph type="ftr" sz="quarter" idx="11"/>
          </p:nvPr>
        </p:nvSpPr>
        <p:spPr/>
        <p:txBody>
          <a:bodyPr/>
          <a:lstStyle/>
          <a:p>
            <a:pPr lvl="0"/>
            <a:endParaRPr 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474619" y="582613"/>
            <a:ext cx="2158206" cy="5202237"/>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0" y="582613"/>
            <a:ext cx="6349505" cy="5202237"/>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en-US" dirty="0"/>
          </a:p>
        </p:txBody>
      </p:sp>
      <p:sp>
        <p:nvSpPr>
          <p:cNvPr id="5" name="页脚占位符 4"/>
          <p:cNvSpPr>
            <a:spLocks noGrp="1"/>
          </p:cNvSpPr>
          <p:nvPr>
            <p:ph type="ftr" sz="quarter" idx="11"/>
          </p:nvPr>
        </p:nvSpPr>
        <p:spPr/>
        <p:txBody>
          <a:bodyPr/>
          <a:lstStyle/>
          <a:p>
            <a:pPr lvl="0"/>
            <a:endParaRPr lang="en-US" dirty="0"/>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chemeClr val="bg1"/>
            </a:gs>
            <a:gs pos="100000">
              <a:schemeClr val="bg2"/>
            </a:gs>
          </a:gsLst>
          <a:lin ang="0" scaled="1"/>
          <a:tileRect/>
        </a:gradFill>
        <a:effectLst/>
      </p:bgPr>
    </p:bg>
    <p:spTree>
      <p:nvGrpSpPr>
        <p:cNvPr id="1" name=""/>
        <p:cNvGrpSpPr/>
        <p:nvPr/>
      </p:nvGrpSpPr>
      <p:grpSpPr/>
      <p:grpSp>
        <p:nvGrpSpPr>
          <p:cNvPr id="1026" name="组合 1025"/>
          <p:cNvGrpSpPr/>
          <p:nvPr/>
        </p:nvGrpSpPr>
        <p:grpSpPr>
          <a:xfrm>
            <a:off x="374650" y="96838"/>
            <a:ext cx="7515225" cy="6356350"/>
            <a:chOff x="0" y="0"/>
            <a:chExt cx="6077" cy="5642"/>
          </a:xfrm>
        </p:grpSpPr>
        <p:sp>
          <p:nvSpPr>
            <p:cNvPr id="1027" name="文本框 1026"/>
            <p:cNvSpPr txBox="1"/>
            <p:nvPr/>
          </p:nvSpPr>
          <p:spPr>
            <a:xfrm>
              <a:off x="624" y="791"/>
              <a:ext cx="4805" cy="4062"/>
            </a:xfrm>
            <a:prstGeom prst="rect">
              <a:avLst/>
            </a:prstGeom>
            <a:gradFill rotWithShape="0">
              <a:gsLst>
                <a:gs pos="0">
                  <a:schemeClr val="accent1"/>
                </a:gs>
                <a:gs pos="100000">
                  <a:schemeClr val="accent2"/>
                </a:gs>
              </a:gsLst>
              <a:lin ang="0" scaled="1"/>
              <a:tileRect/>
            </a:gradFill>
            <a:ln w="7200" cap="flat" cmpd="sng">
              <a:solidFill>
                <a:schemeClr val="tx1"/>
              </a:solidFill>
              <a:prstDash val="solid"/>
              <a:miter/>
              <a:headEnd type="none" w="med" len="med"/>
              <a:tailEnd type="none" w="med" len="med"/>
            </a:ln>
          </p:spPr>
          <p:txBody>
            <a:bodyPr lIns="36000" tIns="36000" rIns="36000" bIns="36000" anchor="ctr"/>
            <a:p>
              <a:pPr lvl="0"/>
              <a:endParaRPr sz="100" dirty="0">
                <a:latin typeface="Arial" panose="020B0604020202020204" pitchFamily="34" charset="0"/>
                <a:ea typeface="宋体" panose="02010600030101010101" pitchFamily="2" charset="-122"/>
              </a:endParaRPr>
            </a:p>
          </p:txBody>
        </p:sp>
        <p:sp>
          <p:nvSpPr>
            <p:cNvPr id="1028" name="未知"/>
            <p:cNvSpPr/>
            <p:nvPr/>
          </p:nvSpPr>
          <p:spPr>
            <a:xfrm>
              <a:off x="2" y="2"/>
              <a:ext cx="6075" cy="5640"/>
            </a:xfrm>
            <a:custGeom>
              <a:avLst/>
              <a:gdLst/>
              <a:ahLst/>
              <a:cxnLst/>
              <a:pathLst>
                <a:path w="21600" h="21600">
                  <a:moveTo>
                    <a:pt x="16060" y="86"/>
                  </a:moveTo>
                  <a:lnTo>
                    <a:pt x="0" y="6748"/>
                  </a:lnTo>
                  <a:lnTo>
                    <a:pt x="5305" y="21600"/>
                  </a:lnTo>
                  <a:lnTo>
                    <a:pt x="21600" y="14851"/>
                  </a:lnTo>
                  <a:lnTo>
                    <a:pt x="16286" y="0"/>
                  </a:lnTo>
                  <a:lnTo>
                    <a:pt x="16060" y="86"/>
                  </a:lnTo>
                  <a:close/>
                  <a:moveTo>
                    <a:pt x="16004" y="651"/>
                  </a:moveTo>
                  <a:lnTo>
                    <a:pt x="16004" y="651"/>
                  </a:lnTo>
                  <a:lnTo>
                    <a:pt x="20979" y="14564"/>
                  </a:lnTo>
                  <a:lnTo>
                    <a:pt x="20979" y="14564"/>
                  </a:lnTo>
                  <a:lnTo>
                    <a:pt x="5571" y="20939"/>
                  </a:lnTo>
                  <a:lnTo>
                    <a:pt x="5571" y="20939"/>
                  </a:lnTo>
                  <a:lnTo>
                    <a:pt x="604" y="7034"/>
                  </a:lnTo>
                  <a:lnTo>
                    <a:pt x="604" y="7034"/>
                  </a:lnTo>
                  <a:lnTo>
                    <a:pt x="16004" y="651"/>
                  </a:lnTo>
                  <a:lnTo>
                    <a:pt x="16004" y="651"/>
                  </a:lnTo>
                </a:path>
              </a:pathLst>
            </a:custGeom>
            <a:solidFill>
              <a:schemeClr val="hlink">
                <a:alpha val="100000"/>
              </a:schemeClr>
            </a:solidFill>
            <a:ln w="9525">
              <a:noFill/>
            </a:ln>
          </p:spPr>
          <p:txBody>
            <a:bodyPr/>
            <a:p>
              <a:endParaRPr lang="zh-CN" altLang="en-US"/>
            </a:p>
          </p:txBody>
        </p:sp>
        <p:sp>
          <p:nvSpPr>
            <p:cNvPr id="1029" name="未知"/>
            <p:cNvSpPr/>
            <p:nvPr/>
          </p:nvSpPr>
          <p:spPr>
            <a:xfrm>
              <a:off x="723" y="1882"/>
              <a:ext cx="4627" cy="1882"/>
            </a:xfrm>
            <a:custGeom>
              <a:avLst/>
              <a:gdLst/>
              <a:ahLst/>
              <a:cxnLst/>
              <a:pathLst>
                <a:path w="21600" h="21600">
                  <a:moveTo>
                    <a:pt x="0" y="20168"/>
                  </a:moveTo>
                  <a:lnTo>
                    <a:pt x="222" y="21600"/>
                  </a:lnTo>
                  <a:lnTo>
                    <a:pt x="21600" y="1405"/>
                  </a:lnTo>
                  <a:lnTo>
                    <a:pt x="21377" y="0"/>
                  </a:lnTo>
                  <a:lnTo>
                    <a:pt x="0" y="20168"/>
                  </a:lnTo>
                </a:path>
              </a:pathLst>
            </a:custGeom>
            <a:solidFill>
              <a:schemeClr val="hlink">
                <a:alpha val="100000"/>
              </a:schemeClr>
            </a:solidFill>
            <a:ln w="9525">
              <a:noFill/>
            </a:ln>
          </p:spPr>
          <p:txBody>
            <a:bodyPr/>
            <a:p>
              <a:endParaRPr lang="zh-CN" altLang="en-US"/>
            </a:p>
          </p:txBody>
        </p:sp>
        <p:sp>
          <p:nvSpPr>
            <p:cNvPr id="1030" name="未知"/>
            <p:cNvSpPr/>
            <p:nvPr/>
          </p:nvSpPr>
          <p:spPr>
            <a:xfrm>
              <a:off x="2236" y="864"/>
              <a:ext cx="1592" cy="3869"/>
            </a:xfrm>
            <a:custGeom>
              <a:avLst/>
              <a:gdLst/>
              <a:ahLst/>
              <a:cxnLst/>
              <a:pathLst>
                <a:path w="21600" h="21600">
                  <a:moveTo>
                    <a:pt x="0" y="265"/>
                  </a:moveTo>
                  <a:lnTo>
                    <a:pt x="19907" y="21600"/>
                  </a:lnTo>
                  <a:lnTo>
                    <a:pt x="21600" y="21334"/>
                  </a:lnTo>
                  <a:lnTo>
                    <a:pt x="1661" y="0"/>
                  </a:lnTo>
                  <a:lnTo>
                    <a:pt x="0" y="265"/>
                  </a:lnTo>
                </a:path>
              </a:pathLst>
            </a:custGeom>
            <a:solidFill>
              <a:schemeClr val="hlink">
                <a:alpha val="100000"/>
              </a:schemeClr>
            </a:solidFill>
            <a:ln w="9525">
              <a:noFill/>
            </a:ln>
          </p:spPr>
          <p:txBody>
            <a:bodyPr/>
            <a:p>
              <a:endParaRPr lang="zh-CN" altLang="en-US"/>
            </a:p>
          </p:txBody>
        </p:sp>
      </p:grpSp>
      <p:sp>
        <p:nvSpPr>
          <p:cNvPr id="1031" name="标题 1030"/>
          <p:cNvSpPr/>
          <p:nvPr>
            <p:ph type="title"/>
          </p:nvPr>
        </p:nvSpPr>
        <p:spPr>
          <a:xfrm>
            <a:off x="0" y="582613"/>
            <a:ext cx="8632825" cy="757237"/>
          </a:xfrm>
          <a:prstGeom prst="rect">
            <a:avLst/>
          </a:prstGeom>
          <a:solidFill>
            <a:schemeClr val="folHlink"/>
          </a:solidFill>
          <a:ln w="9525">
            <a:noFill/>
            <a:miter/>
          </a:ln>
        </p:spPr>
        <p:txBody>
          <a:bodyPr lIns="36000" tIns="36000" rIns="36000" bIns="36000" anchor="ctr"/>
          <a:p>
            <a:pPr lvl="0"/>
            <a:r>
              <a:rPr lang="zh-CN" altLang="en-US"/>
              <a:t>单击此处编辑母版标题样式</a:t>
            </a:r>
            <a:endParaRPr lang="zh-CN" altLang="en-US"/>
          </a:p>
        </p:txBody>
      </p:sp>
      <p:sp>
        <p:nvSpPr>
          <p:cNvPr id="1032" name="文本占位符 1031"/>
          <p:cNvSpPr/>
          <p:nvPr>
            <p:ph type="body" idx="1"/>
          </p:nvPr>
        </p:nvSpPr>
        <p:spPr>
          <a:xfrm>
            <a:off x="431800" y="1511300"/>
            <a:ext cx="7769225" cy="4273550"/>
          </a:xfrm>
          <a:prstGeom prst="rect">
            <a:avLst/>
          </a:prstGeom>
          <a:noFill/>
          <a:ln w="9525">
            <a:noFill/>
            <a:miter/>
          </a:ln>
        </p:spPr>
        <p:txBody>
          <a:bodyPr lIns="36000" tIns="36000" rIns="36000" bIns="36000"/>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33" name="日期占位符 1032"/>
          <p:cNvSpPr/>
          <p:nvPr>
            <p:ph type="dt" sz="half" idx="2"/>
          </p:nvPr>
        </p:nvSpPr>
        <p:spPr>
          <a:xfrm>
            <a:off x="431800" y="5900738"/>
            <a:ext cx="2016125" cy="450850"/>
          </a:xfrm>
          <a:prstGeom prst="rect">
            <a:avLst/>
          </a:prstGeom>
          <a:noFill/>
          <a:ln w="9525">
            <a:noFill/>
            <a:miter/>
          </a:ln>
        </p:spPr>
        <p:txBody>
          <a:bodyPr/>
          <a:lstStyle>
            <a:lvl1pPr>
              <a:defRPr sz="1400"/>
            </a:lvl1pPr>
          </a:lstStyle>
          <a:p>
            <a:pPr lvl="0"/>
            <a:endParaRPr lang="en-US" dirty="0"/>
          </a:p>
        </p:txBody>
      </p:sp>
      <p:sp>
        <p:nvSpPr>
          <p:cNvPr id="1034" name="灯片编号占位符 1033"/>
          <p:cNvSpPr/>
          <p:nvPr>
            <p:ph type="sldNum" sz="quarter" idx="4"/>
          </p:nvPr>
        </p:nvSpPr>
        <p:spPr>
          <a:xfrm>
            <a:off x="6192838" y="5900738"/>
            <a:ext cx="2016125" cy="450850"/>
          </a:xfrm>
          <a:prstGeom prst="rect">
            <a:avLst/>
          </a:prstGeom>
          <a:noFill/>
          <a:ln w="9525">
            <a:noFill/>
            <a:miter/>
          </a:ln>
        </p:spPr>
        <p:txBody>
          <a:bodyPr/>
          <a:lstStyle>
            <a:lvl1pPr algn="r">
              <a:defRPr sz="1400">
                <a:ea typeface="宋体" panose="02010600030101010101" pitchFamily="2" charset="-122"/>
              </a:defRPr>
            </a:lvl1pPr>
          </a:lstStyle>
          <a:p>
            <a:pPr lvl="0"/>
            <a:fld id="{9A0DB2DC-4C9A-4742-B13C-FB6460FD3503}" type="slidenum">
              <a:rPr lang="zh-CN" altLang="en-US" dirty="0"/>
            </a:fld>
            <a:endParaRPr lang="zh-CN" altLang="en-US" dirty="0"/>
          </a:p>
        </p:txBody>
      </p:sp>
      <p:sp>
        <p:nvSpPr>
          <p:cNvPr id="1035" name="页脚占位符 1034"/>
          <p:cNvSpPr/>
          <p:nvPr>
            <p:ph type="ftr" sz="quarter" idx="3"/>
          </p:nvPr>
        </p:nvSpPr>
        <p:spPr>
          <a:xfrm>
            <a:off x="2952750" y="5900738"/>
            <a:ext cx="2736850" cy="450850"/>
          </a:xfrm>
          <a:prstGeom prst="rect">
            <a:avLst/>
          </a:prstGeom>
          <a:noFill/>
          <a:ln w="9525">
            <a:noFill/>
            <a:miter/>
          </a:ln>
        </p:spPr>
        <p:txBody>
          <a:bodyPr/>
          <a:lstStyle>
            <a:lvl1pPr algn="ctr">
              <a:defRPr sz="1400"/>
            </a:lvl1pPr>
          </a:lstStyle>
          <a:p>
            <a:pPr lvl="0"/>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ctr" defTabSz="914400" eaLnBrk="1" fontAlgn="b" latinLnBrk="0" hangingPunct="1">
        <a:spcBef>
          <a:spcPct val="0"/>
        </a:spcBef>
        <a:spcAft>
          <a:spcPct val="0"/>
        </a:spcAft>
        <a:buClr>
          <a:srgbClr val="000000"/>
        </a:buClr>
        <a:buNone/>
        <a:defRPr sz="4300" b="0" i="0" u="none" kern="1200" baseline="0">
          <a:solidFill>
            <a:schemeClr val="tx2"/>
          </a:solidFill>
          <a:latin typeface="+mj-lt"/>
          <a:ea typeface="+mj-ea"/>
          <a:cs typeface="+mj-cs"/>
        </a:defRPr>
      </a:lvl1pPr>
    </p:titleStyle>
    <p:bodyStyle>
      <a:lvl1pPr marL="539750" lvl="0" indent="-269875" algn="just" defTabSz="0" eaLnBrk="1" fontAlgn="ctr" latinLnBrk="0" hangingPunct="1">
        <a:lnSpc>
          <a:spcPct val="110000"/>
        </a:lnSpc>
        <a:spcBef>
          <a:spcPts val="765"/>
        </a:spcBef>
        <a:spcAft>
          <a:spcPct val="0"/>
        </a:spcAft>
        <a:buChar char="•"/>
        <a:defRPr sz="3200" b="0" i="0" u="none" kern="1200" baseline="0">
          <a:solidFill>
            <a:schemeClr val="tx1"/>
          </a:solidFill>
          <a:latin typeface="+mn-lt"/>
          <a:ea typeface="+mn-ea"/>
          <a:cs typeface="+mn-cs"/>
        </a:defRPr>
      </a:lvl1pPr>
      <a:lvl2pPr marL="1079500" lvl="1" indent="-269875" algn="just" defTabSz="0" eaLnBrk="1" fontAlgn="ctr" latinLnBrk="0" hangingPunct="1">
        <a:lnSpc>
          <a:spcPct val="110000"/>
        </a:lnSpc>
        <a:spcBef>
          <a:spcPts val="765"/>
        </a:spcBef>
        <a:spcAft>
          <a:spcPct val="0"/>
        </a:spcAft>
        <a:buChar char="–"/>
        <a:defRPr sz="2800" b="0" i="0" u="none" kern="1200" baseline="0">
          <a:solidFill>
            <a:schemeClr val="tx1"/>
          </a:solidFill>
          <a:latin typeface="+mn-lt"/>
          <a:ea typeface="+mn-ea"/>
          <a:cs typeface="+mn-cs"/>
        </a:defRPr>
      </a:lvl2pPr>
      <a:lvl3pPr marL="1619250" lvl="2" indent="-269875" algn="just" defTabSz="0" eaLnBrk="1" fontAlgn="ctr" latinLnBrk="0" hangingPunct="1">
        <a:lnSpc>
          <a:spcPct val="110000"/>
        </a:lnSpc>
        <a:spcBef>
          <a:spcPts val="765"/>
        </a:spcBef>
        <a:spcAft>
          <a:spcPct val="0"/>
        </a:spcAft>
        <a:buChar char="•"/>
        <a:defRPr sz="2400" b="0" i="0" u="none" kern="1200" baseline="0">
          <a:solidFill>
            <a:schemeClr val="tx1"/>
          </a:solidFill>
          <a:latin typeface="+mn-lt"/>
          <a:ea typeface="+mn-ea"/>
          <a:cs typeface="+mn-cs"/>
        </a:defRPr>
      </a:lvl3pPr>
      <a:lvl4pPr marL="2159000" lvl="3" indent="-269875" algn="just" defTabSz="0" eaLnBrk="1" fontAlgn="ctr" latinLnBrk="0" hangingPunct="1">
        <a:lnSpc>
          <a:spcPct val="110000"/>
        </a:lnSpc>
        <a:spcBef>
          <a:spcPts val="765"/>
        </a:spcBef>
        <a:spcAft>
          <a:spcPct val="0"/>
        </a:spcAft>
        <a:buChar char="–"/>
        <a:defRPr sz="2000" b="0" i="0" u="none" kern="1200" baseline="0">
          <a:solidFill>
            <a:schemeClr val="tx1"/>
          </a:solidFill>
          <a:latin typeface="+mn-lt"/>
          <a:ea typeface="+mn-ea"/>
          <a:cs typeface="+mn-cs"/>
        </a:defRPr>
      </a:lvl4pPr>
      <a:lvl5pPr marL="2698750" lvl="4" indent="-269875" algn="just" defTabSz="0" eaLnBrk="1" fontAlgn="ctr" latinLnBrk="0" hangingPunct="1">
        <a:lnSpc>
          <a:spcPct val="110000"/>
        </a:lnSpc>
        <a:spcBef>
          <a:spcPts val="765"/>
        </a:spcBef>
        <a:spcAft>
          <a:spcPct val="0"/>
        </a:spcAft>
        <a:buChar char="»"/>
        <a:defRPr sz="2000" b="0" i="0" u="none" kern="1200" baseline="0">
          <a:solidFill>
            <a:schemeClr val="tx1"/>
          </a:solidFill>
          <a:latin typeface="+mn-lt"/>
          <a:ea typeface="+mn-ea"/>
          <a:cs typeface="+mn-cs"/>
        </a:defRPr>
      </a:lvl5pPr>
      <a:lvl6pPr marL="2514600" lvl="5" indent="-228600" algn="just" defTabSz="0" eaLnBrk="1" fontAlgn="ctr" latinLnBrk="0" hangingPunct="1">
        <a:lnSpc>
          <a:spcPct val="110000"/>
        </a:lnSpc>
        <a:spcBef>
          <a:spcPts val="765"/>
        </a:spcBef>
        <a:spcAft>
          <a:spcPct val="0"/>
        </a:spcAft>
        <a:buChar char="»"/>
        <a:defRPr sz="2000" b="0" i="0" u="none" kern="1200" baseline="0">
          <a:solidFill>
            <a:schemeClr val="tx1"/>
          </a:solidFill>
          <a:latin typeface="+mn-lt"/>
          <a:ea typeface="+mn-ea"/>
          <a:cs typeface="+mn-cs"/>
        </a:defRPr>
      </a:lvl6pPr>
      <a:lvl7pPr marL="2971800" lvl="6" indent="-228600" algn="just" defTabSz="0" eaLnBrk="1" fontAlgn="ctr" latinLnBrk="0" hangingPunct="1">
        <a:lnSpc>
          <a:spcPct val="110000"/>
        </a:lnSpc>
        <a:spcBef>
          <a:spcPts val="765"/>
        </a:spcBef>
        <a:spcAft>
          <a:spcPct val="0"/>
        </a:spcAft>
        <a:buChar char="»"/>
        <a:defRPr sz="2000" b="0" i="0" u="none" kern="1200" baseline="0">
          <a:solidFill>
            <a:schemeClr val="tx1"/>
          </a:solidFill>
          <a:latin typeface="+mn-lt"/>
          <a:ea typeface="+mn-ea"/>
          <a:cs typeface="+mn-cs"/>
        </a:defRPr>
      </a:lvl7pPr>
      <a:lvl8pPr marL="3429000" lvl="7" indent="-228600" algn="just" defTabSz="0" eaLnBrk="1" fontAlgn="ctr" latinLnBrk="0" hangingPunct="1">
        <a:lnSpc>
          <a:spcPct val="110000"/>
        </a:lnSpc>
        <a:spcBef>
          <a:spcPts val="765"/>
        </a:spcBef>
        <a:spcAft>
          <a:spcPct val="0"/>
        </a:spcAft>
        <a:buChar char="»"/>
        <a:defRPr sz="2000" b="0" i="0" u="none" kern="1200" baseline="0">
          <a:solidFill>
            <a:schemeClr val="tx1"/>
          </a:solidFill>
          <a:latin typeface="+mn-lt"/>
          <a:ea typeface="+mn-ea"/>
          <a:cs typeface="+mn-cs"/>
        </a:defRPr>
      </a:lvl8pPr>
      <a:lvl9pPr marL="3886200" lvl="8" indent="-228600" algn="just" defTabSz="0" eaLnBrk="1" fontAlgn="ctr" latinLnBrk="0" hangingPunct="1">
        <a:lnSpc>
          <a:spcPct val="110000"/>
        </a:lnSpc>
        <a:spcBef>
          <a:spcPts val="765"/>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0" fontAlgn="base" latinLnBrk="0" hangingPunct="0">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0" fontAlgn="base" latinLnBrk="0" hangingPunct="0">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0" fontAlgn="base" latinLnBrk="0" hangingPunct="0">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0" fontAlgn="base" latinLnBrk="0" hangingPunct="0">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0" fontAlgn="base" latinLnBrk="0" hangingPunct="0">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0" fontAlgn="base" latinLnBrk="0" hangingPunct="0">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0" fontAlgn="base" latinLnBrk="0" hangingPunct="0">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0" fontAlgn="base" latinLnBrk="0" hangingPunct="0">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0" fontAlgn="base" latinLnBrk="0" hangingPunct="0">
        <a:spcBef>
          <a:spcPct val="0"/>
        </a:spcBef>
        <a:spcAft>
          <a:spcPct val="0"/>
        </a:spcAft>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098" name="标题 4097"/>
          <p:cNvSpPr/>
          <p:nvPr>
            <p:ph type="ctrTitle"/>
          </p:nvPr>
        </p:nvSpPr>
        <p:spPr/>
        <p:txBody>
          <a:bodyPr lIns="36000" tIns="36000" rIns="36000" bIns="36000" anchor="ctr"/>
          <a:p>
            <a:pPr defTabSz="914400">
              <a:buNone/>
            </a:pPr>
            <a:r>
              <a:rPr lang="zh-CN" altLang="zh-CN" kern="1200" baseline="0">
                <a:latin typeface="DFKai-SB" panose="03000509000000000000" charset="-120"/>
                <a:ea typeface="DFKai-SB" panose="03000509000000000000" charset="-120"/>
              </a:rPr>
              <a:t>做一个有</a:t>
            </a:r>
            <a:r>
              <a:rPr lang="zh-CN" altLang="zh-CN" sz="7200" kern="1200" baseline="0">
                <a:solidFill>
                  <a:srgbClr val="FF0000"/>
                </a:solidFill>
                <a:latin typeface="DFKai-SB" panose="03000509000000000000" charset="-120"/>
                <a:ea typeface="DFKai-SB" panose="03000509000000000000" charset="-120"/>
              </a:rPr>
              <a:t>教育情怀</a:t>
            </a:r>
            <a:r>
              <a:rPr lang="zh-CN" altLang="zh-CN" kern="1200" baseline="0">
                <a:latin typeface="DFKai-SB" panose="03000509000000000000" charset="-120"/>
                <a:ea typeface="DFKai-SB" panose="03000509000000000000" charset="-120"/>
              </a:rPr>
              <a:t>的人</a:t>
            </a:r>
            <a:endParaRPr lang="zh-CN" altLang="zh-CN" kern="1200" baseline="0">
              <a:latin typeface="DFKai-SB" panose="03000509000000000000" charset="-120"/>
              <a:ea typeface="DFKai-SB" panose="03000509000000000000" charset="-120"/>
            </a:endParaRPr>
          </a:p>
        </p:txBody>
      </p:sp>
      <p:sp>
        <p:nvSpPr>
          <p:cNvPr id="4099" name="副标题 4098"/>
          <p:cNvSpPr/>
          <p:nvPr>
            <p:ph type="subTitle" idx="1"/>
          </p:nvPr>
        </p:nvSpPr>
        <p:spPr>
          <a:xfrm>
            <a:off x="1395730" y="3375025"/>
            <a:ext cx="6969760" cy="946150"/>
          </a:xfrm>
        </p:spPr>
        <p:txBody>
          <a:bodyPr lIns="36000" tIns="36000" rIns="36000" bIns="36000" anchor="ctr"/>
          <a:p>
            <a:pPr defTabSz="0">
              <a:buNone/>
            </a:pPr>
            <a:r>
              <a:rPr lang="en-US" altLang="zh-CN" kern="1200" baseline="0">
                <a:latin typeface="黑体" panose="02010609060101010101" pitchFamily="2" charset="-122"/>
                <a:ea typeface="宋体" panose="02010600030101010101" pitchFamily="2" charset="-122"/>
              </a:rPr>
              <a:t>       ——</a:t>
            </a:r>
            <a:r>
              <a:rPr lang="zh-CN" altLang="en-US" kern="1200" baseline="0">
                <a:latin typeface="黑体" panose="02010609060101010101" pitchFamily="2" charset="-122"/>
                <a:ea typeface="宋体" panose="02010600030101010101" pitchFamily="2" charset="-122"/>
              </a:rPr>
              <a:t>周晓玲工作室学员周福生  上海学习汇报交流</a:t>
            </a:r>
            <a:endParaRPr lang="zh-CN" altLang="en-US" kern="1200" baseline="0">
              <a:latin typeface="黑体" panose="02010609060101010101" pitchFamily="2" charset="-122"/>
              <a:ea typeface="宋体" panose="02010600030101010101"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5122" name="标题 5121"/>
          <p:cNvSpPr/>
          <p:nvPr>
            <p:ph type="title"/>
          </p:nvPr>
        </p:nvSpPr>
        <p:spPr/>
        <p:txBody>
          <a:bodyPr lIns="36000" tIns="36000" rIns="36000" bIns="36000" anchor="ctr"/>
          <a:p>
            <a:r>
              <a:rPr lang="zh-CN" altLang="en-US"/>
              <a:t>什么是情怀？</a:t>
            </a:r>
            <a:endParaRPr lang="zh-CN" altLang="en-US"/>
          </a:p>
        </p:txBody>
      </p:sp>
      <p:sp>
        <p:nvSpPr>
          <p:cNvPr id="5123" name="文本占位符 5122"/>
          <p:cNvSpPr/>
          <p:nvPr>
            <p:ph type="body" idx="1"/>
          </p:nvPr>
        </p:nvSpPr>
        <p:spPr/>
        <p:txBody>
          <a:bodyPr lIns="36000" tIns="36000" rIns="36000" bIns="36000"/>
          <a:p>
            <a:r>
              <a:rPr lang="zh-CN" altLang="en-US" sz="2400"/>
              <a:t>这次，我们到上海学习，感受颇多。下面我就自己的感受和大家做一个交流。</a:t>
            </a:r>
            <a:endParaRPr lang="zh-CN" altLang="en-US" sz="2400"/>
          </a:p>
          <a:p>
            <a:r>
              <a:rPr lang="zh-CN" altLang="en-US" sz="2400"/>
              <a:t>首先，做一名教师要有教育情怀。贾志敏老师。。</a:t>
            </a:r>
            <a:endParaRPr lang="zh-CN" altLang="en-US" sz="2400"/>
          </a:p>
          <a:p>
            <a:r>
              <a:rPr lang="zh-CN" altLang="en-US" sz="2400"/>
              <a:t>情怀就是心情、情趣、兴致、胸怀的意思,指含有某种感情的心境,引申为拥有一种高尚的心境。所以，我认为教育情怀就是对教育热爱。</a:t>
            </a:r>
            <a:endParaRPr lang="zh-CN" altLang="en-US" sz="2400"/>
          </a:p>
          <a:p>
            <a:r>
              <a:rPr lang="zh-CN" altLang="en-US" sz="2400"/>
              <a:t>既然选择了教师这一职业，应该说就是选择了清贫。如果你无法改变自己的职业，那就热爱教师这一职业吧！</a:t>
            </a:r>
            <a:endParaRPr lang="zh-CN" altLang="en-US" sz="2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6146" name="标题 6145"/>
          <p:cNvSpPr/>
          <p:nvPr>
            <p:ph type="title"/>
          </p:nvPr>
        </p:nvSpPr>
        <p:spPr/>
        <p:txBody>
          <a:bodyPr lIns="36000" tIns="36000" rIns="36000" bIns="36000" anchor="ctr"/>
          <a:p>
            <a:r>
              <a:rPr lang="zh-CN" altLang="en-US"/>
              <a:t>情怀需要爱</a:t>
            </a:r>
            <a:endParaRPr lang="zh-CN" altLang="en-US"/>
          </a:p>
        </p:txBody>
      </p:sp>
      <p:sp>
        <p:nvSpPr>
          <p:cNvPr id="6147" name="文本占位符 6146"/>
          <p:cNvSpPr/>
          <p:nvPr>
            <p:ph type="body" idx="1"/>
          </p:nvPr>
        </p:nvSpPr>
        <p:spPr/>
        <p:txBody>
          <a:bodyPr lIns="36000" tIns="36000" rIns="36000" bIns="36000"/>
          <a:p>
            <a:r>
              <a:rPr lang="zh-CN" altLang="x-none" sz="2000" dirty="0"/>
              <a:t>当你真正用心去上课的时候，你会发现孩子的天真，你会发现孩子的可爱，你会发现孩子的聪明。。。。。当看着孩子在你的教育之下，一天天长大的时候，看着他们一天天进步的时候，你会从心里感到欣慰。</a:t>
            </a:r>
            <a:endParaRPr lang="zh-CN" altLang="x-none" sz="2000" dirty="0"/>
          </a:p>
          <a:p>
            <a:r>
              <a:rPr lang="zh-CN" altLang="x-none" sz="2000" dirty="0"/>
              <a:t>当然，孩子除了会给你欣慰惊喜之外。孩子也会带给你很多烦恼。诸如：比如他们会打架，会撒谎，会调皮，会恶作剧。其实，这些都是孩子成长过程中必须经历的。回想我们自己的成长经历，何尝不是这样呢？面对孩子的这些表现，你不必惊慌，也不必烦恼。体现你价值的时候到了。你需要耐心的引导他们，从方向上进行引导，从心理上进行引导，从行动上进行引导。这就是大家常说的：教师是警察，医生，保姆，心理理疗师等等。只有这样付出，孩子才能在心理上身体上健康地成长。</a:t>
            </a:r>
            <a:endParaRPr lang="zh-CN" altLang="x-none"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7171" name="文本占位符 7170"/>
          <p:cNvSpPr/>
          <p:nvPr>
            <p:ph type="body" idx="1"/>
          </p:nvPr>
        </p:nvSpPr>
        <p:spPr/>
        <p:txBody>
          <a:bodyPr lIns="36000" tIns="36000" rIns="36000" bIns="36000"/>
          <a:p>
            <a:pPr marL="269875" indent="0">
              <a:buNone/>
            </a:pPr>
            <a:r>
              <a:rPr lang="zh-CN" altLang="en-US" sz="2000"/>
              <a:t>细想，我们学校的教师都是这样的老师。我们教师也是人，普通的人。所以，大家在工作中也有怨言，也有牢骚，也有些不如意。但是，当我们学校的老师走进课堂，面对学生的时候，我们还是应该放下怨言和牢骚，精神满满地进行工作。</a:t>
            </a:r>
            <a:endParaRPr lang="zh-CN" altLang="en-US" sz="2000"/>
          </a:p>
          <a:p>
            <a:pPr marL="269875" indent="0">
              <a:buNone/>
            </a:pPr>
            <a:r>
              <a:rPr lang="zh-CN" altLang="en-US" sz="2000"/>
              <a:t>我相信，实小东区的老师是具有这种教育情怀的</a:t>
            </a:r>
            <a:endParaRPr lang="zh-CN" altLang="en-US" sz="2000"/>
          </a:p>
          <a:p>
            <a:pPr marL="269875" indent="0">
              <a:buNone/>
            </a:pPr>
            <a:r>
              <a:rPr lang="zh-CN" altLang="en-US" sz="2000"/>
              <a:t> 我们不把情怀挂在嘴边，我们只用实际行动来阐释情怀。这就是我们实小东区教师的特点。</a:t>
            </a:r>
            <a:endParaRPr lang="zh-CN" altLang="en-US" sz="20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8194" name="标题 8193"/>
          <p:cNvSpPr/>
          <p:nvPr>
            <p:ph type="title"/>
          </p:nvPr>
        </p:nvSpPr>
        <p:spPr/>
        <p:txBody>
          <a:bodyPr lIns="36000" tIns="36000" rIns="36000" bIns="36000" anchor="ctr"/>
          <a:p>
            <a:r>
              <a:rPr lang="zh-CN" altLang="en-US"/>
              <a:t>教育情怀还需要学习</a:t>
            </a:r>
            <a:endParaRPr lang="zh-CN" altLang="en-US"/>
          </a:p>
        </p:txBody>
      </p:sp>
      <p:sp>
        <p:nvSpPr>
          <p:cNvPr id="8195" name="文本占位符 8194"/>
          <p:cNvSpPr/>
          <p:nvPr>
            <p:ph type="body" idx="1"/>
          </p:nvPr>
        </p:nvSpPr>
        <p:spPr/>
        <p:txBody>
          <a:bodyPr lIns="36000" tIns="36000" rIns="36000" bIns="36000"/>
          <a:p>
            <a:r>
              <a:rPr lang="zh-CN" altLang="en-US" sz="2000" dirty="0">
                <a:solidFill>
                  <a:schemeClr val="tx1"/>
                </a:solidFill>
                <a:uFillTx/>
                <a:sym typeface="+mn-ea"/>
              </a:rPr>
              <a:t> 此次，我们去上海，所听的课应该说都是传统课。</a:t>
            </a:r>
            <a:endParaRPr lang="zh-CN" altLang="en-US" sz="2000" dirty="0">
              <a:solidFill>
                <a:schemeClr val="tx1"/>
              </a:solidFill>
              <a:uFillTx/>
              <a:sym typeface="+mn-ea"/>
            </a:endParaRPr>
          </a:p>
          <a:p>
            <a:r>
              <a:rPr lang="zh-CN" altLang="en-US" sz="2000" dirty="0">
                <a:solidFill>
                  <a:schemeClr val="tx1"/>
                </a:solidFill>
                <a:uFillTx/>
                <a:sym typeface="+mn-ea"/>
              </a:rPr>
              <a:t>即由传统的以知识为中心的课堂形态开始转向为培育学生的核心素养，即终生发展所需要的必备品格与关键能力。</a:t>
            </a:r>
            <a:endParaRPr lang="zh-CN" altLang="en-US" sz="2000" dirty="0">
              <a:solidFill>
                <a:schemeClr val="tx1"/>
              </a:solidFill>
              <a:uFillTx/>
              <a:sym typeface="+mn-ea"/>
            </a:endParaRPr>
          </a:p>
          <a:p>
            <a:pPr marL="1905" indent="-359410">
              <a:buNone/>
            </a:pPr>
            <a:r>
              <a:rPr lang="zh-CN" altLang="en-US" sz="2000" dirty="0">
                <a:sym typeface="+mn-ea"/>
              </a:rPr>
              <a:t>由传统的以教师讲为主线，转向以学导为主线。</a:t>
            </a:r>
            <a:endParaRPr lang="zh-CN" altLang="en-US" sz="2000" dirty="0"/>
          </a:p>
          <a:p>
            <a:pPr marL="1905" indent="-359410">
              <a:buNone/>
            </a:pPr>
            <a:r>
              <a:rPr lang="zh-CN" altLang="en-US" sz="2000" dirty="0">
                <a:sym typeface="+mn-ea"/>
              </a:rPr>
              <a:t>教师通过课堂上的引导，引导学生去探索，发现，去学习更多的知识，激发他们最宝贵的求知欲，发挥学生的主观能动性，而不再是教师的满堂灌输。这给了我很大的启发，以前的课堂就有这方面的弊病，从这次学习后，我改变了不少。</a:t>
            </a:r>
            <a:endParaRPr lang="zh-CN" altLang="en-US" sz="2000" dirty="0"/>
          </a:p>
          <a:p>
            <a:r>
              <a:rPr lang="zh-CN" altLang="en-US" sz="2000" dirty="0">
                <a:solidFill>
                  <a:schemeClr val="tx1"/>
                </a:solidFill>
                <a:uFillTx/>
                <a:sym typeface="+mn-ea"/>
              </a:rPr>
              <a:t>这些语文素养一旦养成，在孩子以后的学习生活中将发挥重要的作用，可让孩子终生受益。此次不管是听的贾志敏的还是周渝民的所上的课，都体现了一个特点，培养学生的核心素养。值得我们大力提倡，学习。</a:t>
            </a:r>
            <a:endParaRPr lang="zh-CN" altLang="en-US" sz="2000" dirty="0">
              <a:solidFill>
                <a:schemeClr val="tx1"/>
              </a:solidFill>
              <a:uFillTx/>
              <a:sym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8194" name="标题 8193"/>
          <p:cNvSpPr/>
          <p:nvPr>
            <p:ph type="title"/>
          </p:nvPr>
        </p:nvSpPr>
        <p:spPr/>
        <p:txBody>
          <a:bodyPr lIns="36000" tIns="36000" rIns="36000" bIns="36000" anchor="ctr"/>
          <a:p>
            <a:r>
              <a:rPr lang="zh-CN" altLang="en-US"/>
              <a:t>情怀需要高度</a:t>
            </a:r>
            <a:endParaRPr lang="zh-CN" altLang="en-US"/>
          </a:p>
        </p:txBody>
      </p:sp>
      <p:sp>
        <p:nvSpPr>
          <p:cNvPr id="8195" name="文本占位符 8194"/>
          <p:cNvSpPr/>
          <p:nvPr>
            <p:ph type="body" idx="1"/>
          </p:nvPr>
        </p:nvSpPr>
        <p:spPr/>
        <p:txBody>
          <a:bodyPr lIns="36000" tIns="36000" rIns="36000" bIns="36000"/>
          <a:p>
            <a:pPr marL="914400" lvl="2" indent="0">
              <a:lnSpc>
                <a:spcPct val="90000"/>
              </a:lnSpc>
              <a:buNone/>
            </a:pPr>
            <a:r>
              <a:rPr lang="zh-CN" altLang="en-US" sz="2000" dirty="0">
                <a:sym typeface="+mn-ea"/>
              </a:rPr>
              <a:t>这次上海之行，我的感受蛮深刻的。首先，我们要有放眼世界的眼光</a:t>
            </a:r>
            <a:endParaRPr lang="zh-CN" altLang="en-US" sz="2000" dirty="0"/>
          </a:p>
          <a:p>
            <a:pPr marL="1905" indent="-359410">
              <a:lnSpc>
                <a:spcPct val="90000"/>
              </a:lnSpc>
              <a:buNone/>
            </a:pPr>
            <a:r>
              <a:rPr lang="zh-CN" altLang="en-US" sz="2000" dirty="0">
                <a:sym typeface="+mn-ea"/>
              </a:rPr>
              <a:t>我们不仅要关注身边发生的事情，还要关注整个国家、世界上发生的事情，了解政治，经济，军事等等方面的动态，这对我们的教育能起到很好的促进作用。</a:t>
            </a:r>
            <a:endParaRPr lang="zh-CN" altLang="en-US" sz="2000" dirty="0"/>
          </a:p>
          <a:p>
            <a:pPr marL="1905" indent="-1905">
              <a:lnSpc>
                <a:spcPct val="90000"/>
              </a:lnSpc>
            </a:pPr>
            <a:r>
              <a:rPr lang="zh-CN" altLang="en-US" sz="2000" dirty="0">
                <a:sym typeface="+mn-ea"/>
              </a:rPr>
              <a:t>我们要了解最前沿的教育教学动态</a:t>
            </a:r>
            <a:endParaRPr lang="zh-CN" altLang="en-US" sz="2000" dirty="0"/>
          </a:p>
          <a:p>
            <a:pPr marL="1905" indent="-359410">
              <a:lnSpc>
                <a:spcPct val="90000"/>
              </a:lnSpc>
              <a:buNone/>
            </a:pPr>
            <a:r>
              <a:rPr lang="zh-CN" altLang="en-US" sz="2000" dirty="0">
                <a:sym typeface="+mn-ea"/>
              </a:rPr>
              <a:t>我认为这个很重要，因为我们是教育工作者。国内外的教育动态、教育形式都会对我们产生影响。尽管很多时候人们都在说，百年大计，教育为本。这个本似乎从来就没有被任何人放在第一位，教育只能排在政治，军事，经济之后。了解最前沿的教育动态可以让我们很好地认识教育。</a:t>
            </a:r>
            <a:endParaRPr lang="zh-CN" altLang="en-US" sz="2000" dirty="0"/>
          </a:p>
          <a:p>
            <a:pPr marL="1905" indent="-1905">
              <a:lnSpc>
                <a:spcPct val="90000"/>
              </a:lnSpc>
            </a:pPr>
            <a:r>
              <a:rPr lang="zh-CN" altLang="en-US" sz="2000" dirty="0">
                <a:sym typeface="+mn-ea"/>
              </a:rPr>
              <a:t>我们要加强自身的学习。</a:t>
            </a:r>
            <a:endParaRPr lang="zh-CN" altLang="en-US" sz="2000" dirty="0"/>
          </a:p>
          <a:p>
            <a:pPr marL="1905" indent="-359410">
              <a:lnSpc>
                <a:spcPct val="90000"/>
              </a:lnSpc>
              <a:buNone/>
            </a:pPr>
            <a:r>
              <a:rPr lang="zh-CN" altLang="en-US" sz="2000" dirty="0">
                <a:sym typeface="+mn-ea"/>
              </a:rPr>
              <a:t>流水不腐户枢不蠹，只有不断的学习，我们才能适应当今世界的发展。学习他人先进的教育教学经验。</a:t>
            </a:r>
            <a:endParaRPr lang="zh-CN" altLang="en-US" sz="2000" dirty="0"/>
          </a:p>
          <a:p>
            <a:pPr marL="1905" indent="-1905">
              <a:lnSpc>
                <a:spcPct val="90000"/>
              </a:lnSpc>
            </a:pPr>
            <a:r>
              <a:rPr lang="zh-CN" altLang="en-US" sz="2000" dirty="0">
                <a:sym typeface="+mn-ea"/>
              </a:rPr>
              <a:t>我们要有自己的时间</a:t>
            </a:r>
            <a:endParaRPr lang="zh-CN" altLang="en-US" sz="2000" dirty="0"/>
          </a:p>
          <a:p>
            <a:pPr marL="1905" indent="-359410">
              <a:lnSpc>
                <a:spcPct val="90000"/>
              </a:lnSpc>
              <a:buNone/>
            </a:pPr>
            <a:r>
              <a:rPr lang="zh-CN" altLang="en-US" sz="2000" dirty="0">
                <a:sym typeface="+mn-ea"/>
              </a:rPr>
              <a:t>除了学校，除了上课，我 们应该有自己的时间。外出学习，曾经听过一个故事。我们要有自己的时间陪家人，有自己的时间思考</a:t>
            </a:r>
            <a:endParaRPr lang="zh-CN" altLang="en-US" sz="2000" dirty="0"/>
          </a:p>
          <a:p>
            <a:pPr marL="1905" indent="-359410">
              <a:lnSpc>
                <a:spcPct val="90000"/>
              </a:lnSpc>
              <a:buNone/>
            </a:pPr>
            <a:r>
              <a:rPr lang="zh-CN" altLang="en-US" sz="2000" dirty="0">
                <a:sym typeface="+mn-ea"/>
              </a:rPr>
              <a:t>最后，谢谢大家的聆听，希望我的交流能起到一个抛砖引玉的作用。</a:t>
            </a:r>
            <a:endParaRPr lang="zh-CN" altLang="en-US" sz="2000" dirty="0"/>
          </a:p>
          <a:p>
            <a:pPr marL="1905" indent="-1905">
              <a:lnSpc>
                <a:spcPct val="90000"/>
              </a:lnSpc>
            </a:pPr>
            <a:endParaRPr lang="zh-CN" altLang="en-US" sz="2000" dirty="0"/>
          </a:p>
          <a:p>
            <a:endParaRPr lang="zh-CN" altLang="en-US" sz="20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8195" name="文本占位符 8194"/>
          <p:cNvSpPr/>
          <p:nvPr>
            <p:ph type="body" idx="1"/>
          </p:nvPr>
        </p:nvSpPr>
        <p:spPr/>
        <p:txBody>
          <a:bodyPr lIns="36000" tIns="36000" rIns="36000" bIns="36000"/>
          <a:p>
            <a:r>
              <a:rPr lang="en-US" altLang="zh-CN"/>
              <a:t>1.</a:t>
            </a:r>
            <a:r>
              <a:rPr lang="zh-CN" altLang="en-US"/>
              <a:t>希望大家外出学习或是参加活动的时候，认真对待这个问题。让自己多写一写，多修改几次，不断提升自己。这样，你写的简讯质量就很高了。以后，你再写的时候就能信手拈来。</a:t>
            </a:r>
            <a:endParaRPr lang="zh-CN" altLang="en-US"/>
          </a:p>
          <a:p>
            <a:endParaRPr lang="zh-CN" altLang="en-US"/>
          </a:p>
          <a:p>
            <a:r>
              <a:rPr lang="en-US" altLang="zh-CN"/>
              <a:t>2.</a:t>
            </a:r>
            <a:r>
              <a:rPr lang="zh-CN" altLang="en-US"/>
              <a:t>请写简讯的老师务必在</a:t>
            </a:r>
            <a:r>
              <a:rPr lang="en-US" altLang="zh-CN"/>
              <a:t>9</a:t>
            </a:r>
            <a:r>
              <a:rPr lang="zh-CN" altLang="en-US"/>
              <a:t>点</a:t>
            </a:r>
            <a:r>
              <a:rPr lang="en-US" altLang="zh-CN"/>
              <a:t>30</a:t>
            </a:r>
            <a:r>
              <a:rPr lang="zh-CN" altLang="en-US"/>
              <a:t>以前完成并且转发给我。</a:t>
            </a:r>
            <a:endParaRPr lang="zh-CN" altLang="en-US"/>
          </a:p>
        </p:txBody>
      </p:sp>
      <p:sp>
        <p:nvSpPr>
          <p:cNvPr id="2" name="标题 1"/>
          <p:cNvSpPr/>
          <p:nvPr>
            <p:ph type="title"/>
          </p:nvPr>
        </p:nvSpPr>
        <p:spPr/>
        <p:txBody>
          <a:bodyPr/>
          <a:p>
            <a:r>
              <a:rPr lang="zh-CN" altLang="en-US"/>
              <a:t>关于简讯</a:t>
            </a:r>
            <a:endParaRPr lang="zh-CN" altLang="en-US"/>
          </a:p>
        </p:txBody>
      </p:sp>
    </p:spTree>
  </p:cSld>
  <p:clrMapOvr>
    <a:masterClrMapping/>
  </p:clrMapOvr>
</p:sld>
</file>

<file path=ppt/theme/theme1.xml><?xml version="1.0" encoding="utf-8"?>
<a:theme xmlns:a="http://schemas.openxmlformats.org/drawingml/2006/main" name="艺术_蓝色窗格">
  <a:themeElements>
    <a:clrScheme name="">
      <a:dk1>
        <a:srgbClr val="080808"/>
      </a:dk1>
      <a:lt1>
        <a:srgbClr val="BFC5ED"/>
      </a:lt1>
      <a:dk2>
        <a:srgbClr val="FFFFFF"/>
      </a:dk2>
      <a:lt2>
        <a:srgbClr val="92A1CC"/>
      </a:lt2>
      <a:accent1>
        <a:srgbClr val="9191B7"/>
      </a:accent1>
      <a:accent2>
        <a:srgbClr val="C0C0FC"/>
      </a:accent2>
      <a:accent3>
        <a:srgbClr val="DBDEF4"/>
      </a:accent3>
      <a:accent4>
        <a:srgbClr val="050505"/>
      </a:accent4>
      <a:accent5>
        <a:srgbClr val="C7C7D7"/>
      </a:accent5>
      <a:accent6>
        <a:srgbClr val="ACACE2"/>
      </a:accent6>
      <a:hlink>
        <a:srgbClr val="8C8CB2"/>
      </a:hlink>
      <a:folHlink>
        <a:srgbClr val="57577D"/>
      </a:folHlink>
    </a:clrScheme>
    <a:fontScheme name="">
      <a:majorFont>
        <a:latin typeface="Arial"/>
        <a:ea typeface="宋体"/>
        <a:cs typeface=""/>
      </a:majorFont>
      <a:minorFont>
        <a:latin typeface="Arial"/>
        <a:ea typeface="宋体"/>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
        <a:dk1>
          <a:srgbClr val="080808"/>
        </a:dk1>
        <a:lt1>
          <a:srgbClr val="BFC5ED"/>
        </a:lt1>
        <a:dk2>
          <a:srgbClr val="FFFFFF"/>
        </a:dk2>
        <a:lt2>
          <a:srgbClr val="92A1CC"/>
        </a:lt2>
        <a:accent1>
          <a:srgbClr val="9191B7"/>
        </a:accent1>
        <a:accent2>
          <a:srgbClr val="C0C0FC"/>
        </a:accent2>
        <a:accent3>
          <a:srgbClr val="DBDEF4"/>
        </a:accent3>
        <a:accent4>
          <a:srgbClr val="050505"/>
        </a:accent4>
        <a:accent5>
          <a:srgbClr val="C7C7D7"/>
        </a:accent5>
        <a:accent6>
          <a:srgbClr val="ACACE2"/>
        </a:accent6>
        <a:hlink>
          <a:srgbClr val="8C8CB2"/>
        </a:hlink>
        <a:folHlink>
          <a:srgbClr val="57577D"/>
        </a:folHlink>
      </a:clrScheme>
      <a:clrMap bg1="lt1" tx1="dk1" bg2="lt2" tx2="dk2" accent1="accent1" accent2="accent2" accent3="accent3" accent4="accent4" accent5="accent5" accent6="accent6" hlink="hlink" folHlink="folHlink"/>
    </a:extraClrScheme>
    <a:extraClrScheme>
      <a:clrScheme name="">
        <a:dk1>
          <a:srgbClr val="080808"/>
        </a:dk1>
        <a:lt1>
          <a:srgbClr val="D6AD99"/>
        </a:lt1>
        <a:dk2>
          <a:srgbClr val="FFFFFF"/>
        </a:dk2>
        <a:lt2>
          <a:srgbClr val="A48675"/>
        </a:lt2>
        <a:accent1>
          <a:srgbClr val="D6AD98"/>
        </a:accent1>
        <a:accent2>
          <a:srgbClr val="A37A66"/>
        </a:accent2>
        <a:accent3>
          <a:srgbClr val="E7D3CA"/>
        </a:accent3>
        <a:accent4>
          <a:srgbClr val="050505"/>
        </a:accent4>
        <a:accent5>
          <a:srgbClr val="E7D3CA"/>
        </a:accent5>
        <a:accent6>
          <a:srgbClr val="926D5B"/>
        </a:accent6>
        <a:hlink>
          <a:srgbClr val="A17864"/>
        </a:hlink>
        <a:folHlink>
          <a:srgbClr val="7A523D"/>
        </a:folHlink>
      </a:clrScheme>
      <a:clrMap bg1="lt1" tx1="dk1" bg2="lt2" tx2="dk2" accent1="accent1" accent2="accent2" accent3="accent3" accent4="accent4" accent5="accent5" accent6="accent6" hlink="hlink" folHlink="folHlink"/>
    </a:extraClrScheme>
    <a:extraClrScheme>
      <a:clrScheme name="">
        <a:dk1>
          <a:srgbClr val="080808"/>
        </a:dk1>
        <a:lt1>
          <a:srgbClr val="FFFFFF"/>
        </a:lt1>
        <a:dk2>
          <a:srgbClr val="FFFFFF"/>
        </a:dk2>
        <a:lt2>
          <a:srgbClr val="D8D8D8"/>
        </a:lt2>
        <a:accent1>
          <a:srgbClr val="E0E0E0"/>
        </a:accent1>
        <a:accent2>
          <a:srgbClr val="FFFFFF"/>
        </a:accent2>
        <a:accent3>
          <a:srgbClr val="FFFFFF"/>
        </a:accent3>
        <a:accent4>
          <a:srgbClr val="050505"/>
        </a:accent4>
        <a:accent5>
          <a:srgbClr val="EDEDED"/>
        </a:accent5>
        <a:accent6>
          <a:srgbClr val="E5E5E5"/>
        </a:accent6>
        <a:hlink>
          <a:srgbClr val="D1D1D1"/>
        </a:hlink>
        <a:folHlink>
          <a:srgbClr val="666666"/>
        </a:folHlink>
      </a:clrScheme>
      <a:clrMap bg1="lt1" tx1="dk1" bg2="lt2" tx2="dk2" accent1="accent1" accent2="accent2" accent3="accent3" accent4="accent4" accent5="accent5" accent6="accent6" hlink="hlink" folHlink="folHlink"/>
    </a:extraClrScheme>
    <a:extraClrScheme>
      <a:clrScheme name="">
        <a:dk1>
          <a:srgbClr val="080808"/>
        </a:dk1>
        <a:lt1>
          <a:srgbClr val="FFFFD9"/>
        </a:lt1>
        <a:dk2>
          <a:srgbClr val="FFFFFF"/>
        </a:dk2>
        <a:lt2>
          <a:srgbClr val="B8C7A6"/>
        </a:lt2>
        <a:accent1>
          <a:srgbClr val="B7B791"/>
        </a:accent1>
        <a:accent2>
          <a:srgbClr val="FFFFD9"/>
        </a:accent2>
        <a:accent3>
          <a:srgbClr val="FFFFE9"/>
        </a:accent3>
        <a:accent4>
          <a:srgbClr val="050505"/>
        </a:accent4>
        <a:accent5>
          <a:srgbClr val="D7D7C7"/>
        </a:accent5>
        <a:accent6>
          <a:srgbClr val="E5E5C2"/>
        </a:accent6>
        <a:hlink>
          <a:srgbClr val="B2B28C"/>
        </a:hlink>
        <a:folHlink>
          <a:srgbClr val="7D7D57"/>
        </a:folHlink>
      </a:clrScheme>
      <a:clrMap bg1="lt1" tx1="dk1" bg2="lt2" tx2="dk2" accent1="accent1" accent2="accent2" accent3="accent3" accent4="accent4" accent5="accent5" accent6="accent6" hlink="hlink" folHlink="folHlink"/>
    </a:extraClrScheme>
    <a:extraClrScheme>
      <a:clrScheme name="">
        <a:dk1>
          <a:srgbClr val="080808"/>
        </a:dk1>
        <a:lt1>
          <a:srgbClr val="BF9799"/>
        </a:lt1>
        <a:dk2>
          <a:srgbClr val="FFFFFF"/>
        </a:dk2>
        <a:lt2>
          <a:srgbClr val="95757A"/>
        </a:lt2>
        <a:accent1>
          <a:srgbClr val="946B6D"/>
        </a:accent1>
        <a:accent2>
          <a:srgbClr val="BF9698"/>
        </a:accent2>
        <a:accent3>
          <a:srgbClr val="DBC9CA"/>
        </a:accent3>
        <a:accent4>
          <a:srgbClr val="050505"/>
        </a:accent4>
        <a:accent5>
          <a:srgbClr val="C8BABB"/>
        </a:accent5>
        <a:accent6>
          <a:srgbClr val="AB8688"/>
        </a:accent6>
        <a:hlink>
          <a:srgbClr val="91686B"/>
        </a:hlink>
        <a:folHlink>
          <a:srgbClr val="71494B"/>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1501</Words>
  <Application>WPS 演示</Application>
  <PresentationFormat>自定义</PresentationFormat>
  <Paragraphs>48</Paragraphs>
  <Slides>7</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7</vt:i4>
      </vt:variant>
    </vt:vector>
  </HeadingPairs>
  <TitlesOfParts>
    <vt:vector size="15" baseType="lpstr">
      <vt:lpstr>Arial</vt:lpstr>
      <vt:lpstr>宋体</vt:lpstr>
      <vt:lpstr>Wingdings</vt:lpstr>
      <vt:lpstr>黑体</vt:lpstr>
      <vt:lpstr>DFKai-SB</vt:lpstr>
      <vt:lpstr>微软雅黑</vt:lpstr>
      <vt:lpstr>Calibri</vt:lpstr>
      <vt:lpstr>艺术_蓝色窗格</vt:lpstr>
      <vt:lpstr>做一个有教育情怀的人</vt:lpstr>
      <vt:lpstr>什么是情怀？</vt:lpstr>
      <vt:lpstr>情怀需要爱</vt:lpstr>
      <vt:lpstr>PowerPoint 演示文稿</vt:lpstr>
      <vt:lpstr>教育情怀还需要学习</vt:lpstr>
      <vt:lpstr>情怀需要高度</vt:lpstr>
      <vt:lpstr>关于简讯</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通  用</dc:title>
  <dc:creator>Administrator</dc:creator>
  <cp:lastModifiedBy>Administrator</cp:lastModifiedBy>
  <cp:revision>29</cp:revision>
  <dcterms:created xsi:type="dcterms:W3CDTF">2009-03-03T10:06:00Z</dcterms:created>
  <dcterms:modified xsi:type="dcterms:W3CDTF">2016-12-15T15:15:10Z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2052-10.1.0.6030</vt:lpwstr>
  </property>
</Properties>
</file>