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871" r:id="rId3"/>
    <p:sldId id="369" r:id="rId5"/>
    <p:sldId id="365" r:id="rId6"/>
    <p:sldId id="687" r:id="rId7"/>
    <p:sldId id="688" r:id="rId8"/>
    <p:sldId id="690" r:id="rId9"/>
    <p:sldId id="356" r:id="rId10"/>
    <p:sldId id="357" r:id="rId11"/>
    <p:sldId id="940" r:id="rId12"/>
    <p:sldId id="941" r:id="rId13"/>
    <p:sldId id="942" r:id="rId14"/>
    <p:sldId id="358" r:id="rId15"/>
    <p:sldId id="943" r:id="rId16"/>
    <p:sldId id="946" r:id="rId17"/>
    <p:sldId id="944" r:id="rId18"/>
    <p:sldId id="945" r:id="rId19"/>
    <p:sldId id="947" r:id="rId20"/>
    <p:sldId id="310" r:id="rId21"/>
  </p:sldIdLst>
  <p:sldSz cx="12192000" cy="6858000"/>
  <p:notesSz cx="7104380" cy="10234930"/>
  <p:custDataLst>
    <p:tags r:id="rId26"/>
  </p:custDataLst>
  <p:defaultTex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微软雅黑" panose="020B0503020204020204" charset="-122"/>
        <a:cs typeface="+mn-cs"/>
      </a:defRPr>
    </a:lvl1pPr>
    <a:lvl2pPr marL="457200" lvl="1" indent="0" algn="l" defTabSz="914400" rtl="0" eaLnBrk="1" fontAlgn="base" latinLnBrk="0" hangingPunct="1">
      <a:lnSpc>
        <a:spcPct val="100000"/>
      </a:lnSpc>
      <a:spcBef>
        <a:spcPct val="0"/>
      </a:spcBef>
      <a:spcAft>
        <a:spcPct val="0"/>
      </a:spcAft>
      <a:buNone/>
      <a:defRPr sz="1800" kern="1200">
        <a:solidFill>
          <a:schemeClr val="tx1"/>
        </a:solidFill>
        <a:latin typeface="Arial" panose="020B0604020202020204" pitchFamily="34" charset="0"/>
        <a:ea typeface="微软雅黑" panose="020B0503020204020204" charset="-122"/>
        <a:cs typeface="+mn-cs"/>
      </a:defRPr>
    </a:lvl2pPr>
    <a:lvl3pPr marL="914400" lvl="2" indent="0" algn="l" defTabSz="914400" rtl="0" eaLnBrk="1" fontAlgn="base" latinLnBrk="0" hangingPunct="1">
      <a:lnSpc>
        <a:spcPct val="100000"/>
      </a:lnSpc>
      <a:spcBef>
        <a:spcPct val="0"/>
      </a:spcBef>
      <a:spcAft>
        <a:spcPct val="0"/>
      </a:spcAft>
      <a:buNone/>
      <a:defRPr sz="1800" kern="1200">
        <a:solidFill>
          <a:schemeClr val="tx1"/>
        </a:solidFill>
        <a:latin typeface="Arial" panose="020B0604020202020204" pitchFamily="34" charset="0"/>
        <a:ea typeface="微软雅黑" panose="020B0503020204020204" charset="-122"/>
        <a:cs typeface="+mn-cs"/>
      </a:defRPr>
    </a:lvl3pPr>
    <a:lvl4pPr marL="1371600" lvl="3" indent="0" algn="l" defTabSz="914400" rtl="0" eaLnBrk="1" fontAlgn="base" latinLnBrk="0" hangingPunct="1">
      <a:lnSpc>
        <a:spcPct val="100000"/>
      </a:lnSpc>
      <a:spcBef>
        <a:spcPct val="0"/>
      </a:spcBef>
      <a:spcAft>
        <a:spcPct val="0"/>
      </a:spcAft>
      <a:buNone/>
      <a:defRPr sz="1800" kern="1200">
        <a:solidFill>
          <a:schemeClr val="tx1"/>
        </a:solidFill>
        <a:latin typeface="Arial" panose="020B0604020202020204" pitchFamily="34" charset="0"/>
        <a:ea typeface="微软雅黑" panose="020B0503020204020204" charset="-122"/>
        <a:cs typeface="+mn-cs"/>
      </a:defRPr>
    </a:lvl4pPr>
    <a:lvl5pPr marL="1828800" lvl="4" indent="0" algn="l" defTabSz="914400" rtl="0" eaLnBrk="1" fontAlgn="base" latinLnBrk="0" hangingPunct="1">
      <a:lnSpc>
        <a:spcPct val="100000"/>
      </a:lnSpc>
      <a:spcBef>
        <a:spcPct val="0"/>
      </a:spcBef>
      <a:spcAft>
        <a:spcPct val="0"/>
      </a:spcAft>
      <a:buNone/>
      <a:defRPr sz="1800" kern="1200">
        <a:solidFill>
          <a:schemeClr val="tx1"/>
        </a:solidFill>
        <a:latin typeface="Arial" panose="020B0604020202020204" pitchFamily="34" charset="0"/>
        <a:ea typeface="微软雅黑" panose="020B0503020204020204" charset="-122"/>
        <a:cs typeface="+mn-cs"/>
      </a:defRPr>
    </a:lvl5pPr>
    <a:lvl6pPr marL="2286000" lvl="5" indent="0" algn="l" defTabSz="914400" rtl="0" eaLnBrk="1" fontAlgn="base" latinLnBrk="0" hangingPunct="1">
      <a:lnSpc>
        <a:spcPct val="100000"/>
      </a:lnSpc>
      <a:spcBef>
        <a:spcPct val="0"/>
      </a:spcBef>
      <a:spcAft>
        <a:spcPct val="0"/>
      </a:spcAft>
      <a:buNone/>
      <a:defRPr sz="1800" kern="1200">
        <a:solidFill>
          <a:schemeClr val="tx1"/>
        </a:solidFill>
        <a:latin typeface="Arial" panose="020B0604020202020204" pitchFamily="34" charset="0"/>
        <a:ea typeface="微软雅黑" panose="020B0503020204020204" charset="-122"/>
        <a:cs typeface="+mn-cs"/>
      </a:defRPr>
    </a:lvl6pPr>
    <a:lvl7pPr marL="2743200" lvl="6" indent="0" algn="l" defTabSz="914400" rtl="0" eaLnBrk="1" fontAlgn="base" latinLnBrk="0" hangingPunct="1">
      <a:lnSpc>
        <a:spcPct val="100000"/>
      </a:lnSpc>
      <a:spcBef>
        <a:spcPct val="0"/>
      </a:spcBef>
      <a:spcAft>
        <a:spcPct val="0"/>
      </a:spcAft>
      <a:buNone/>
      <a:defRPr sz="1800" kern="1200">
        <a:solidFill>
          <a:schemeClr val="tx1"/>
        </a:solidFill>
        <a:latin typeface="Arial" panose="020B0604020202020204" pitchFamily="34" charset="0"/>
        <a:ea typeface="微软雅黑" panose="020B0503020204020204" charset="-122"/>
        <a:cs typeface="+mn-cs"/>
      </a:defRPr>
    </a:lvl7pPr>
    <a:lvl8pPr marL="3200400" lvl="7" indent="0" algn="l" defTabSz="914400" rtl="0" eaLnBrk="1" fontAlgn="base" latinLnBrk="0" hangingPunct="1">
      <a:lnSpc>
        <a:spcPct val="100000"/>
      </a:lnSpc>
      <a:spcBef>
        <a:spcPct val="0"/>
      </a:spcBef>
      <a:spcAft>
        <a:spcPct val="0"/>
      </a:spcAft>
      <a:buNone/>
      <a:defRPr sz="1800" kern="1200">
        <a:solidFill>
          <a:schemeClr val="tx1"/>
        </a:solidFill>
        <a:latin typeface="Arial" panose="020B0604020202020204" pitchFamily="34" charset="0"/>
        <a:ea typeface="微软雅黑" panose="020B0503020204020204" charset="-122"/>
        <a:cs typeface="+mn-cs"/>
      </a:defRPr>
    </a:lvl8pPr>
    <a:lvl9pPr marL="3657600" lvl="8" indent="0" algn="l" defTabSz="914400" rtl="0" eaLnBrk="1" fontAlgn="base" latinLnBrk="0" hangingPunct="1">
      <a:lnSpc>
        <a:spcPct val="100000"/>
      </a:lnSpc>
      <a:spcBef>
        <a:spcPct val="0"/>
      </a:spcBef>
      <a:spcAft>
        <a:spcPct val="0"/>
      </a:spcAft>
      <a:buNone/>
      <a:defRPr sz="1800" kern="1200">
        <a:solidFill>
          <a:schemeClr val="tx1"/>
        </a:solidFill>
        <a:latin typeface="Arial" panose="020B0604020202020204" pitchFamily="34" charset="0"/>
        <a:ea typeface="微软雅黑" panose="020B0503020204020204" charset="-122"/>
        <a:cs typeface="+mn-cs"/>
      </a:defRPr>
    </a:lvl9pPr>
  </p:defaultTextStyle>
  <p:extLst>
    <p:ext uri="{EFAFB233-063F-42B5-8137-9DF3F51BA10A}">
      <p15:sldGuideLst xmlns:p15="http://schemas.microsoft.com/office/powerpoint/2012/main">
        <p15:guide id="1" orient="horz" pos="2060" userDrawn="1">
          <p15:clr>
            <a:srgbClr val="A4A3A4"/>
          </p15:clr>
        </p15:guide>
        <p15:guide id="2" pos="2966"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yxcc" initials="y" lastIdx="1" clrIdx="0"/>
  <p:cmAuthor id="2" name="田某" initials="田" lastIdx="3" clrIdx="1"/>
  <p:cmAuthor id="3" name="admin" initials="a" lastIdx="1" clrIdx="2"/>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2F0D9"/>
    <a:srgbClr val="1E5B42"/>
    <a:srgbClr val="7FAE87"/>
    <a:srgbClr val="527D7B"/>
    <a:srgbClr val="F2F2F2"/>
    <a:srgbClr val="F5F7F9"/>
    <a:srgbClr val="F2685A"/>
    <a:srgbClr val="45C1A4"/>
    <a:srgbClr val="B9D51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5987"/>
    <p:restoredTop sz="94660"/>
  </p:normalViewPr>
  <p:slideViewPr>
    <p:cSldViewPr snapToGrid="0" showGuides="1">
      <p:cViewPr varScale="1">
        <p:scale>
          <a:sx n="116" d="100"/>
          <a:sy n="116" d="100"/>
        </p:scale>
        <p:origin x="336" y="108"/>
      </p:cViewPr>
      <p:guideLst>
        <p:guide orient="horz" pos="2060"/>
        <p:guide pos="2966"/>
      </p:guideLst>
    </p:cSldViewPr>
  </p:slideViewPr>
  <p:notesTextViewPr>
    <p:cViewPr>
      <p:scale>
        <a:sx n="1" d="1"/>
        <a:sy n="1" d="1"/>
      </p:scale>
      <p:origin x="0" y="0"/>
    </p:cViewPr>
  </p:notesTextViewPr>
  <p:gridSpacing cx="72005" cy="72005"/>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6" Type="http://schemas.openxmlformats.org/officeDocument/2006/relationships/tags" Target="tags/tag115.xml"/><Relationship Id="rId25" Type="http://schemas.openxmlformats.org/officeDocument/2006/relationships/commentAuthors" Target="commentAuthors.xml"/><Relationship Id="rId24" Type="http://schemas.openxmlformats.org/officeDocument/2006/relationships/tableStyles" Target="tableStyles.xml"/><Relationship Id="rId23" Type="http://schemas.openxmlformats.org/officeDocument/2006/relationships/viewProps" Target="viewProps.xml"/><Relationship Id="rId22" Type="http://schemas.openxmlformats.org/officeDocument/2006/relationships/presProps" Target="presProps.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pPr fontAlgn="auto"/>
            <a:endParaRPr lang="zh-CN" altLang="en-US" strike="noStrike" noProof="1"/>
          </a:p>
        </p:txBody>
      </p:sp>
      <p:sp>
        <p:nvSpPr>
          <p:cNvPr id="3" name="日期占位符 2"/>
          <p:cNvSpPr>
            <a:spLocks noGrp="1"/>
          </p:cNvSpPr>
          <p:nvPr>
            <p:ph type="dt" idx="1"/>
          </p:nvPr>
        </p:nvSpPr>
        <p:spPr>
          <a:xfrm>
            <a:off x="4024313" y="0"/>
            <a:ext cx="3078163" cy="512763"/>
          </a:xfrm>
          <a:prstGeom prst="rect">
            <a:avLst/>
          </a:prstGeom>
        </p:spPr>
        <p:txBody>
          <a:bodyPr vert="horz" lIns="91440" tIns="45720" rIns="91440" bIns="45720" rtlCol="0"/>
          <a:lstStyle>
            <a:lvl1pPr algn="r">
              <a:defRPr sz="1200"/>
            </a:lvl1pPr>
          </a:lstStyle>
          <a:p>
            <a:pPr fontAlgn="auto"/>
            <a:fld id="{D2A48B96-639E-45A3-A0BA-2464DFDB1FAA}" type="datetimeFigureOut">
              <a:rPr lang="zh-CN" altLang="en-US" strike="noStrike" noProof="1" smtClean="0">
                <a:latin typeface="+mn-lt"/>
                <a:ea typeface="+mn-ea"/>
                <a:cs typeface="+mn-cs"/>
              </a:rPr>
            </a:fld>
            <a:endParaRPr lang="zh-CN" altLang="en-US" strike="noStrike" noProof="1"/>
          </a:p>
        </p:txBody>
      </p:sp>
      <p:sp>
        <p:nvSpPr>
          <p:cNvPr id="5124" name="幻灯片图像占位符 3"/>
          <p:cNvSpPr>
            <a:spLocks noGrp="1" noRot="1" noChangeAspect="1"/>
          </p:cNvSpPr>
          <p:nvPr>
            <p:ph type="sldImg"/>
          </p:nvPr>
        </p:nvSpPr>
        <p:spPr>
          <a:xfrm>
            <a:off x="481013" y="1279525"/>
            <a:ext cx="6140450" cy="3454400"/>
          </a:xfrm>
          <a:prstGeom prst="rect">
            <a:avLst/>
          </a:prstGeom>
          <a:noFill/>
          <a:ln w="12700" cap="flat" cmpd="sng">
            <a:solidFill>
              <a:srgbClr val="000000"/>
            </a:solidFill>
            <a:prstDash val="solid"/>
            <a:round/>
            <a:headEnd type="none" w="med" len="med"/>
            <a:tailEnd type="none" w="med" len="med"/>
          </a:ln>
        </p:spPr>
      </p:sp>
      <p:sp>
        <p:nvSpPr>
          <p:cNvPr id="5125" name="备注占位符 4"/>
          <p:cNvSpPr>
            <a:spLocks noGrp="1"/>
          </p:cNvSpPr>
          <p:nvPr>
            <p:ph type="body" sz="quarter"/>
          </p:nvPr>
        </p:nvSpPr>
        <p:spPr>
          <a:xfrm>
            <a:off x="709613" y="4926013"/>
            <a:ext cx="5683250" cy="4029075"/>
          </a:xfrm>
          <a:prstGeom prst="rect">
            <a:avLst/>
          </a:prstGeom>
          <a:noFill/>
          <a:ln w="9525">
            <a:noFill/>
          </a:ln>
        </p:spPr>
        <p:txBody>
          <a:bodyPr vert="horz" lIns="91440" tIns="45720" rIns="91440" bIns="45720" anchor="t"/>
          <a:p>
            <a:pPr lvl="0"/>
            <a:r>
              <a:rPr lang="zh-CN" altLang="en-US"/>
              <a:t>单击此处编辑母版文本样式</a:t>
            </a:r>
            <a:endParaRPr lang="zh-CN" altLang="en-US"/>
          </a:p>
          <a:p>
            <a:pPr lvl="1" indent="0"/>
            <a:r>
              <a:rPr lang="zh-CN" altLang="en-US"/>
              <a:t>第二级</a:t>
            </a:r>
            <a:endParaRPr lang="zh-CN" altLang="en-US"/>
          </a:p>
          <a:p>
            <a:pPr lvl="2" indent="0"/>
            <a:r>
              <a:rPr lang="zh-CN" altLang="en-US"/>
              <a:t>第三级</a:t>
            </a:r>
            <a:endParaRPr lang="zh-CN" altLang="en-US"/>
          </a:p>
          <a:p>
            <a:pPr lvl="3" indent="0"/>
            <a:r>
              <a:rPr lang="zh-CN" altLang="en-US"/>
              <a:t>第四级</a:t>
            </a:r>
            <a:endParaRPr lang="zh-CN" altLang="en-US"/>
          </a:p>
          <a:p>
            <a:pPr lvl="4" indent="0"/>
            <a:r>
              <a:rPr lang="zh-CN" altLang="en-US"/>
              <a:t>第五级</a:t>
            </a:r>
            <a:endParaRPr lang="zh-CN" altLang="en-US"/>
          </a:p>
        </p:txBody>
      </p:sp>
      <p:sp>
        <p:nvSpPr>
          <p:cNvPr id="6" name="页脚占位符 5"/>
          <p:cNvSpPr>
            <a:spLocks noGrp="1"/>
          </p:cNvSpPr>
          <p:nvPr>
            <p:ph type="ftr" sz="quarter" idx="4"/>
          </p:nvPr>
        </p:nvSpPr>
        <p:spPr>
          <a:xfrm>
            <a:off x="0" y="9720263"/>
            <a:ext cx="3078163" cy="514350"/>
          </a:xfrm>
          <a:prstGeom prst="rect">
            <a:avLst/>
          </a:prstGeom>
        </p:spPr>
        <p:txBody>
          <a:bodyPr vert="horz" lIns="91440" tIns="45720" rIns="91440" bIns="45720" rtlCol="0" anchor="b"/>
          <a:lstStyle>
            <a:lvl1pPr algn="l">
              <a:defRPr sz="1200"/>
            </a:lvl1pPr>
          </a:lstStyle>
          <a:p>
            <a:pPr fontAlgn="auto"/>
            <a:endParaRPr lang="zh-CN" altLang="en-US" strike="noStrike" noProof="1"/>
          </a:p>
        </p:txBody>
      </p:sp>
      <p:sp>
        <p:nvSpPr>
          <p:cNvPr id="7" name="灯片编号占位符 6"/>
          <p:cNvSpPr>
            <a:spLocks noGrp="1"/>
          </p:cNvSpPr>
          <p:nvPr>
            <p:ph type="sldNum" sz="quarter" idx="5"/>
          </p:nvPr>
        </p:nvSpPr>
        <p:spPr>
          <a:xfrm>
            <a:off x="4024313" y="9720263"/>
            <a:ext cx="3078163" cy="514350"/>
          </a:xfrm>
          <a:prstGeom prst="rect">
            <a:avLst/>
          </a:prstGeom>
        </p:spPr>
        <p:txBody>
          <a:bodyPr vert="horz" lIns="91440" tIns="45720" rIns="91440" bIns="45720" rtlCol="0" anchor="b"/>
          <a:lstStyle>
            <a:lvl1pPr algn="r">
              <a:defRPr sz="1200"/>
            </a:lvl1pPr>
          </a:lstStyle>
          <a:p>
            <a:pPr fontAlgn="auto"/>
            <a:fld id="{A6837353-30EB-4A48-80EB-173D804AEFBD}" type="slidenum">
              <a:rPr lang="zh-CN" altLang="en-US" strike="noStrike" noProof="1" smtClean="0">
                <a:latin typeface="+mn-lt"/>
                <a:ea typeface="+mn-ea"/>
                <a:cs typeface="+mn-cs"/>
              </a:rPr>
            </a:fld>
            <a:endParaRPr lang="zh-CN" altLang="en-US" strike="noStrike" noProof="1"/>
          </a:p>
        </p:txBody>
      </p:sp>
    </p:spTree>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7169" name="幻灯片图像占位符 1"/>
          <p:cNvSpPr>
            <a:spLocks noGrp="1" noRot="1" noChangeAspect="1"/>
          </p:cNvSpPr>
          <p:nvPr>
            <p:ph type="sldImg"/>
          </p:nvPr>
        </p:nvSpPr>
        <p:spPr/>
      </p:sp>
      <p:sp>
        <p:nvSpPr>
          <p:cNvPr id="7170" name="备注占位符 2"/>
          <p:cNvSpPr>
            <a:spLocks noGrp="1"/>
          </p:cNvSpPr>
          <p:nvPr>
            <p:ph type="body"/>
          </p:nvPr>
        </p:nvSpPr>
        <p:spPr/>
        <p:txBody>
          <a:bodyPr lIns="91440" tIns="45720" rIns="91440" bIns="45720" anchor="t"/>
          <a:p>
            <a:pPr lvl="0"/>
            <a:endParaRPr lang="zh-CN" altLang="en-US"/>
          </a:p>
        </p:txBody>
      </p:sp>
      <p:sp>
        <p:nvSpPr>
          <p:cNvPr id="7171"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p>
            <a:pPr lvl="0" indent="0" algn="r"/>
            <a:r>
              <a:rPr lang="zh-CN" altLang="en-US" sz="1200"/>
              <a:t>*</a:t>
            </a:r>
            <a:endParaRPr lang="zh-CN" alt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3" name="幻灯片图像占位符 1"/>
          <p:cNvSpPr>
            <a:spLocks noGrp="1" noRot="1" noChangeAspect="1"/>
          </p:cNvSpPr>
          <p:nvPr>
            <p:ph type="sldImg"/>
          </p:nvPr>
        </p:nvSpPr>
        <p:spPr/>
      </p:sp>
      <p:sp>
        <p:nvSpPr>
          <p:cNvPr id="23554" name="备注占位符 2"/>
          <p:cNvSpPr>
            <a:spLocks noGrp="1"/>
          </p:cNvSpPr>
          <p:nvPr>
            <p:ph type="body"/>
          </p:nvPr>
        </p:nvSpPr>
        <p:spPr/>
        <p:txBody>
          <a:bodyPr lIns="91440" tIns="45720" rIns="91440" bIns="45720" anchor="t"/>
          <a:p>
            <a:pPr lvl="0"/>
            <a:endParaRPr lang="zh-CN" altLang="en-US"/>
          </a:p>
        </p:txBody>
      </p:sp>
      <p:sp>
        <p:nvSpPr>
          <p:cNvPr id="23555"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p>
            <a:pPr lvl="0" indent="0" algn="r"/>
            <a:r>
              <a:rPr lang="zh-CN" altLang="en-US" sz="1200"/>
              <a:t>*</a:t>
            </a:r>
            <a:endParaRPr lang="zh-CN" alt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3" name="幻灯片图像占位符 1"/>
          <p:cNvSpPr>
            <a:spLocks noGrp="1" noRot="1" noChangeAspect="1"/>
          </p:cNvSpPr>
          <p:nvPr>
            <p:ph type="sldImg"/>
          </p:nvPr>
        </p:nvSpPr>
        <p:spPr/>
      </p:sp>
      <p:sp>
        <p:nvSpPr>
          <p:cNvPr id="23554" name="备注占位符 2"/>
          <p:cNvSpPr>
            <a:spLocks noGrp="1"/>
          </p:cNvSpPr>
          <p:nvPr>
            <p:ph type="body"/>
          </p:nvPr>
        </p:nvSpPr>
        <p:spPr/>
        <p:txBody>
          <a:bodyPr lIns="91440" tIns="45720" rIns="91440" bIns="45720" anchor="t"/>
          <a:p>
            <a:pPr lvl="0"/>
            <a:endParaRPr lang="zh-CN" altLang="en-US"/>
          </a:p>
        </p:txBody>
      </p:sp>
      <p:sp>
        <p:nvSpPr>
          <p:cNvPr id="23555"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p>
            <a:pPr lvl="0" indent="0" algn="r"/>
            <a:r>
              <a:rPr lang="zh-CN" altLang="en-US" sz="1200"/>
              <a:t>*</a:t>
            </a:r>
            <a:endParaRPr lang="zh-CN" alt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3" name="幻灯片图像占位符 1"/>
          <p:cNvSpPr>
            <a:spLocks noGrp="1" noRot="1" noChangeAspect="1"/>
          </p:cNvSpPr>
          <p:nvPr>
            <p:ph type="sldImg"/>
          </p:nvPr>
        </p:nvSpPr>
        <p:spPr/>
      </p:sp>
      <p:sp>
        <p:nvSpPr>
          <p:cNvPr id="23554" name="备注占位符 2"/>
          <p:cNvSpPr>
            <a:spLocks noGrp="1"/>
          </p:cNvSpPr>
          <p:nvPr>
            <p:ph type="body"/>
          </p:nvPr>
        </p:nvSpPr>
        <p:spPr/>
        <p:txBody>
          <a:bodyPr lIns="91440" tIns="45720" rIns="91440" bIns="45720" anchor="t"/>
          <a:p>
            <a:pPr lvl="0"/>
            <a:endParaRPr lang="zh-CN" altLang="en-US"/>
          </a:p>
        </p:txBody>
      </p:sp>
      <p:sp>
        <p:nvSpPr>
          <p:cNvPr id="23555"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p>
            <a:pPr lvl="0" indent="0" algn="r"/>
            <a:r>
              <a:rPr lang="zh-CN" altLang="en-US" sz="1200"/>
              <a:t>*</a:t>
            </a:r>
            <a:endParaRPr lang="zh-CN" alt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3" name="幻灯片图像占位符 1"/>
          <p:cNvSpPr>
            <a:spLocks noGrp="1" noRot="1" noChangeAspect="1"/>
          </p:cNvSpPr>
          <p:nvPr>
            <p:ph type="sldImg"/>
          </p:nvPr>
        </p:nvSpPr>
        <p:spPr/>
      </p:sp>
      <p:sp>
        <p:nvSpPr>
          <p:cNvPr id="23554" name="备注占位符 2"/>
          <p:cNvSpPr>
            <a:spLocks noGrp="1"/>
          </p:cNvSpPr>
          <p:nvPr>
            <p:ph type="body"/>
          </p:nvPr>
        </p:nvSpPr>
        <p:spPr/>
        <p:txBody>
          <a:bodyPr lIns="91440" tIns="45720" rIns="91440" bIns="45720" anchor="t"/>
          <a:p>
            <a:pPr lvl="0"/>
            <a:endParaRPr lang="zh-CN" altLang="en-US"/>
          </a:p>
        </p:txBody>
      </p:sp>
      <p:sp>
        <p:nvSpPr>
          <p:cNvPr id="23555"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p>
            <a:pPr lvl="0" indent="0" algn="r"/>
            <a:r>
              <a:rPr lang="zh-CN" altLang="en-US" sz="1200"/>
              <a:t>*</a:t>
            </a:r>
            <a:endParaRPr lang="zh-CN" alt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3" name="幻灯片图像占位符 1"/>
          <p:cNvSpPr>
            <a:spLocks noGrp="1" noRot="1" noChangeAspect="1"/>
          </p:cNvSpPr>
          <p:nvPr>
            <p:ph type="sldImg"/>
          </p:nvPr>
        </p:nvSpPr>
        <p:spPr/>
      </p:sp>
      <p:sp>
        <p:nvSpPr>
          <p:cNvPr id="23554" name="备注占位符 2"/>
          <p:cNvSpPr>
            <a:spLocks noGrp="1"/>
          </p:cNvSpPr>
          <p:nvPr>
            <p:ph type="body"/>
          </p:nvPr>
        </p:nvSpPr>
        <p:spPr/>
        <p:txBody>
          <a:bodyPr lIns="91440" tIns="45720" rIns="91440" bIns="45720" anchor="t"/>
          <a:p>
            <a:pPr lvl="0"/>
            <a:endParaRPr lang="zh-CN" altLang="en-US"/>
          </a:p>
        </p:txBody>
      </p:sp>
      <p:sp>
        <p:nvSpPr>
          <p:cNvPr id="23555"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p>
            <a:pPr lvl="0" indent="0" algn="r"/>
            <a:r>
              <a:rPr lang="zh-CN" altLang="en-US" sz="1200"/>
              <a:t>*</a:t>
            </a:r>
            <a:endParaRPr lang="zh-CN" altLang="en-US"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3" name="幻灯片图像占位符 1"/>
          <p:cNvSpPr>
            <a:spLocks noGrp="1" noRot="1" noChangeAspect="1"/>
          </p:cNvSpPr>
          <p:nvPr>
            <p:ph type="sldImg"/>
          </p:nvPr>
        </p:nvSpPr>
        <p:spPr/>
      </p:sp>
      <p:sp>
        <p:nvSpPr>
          <p:cNvPr id="23554" name="备注占位符 2"/>
          <p:cNvSpPr>
            <a:spLocks noGrp="1"/>
          </p:cNvSpPr>
          <p:nvPr>
            <p:ph type="body"/>
          </p:nvPr>
        </p:nvSpPr>
        <p:spPr/>
        <p:txBody>
          <a:bodyPr lIns="91440" tIns="45720" rIns="91440" bIns="45720" anchor="t"/>
          <a:p>
            <a:pPr lvl="0"/>
            <a:endParaRPr lang="zh-CN" altLang="en-US"/>
          </a:p>
        </p:txBody>
      </p:sp>
      <p:sp>
        <p:nvSpPr>
          <p:cNvPr id="23555"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p>
            <a:pPr lvl="0" indent="0" algn="r"/>
            <a:r>
              <a:rPr lang="zh-CN" altLang="en-US" sz="1200"/>
              <a:t>*</a:t>
            </a:r>
            <a:endParaRPr lang="zh-CN"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9217" name="幻灯片图像占位符 1"/>
          <p:cNvSpPr>
            <a:spLocks noGrp="1" noRot="1" noChangeAspect="1"/>
          </p:cNvSpPr>
          <p:nvPr>
            <p:ph type="sldImg"/>
          </p:nvPr>
        </p:nvSpPr>
        <p:spPr/>
      </p:sp>
      <p:sp>
        <p:nvSpPr>
          <p:cNvPr id="9218" name="备注占位符 2"/>
          <p:cNvSpPr>
            <a:spLocks noGrp="1"/>
          </p:cNvSpPr>
          <p:nvPr>
            <p:ph type="body"/>
          </p:nvPr>
        </p:nvSpPr>
        <p:spPr/>
        <p:txBody>
          <a:bodyPr lIns="91440" tIns="45720" rIns="91440" bIns="45720" anchor="t"/>
          <a:p>
            <a:pPr lvl="0"/>
            <a:endParaRPr lang="zh-CN" altLang="en-US"/>
          </a:p>
        </p:txBody>
      </p:sp>
      <p:sp>
        <p:nvSpPr>
          <p:cNvPr id="4" name="灯片编号占位符 3"/>
          <p:cNvSpPr>
            <a:spLocks noGrp="1"/>
          </p:cNvSpPr>
          <p:nvPr>
            <p:ph type="sldNum" sz="quarter" idx="10"/>
          </p:nvPr>
        </p:nvSpPr>
        <p:spPr/>
        <p:txBody>
          <a:bodyPr lIns="91440" tIns="45720" rIns="91440" bIns="45720" rtlCol="0" anchor="b"/>
          <a:lstStyle/>
          <a:p>
            <a:pPr marL="0" marR="0" lvl="0" indent="0" algn="r" defTabSz="914400" rtl="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mn-ea"/>
                <a:cs typeface="+mn-cs"/>
                <a:sym typeface="+mn-ea"/>
              </a:rPr>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mn-ea"/>
              <a:cs typeface="+mn-cs"/>
              <a:sym typeface="+mn-ea"/>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1265" name="幻灯片图像占位符 1"/>
          <p:cNvSpPr>
            <a:spLocks noGrp="1" noRot="1" noChangeAspect="1"/>
          </p:cNvSpPr>
          <p:nvPr>
            <p:ph type="sldImg"/>
          </p:nvPr>
        </p:nvSpPr>
        <p:spPr/>
      </p:sp>
      <p:sp>
        <p:nvSpPr>
          <p:cNvPr id="11266" name="备注占位符 2"/>
          <p:cNvSpPr>
            <a:spLocks noGrp="1"/>
          </p:cNvSpPr>
          <p:nvPr>
            <p:ph type="body"/>
          </p:nvPr>
        </p:nvSpPr>
        <p:spPr/>
        <p:txBody>
          <a:bodyPr lIns="91440" tIns="45720" rIns="91440" bIns="45720" anchor="t"/>
          <a:p>
            <a:pPr lvl="0"/>
            <a:endParaRPr lang="zh-CN" altLang="en-US"/>
          </a:p>
        </p:txBody>
      </p:sp>
      <p:sp>
        <p:nvSpPr>
          <p:cNvPr id="4" name="灯片编号占位符 3"/>
          <p:cNvSpPr>
            <a:spLocks noGrp="1"/>
          </p:cNvSpPr>
          <p:nvPr>
            <p:ph type="sldNum" sz="quarter" idx="10"/>
          </p:nvPr>
        </p:nvSpPr>
        <p:spPr/>
        <p:txBody>
          <a:bodyPr lIns="91440" tIns="45720" rIns="91440" bIns="45720" rtlCol="0" anchor="b"/>
          <a:lstStyle/>
          <a:p>
            <a:pPr marL="0" marR="0" lvl="0" indent="0" algn="r" defTabSz="914400" rtl="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mn-ea"/>
                <a:cs typeface="+mn-cs"/>
                <a:sym typeface="+mn-ea"/>
              </a:rPr>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mn-ea"/>
              <a:cs typeface="+mn-cs"/>
              <a:sym typeface="+mn-ea"/>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7409" name="幻灯片图像占位符 1"/>
          <p:cNvSpPr>
            <a:spLocks noGrp="1" noRot="1" noChangeAspect="1"/>
          </p:cNvSpPr>
          <p:nvPr>
            <p:ph type="sldImg"/>
          </p:nvPr>
        </p:nvSpPr>
        <p:spPr/>
      </p:sp>
      <p:sp>
        <p:nvSpPr>
          <p:cNvPr id="17410" name="备注占位符 2"/>
          <p:cNvSpPr>
            <a:spLocks noGrp="1"/>
          </p:cNvSpPr>
          <p:nvPr>
            <p:ph type="body"/>
          </p:nvPr>
        </p:nvSpPr>
        <p:spPr/>
        <p:txBody>
          <a:bodyPr lIns="91440" tIns="45720" rIns="91440" bIns="45720" anchor="t"/>
          <a:p>
            <a:pPr lvl="0"/>
            <a:endParaRPr lang="zh-CN" altLang="en-US"/>
          </a:p>
        </p:txBody>
      </p:sp>
      <p:sp>
        <p:nvSpPr>
          <p:cNvPr id="17411"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p>
            <a:pPr lvl="0" indent="0" algn="r"/>
            <a:r>
              <a:rPr lang="zh-CN" altLang="en-US" sz="1200"/>
              <a:t>*</a:t>
            </a:r>
            <a:endParaRPr lang="zh-CN" alt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9457" name="幻灯片图像占位符 1"/>
          <p:cNvSpPr>
            <a:spLocks noGrp="1" noRot="1" noChangeAspect="1"/>
          </p:cNvSpPr>
          <p:nvPr>
            <p:ph type="sldImg"/>
          </p:nvPr>
        </p:nvSpPr>
        <p:spPr/>
      </p:sp>
      <p:sp>
        <p:nvSpPr>
          <p:cNvPr id="19458" name="备注占位符 2"/>
          <p:cNvSpPr>
            <a:spLocks noGrp="1"/>
          </p:cNvSpPr>
          <p:nvPr>
            <p:ph type="body"/>
          </p:nvPr>
        </p:nvSpPr>
        <p:spPr/>
        <p:txBody>
          <a:bodyPr lIns="91440" tIns="45720" rIns="91440" bIns="45720" anchor="t"/>
          <a:p>
            <a:pPr lvl="0"/>
            <a:endParaRPr lang="zh-CN" altLang="en-US"/>
          </a:p>
        </p:txBody>
      </p:sp>
      <p:sp>
        <p:nvSpPr>
          <p:cNvPr id="19459"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p>
            <a:pPr lvl="0" indent="0" algn="r"/>
            <a:r>
              <a:rPr lang="zh-CN" altLang="en-US" sz="1200"/>
              <a:t>*</a:t>
            </a:r>
            <a:endParaRPr lang="zh-CN" alt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1505" name="幻灯片图像占位符 1"/>
          <p:cNvSpPr>
            <a:spLocks noGrp="1" noRot="1" noChangeAspect="1"/>
          </p:cNvSpPr>
          <p:nvPr>
            <p:ph type="sldImg"/>
          </p:nvPr>
        </p:nvSpPr>
        <p:spPr/>
      </p:sp>
      <p:sp>
        <p:nvSpPr>
          <p:cNvPr id="21506" name="备注占位符 2"/>
          <p:cNvSpPr>
            <a:spLocks noGrp="1"/>
          </p:cNvSpPr>
          <p:nvPr>
            <p:ph type="body"/>
          </p:nvPr>
        </p:nvSpPr>
        <p:spPr/>
        <p:txBody>
          <a:bodyPr lIns="91440" tIns="45720" rIns="91440" bIns="45720" anchor="t"/>
          <a:p>
            <a:pPr lvl="0"/>
            <a:endParaRPr lang="zh-CN" altLang="en-US"/>
          </a:p>
        </p:txBody>
      </p:sp>
      <p:sp>
        <p:nvSpPr>
          <p:cNvPr id="21507"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p>
            <a:pPr lvl="0" indent="0" algn="r"/>
            <a:r>
              <a:rPr lang="zh-CN" altLang="en-US" sz="1200"/>
              <a:t>*</a:t>
            </a:r>
            <a:endParaRPr lang="zh-CN" alt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1505" name="幻灯片图像占位符 1"/>
          <p:cNvSpPr>
            <a:spLocks noGrp="1" noRot="1" noChangeAspect="1"/>
          </p:cNvSpPr>
          <p:nvPr>
            <p:ph type="sldImg"/>
          </p:nvPr>
        </p:nvSpPr>
        <p:spPr/>
      </p:sp>
      <p:sp>
        <p:nvSpPr>
          <p:cNvPr id="21506" name="备注占位符 2"/>
          <p:cNvSpPr>
            <a:spLocks noGrp="1"/>
          </p:cNvSpPr>
          <p:nvPr>
            <p:ph type="body"/>
          </p:nvPr>
        </p:nvSpPr>
        <p:spPr/>
        <p:txBody>
          <a:bodyPr lIns="91440" tIns="45720" rIns="91440" bIns="45720" anchor="t"/>
          <a:p>
            <a:pPr lvl="0"/>
            <a:endParaRPr lang="zh-CN" altLang="en-US"/>
          </a:p>
        </p:txBody>
      </p:sp>
      <p:sp>
        <p:nvSpPr>
          <p:cNvPr id="21507"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p>
            <a:pPr lvl="0" indent="0" algn="r"/>
            <a:r>
              <a:rPr lang="zh-CN" altLang="en-US" sz="1200"/>
              <a:t>*</a:t>
            </a:r>
            <a:endParaRPr lang="zh-CN" alt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1505" name="幻灯片图像占位符 1"/>
          <p:cNvSpPr>
            <a:spLocks noGrp="1" noRot="1" noChangeAspect="1"/>
          </p:cNvSpPr>
          <p:nvPr>
            <p:ph type="sldImg"/>
          </p:nvPr>
        </p:nvSpPr>
        <p:spPr/>
      </p:sp>
      <p:sp>
        <p:nvSpPr>
          <p:cNvPr id="21506" name="备注占位符 2"/>
          <p:cNvSpPr>
            <a:spLocks noGrp="1"/>
          </p:cNvSpPr>
          <p:nvPr>
            <p:ph type="body"/>
          </p:nvPr>
        </p:nvSpPr>
        <p:spPr/>
        <p:txBody>
          <a:bodyPr lIns="91440" tIns="45720" rIns="91440" bIns="45720" anchor="t"/>
          <a:p>
            <a:pPr lvl="0"/>
            <a:endParaRPr lang="zh-CN" altLang="en-US"/>
          </a:p>
        </p:txBody>
      </p:sp>
      <p:sp>
        <p:nvSpPr>
          <p:cNvPr id="21507"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p>
            <a:pPr lvl="0" indent="0" algn="r"/>
            <a:r>
              <a:rPr lang="zh-CN" altLang="en-US" sz="1200"/>
              <a:t>*</a:t>
            </a:r>
            <a:endParaRPr lang="zh-CN" alt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1265" name="幻灯片图像占位符 1"/>
          <p:cNvSpPr>
            <a:spLocks noGrp="1" noRot="1" noChangeAspect="1"/>
          </p:cNvSpPr>
          <p:nvPr>
            <p:ph type="sldImg"/>
          </p:nvPr>
        </p:nvSpPr>
        <p:spPr/>
      </p:sp>
      <p:sp>
        <p:nvSpPr>
          <p:cNvPr id="11266" name="备注占位符 2"/>
          <p:cNvSpPr>
            <a:spLocks noGrp="1"/>
          </p:cNvSpPr>
          <p:nvPr>
            <p:ph type="body"/>
          </p:nvPr>
        </p:nvSpPr>
        <p:spPr/>
        <p:txBody>
          <a:bodyPr lIns="91440" tIns="45720" rIns="91440" bIns="45720" anchor="t"/>
          <a:p>
            <a:pPr lvl="0"/>
            <a:endParaRPr lang="zh-CN" altLang="en-US"/>
          </a:p>
        </p:txBody>
      </p:sp>
      <p:sp>
        <p:nvSpPr>
          <p:cNvPr id="4" name="灯片编号占位符 3"/>
          <p:cNvSpPr>
            <a:spLocks noGrp="1"/>
          </p:cNvSpPr>
          <p:nvPr>
            <p:ph type="sldNum" sz="quarter" idx="10"/>
          </p:nvPr>
        </p:nvSpPr>
        <p:spPr/>
        <p:txBody>
          <a:bodyPr lIns="91440" tIns="45720" rIns="91440" bIns="45720" rtlCol="0" anchor="b"/>
          <a:lstStyle/>
          <a:p>
            <a:pPr marL="0" marR="0" lvl="0" indent="0" algn="r" defTabSz="914400" rtl="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mn-ea"/>
                <a:cs typeface="+mn-cs"/>
                <a:sym typeface="+mn-ea"/>
              </a:rPr>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mn-ea"/>
              <a:cs typeface="+mn-cs"/>
              <a:sym typeface="+mn-ea"/>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669882" y="2588281"/>
            <a:ext cx="10852237" cy="899167"/>
          </a:xfrm>
        </p:spPr>
        <p:txBody>
          <a:bodyPr lIns="101600" tIns="38100" rIns="25400" bIns="38100" anchor="t" anchorCtr="0">
            <a:noAutofit/>
          </a:bodyPr>
          <a:lstStyle>
            <a:lvl1pPr algn="ctr">
              <a:defRPr sz="5400" b="0" spc="600">
                <a:effectLst>
                  <a:outerShdw blurRad="38100" dist="38100" dir="2700000" algn="tl">
                    <a:srgbClr val="000000">
                      <a:alpha val="43137"/>
                    </a:srgbClr>
                  </a:outerShdw>
                </a:effectLst>
              </a:defRPr>
            </a:lvl1pPr>
          </a:lstStyle>
          <a:p>
            <a:pPr fontAlgn="auto"/>
            <a:r>
              <a:rPr lang="zh-CN" altLang="en-US" strike="noStrike" noProof="1"/>
              <a:t>单击此处编辑标题</a:t>
            </a:r>
            <a:endParaRPr lang="zh-CN" altLang="en-US" strike="noStrike" noProof="1"/>
          </a:p>
        </p:txBody>
      </p:sp>
      <p:sp>
        <p:nvSpPr>
          <p:cNvPr id="3" name="副标题 2"/>
          <p:cNvSpPr>
            <a:spLocks noGrp="1"/>
          </p:cNvSpPr>
          <p:nvPr>
            <p:ph type="subTitle" idx="1" hasCustomPrompt="1"/>
          </p:nvPr>
        </p:nvSpPr>
        <p:spPr>
          <a:xfrm>
            <a:off x="669882" y="3566160"/>
            <a:ext cx="10852237" cy="950984"/>
          </a:xfrm>
        </p:spPr>
        <p:txBody>
          <a:bodyPr lIns="101600" tIns="38100" rIns="76200" bIns="38100">
            <a:noAutofit/>
          </a:bodyPr>
          <a:lstStyle>
            <a:lvl1pPr marL="0" indent="0" algn="ctr" eaLnBrk="1" fontAlgn="auto" latinLnBrk="0" hangingPunct="1">
              <a:lnSpc>
                <a:spcPct val="100000"/>
              </a:lnSpc>
              <a:buNone/>
              <a:defRPr sz="2400" u="none" strike="noStrike" kern="1200" cap="none" spc="200" normalizeH="0" baseline="0">
                <a:solidFill>
                  <a:schemeClr val="tx1"/>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fontAlgn="auto"/>
            <a:r>
              <a:rPr lang="zh-CN" altLang="en-US" strike="noStrike" noProof="1"/>
              <a:t>单击此处编辑副标题</a:t>
            </a:r>
            <a:endParaRPr lang="zh-CN" altLang="en-US" strike="noStrike" noProof="1"/>
          </a:p>
        </p:txBody>
      </p:sp>
      <p:sp>
        <p:nvSpPr>
          <p:cNvPr id="4" name="日期占位符 3"/>
          <p:cNvSpPr>
            <a:spLocks noGrp="1"/>
          </p:cNvSpPr>
          <p:nvPr>
            <p:ph type="dt" sz="half" idx="10"/>
          </p:nvPr>
        </p:nvSpPr>
        <p:spPr/>
        <p:txBody>
          <a:bodyPr/>
          <a:p>
            <a:pPr fontAlgn="auto"/>
            <a:fld id="{760FBDFE-C587-4B4C-A407-44438C67B59E}" type="datetimeFigureOut">
              <a:rPr lang="zh-CN" altLang="en-US" strike="noStrike" noProof="1" smtClean="0">
                <a:latin typeface="+mn-lt"/>
                <a:ea typeface="+mn-ea"/>
                <a:cs typeface="+mn-cs"/>
              </a:rPr>
            </a:fld>
            <a:endParaRPr lang="zh-CN" altLang="en-US" strike="noStrike" noProof="1"/>
          </a:p>
        </p:txBody>
      </p:sp>
      <p:sp>
        <p:nvSpPr>
          <p:cNvPr id="5" name="页脚占位符 4"/>
          <p:cNvSpPr>
            <a:spLocks noGrp="1"/>
          </p:cNvSpPr>
          <p:nvPr>
            <p:ph type="ftr" sz="quarter" idx="11"/>
          </p:nvPr>
        </p:nvSpPr>
        <p:spPr/>
        <p:txBody>
          <a:bodyPr/>
          <a:p>
            <a:pPr fontAlgn="auto"/>
            <a:endParaRPr lang="zh-CN" altLang="en-US" strike="noStrike" noProof="1"/>
          </a:p>
        </p:txBody>
      </p:sp>
      <p:sp>
        <p:nvSpPr>
          <p:cNvPr id="6" name="灯片编号占位符 5"/>
          <p:cNvSpPr>
            <a:spLocks noGrp="1"/>
          </p:cNvSpPr>
          <p:nvPr>
            <p:ph type="sldNum" sz="quarter" idx="12"/>
          </p:nvPr>
        </p:nvSpPr>
        <p:spPr/>
        <p:txBody>
          <a:bodyPr/>
          <a:p>
            <a:pPr fontAlgn="auto"/>
            <a:fld id="{49AE70B2-8BF9-45C0-BB95-33D1B9D3A854}" type="slidenum">
              <a:rPr lang="zh-CN" altLang="en-US" strike="noStrike" noProof="1" smtClean="0">
                <a:latin typeface="+mn-lt"/>
                <a:ea typeface="+mn-ea"/>
                <a:cs typeface="+mn-cs"/>
              </a:rPr>
            </a:fld>
            <a:endParaRPr lang="zh-CN" altLang="en-US" strike="noStrike" noProof="1"/>
          </a:p>
        </p:txBody>
      </p:sp>
    </p:spTree>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7" name="内容占位符 6"/>
          <p:cNvSpPr>
            <a:spLocks noGrp="1"/>
          </p:cNvSpPr>
          <p:nvPr>
            <p:ph sz="quarter" idx="13"/>
          </p:nvPr>
        </p:nvSpPr>
        <p:spPr>
          <a:xfrm>
            <a:off x="669930" y="952508"/>
            <a:ext cx="10852237" cy="504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2" name="日期占位符 1"/>
          <p:cNvSpPr>
            <a:spLocks noGrp="1"/>
          </p:cNvSpPr>
          <p:nvPr>
            <p:ph type="dt" sz="half" idx="14"/>
          </p:nvPr>
        </p:nvSpPr>
        <p:spPr/>
        <p:txBody>
          <a:bodyPr/>
          <a:p>
            <a:pPr fontAlgn="auto"/>
            <a:fld id="{760FBDFE-C587-4B4C-A407-44438C67B59E}" type="datetimeFigureOut">
              <a:rPr lang="zh-CN" altLang="en-US" strike="noStrike" noProof="1" smtClean="0">
                <a:latin typeface="+mn-lt"/>
                <a:ea typeface="+mn-ea"/>
                <a:cs typeface="+mn-cs"/>
              </a:rPr>
            </a:fld>
            <a:endParaRPr lang="zh-CN" altLang="en-US" strike="noStrike" noProof="1"/>
          </a:p>
        </p:txBody>
      </p:sp>
      <p:sp>
        <p:nvSpPr>
          <p:cNvPr id="3" name="页脚占位符 2"/>
          <p:cNvSpPr>
            <a:spLocks noGrp="1"/>
          </p:cNvSpPr>
          <p:nvPr>
            <p:ph type="ftr" sz="quarter" idx="15"/>
          </p:nvPr>
        </p:nvSpPr>
        <p:spPr/>
        <p:txBody>
          <a:bodyPr/>
          <a:p>
            <a:pPr fontAlgn="auto"/>
            <a:endParaRPr lang="zh-CN" altLang="en-US" strike="noStrike" noProof="1"/>
          </a:p>
        </p:txBody>
      </p:sp>
      <p:sp>
        <p:nvSpPr>
          <p:cNvPr id="4" name="灯片编号占位符 3"/>
          <p:cNvSpPr>
            <a:spLocks noGrp="1"/>
          </p:cNvSpPr>
          <p:nvPr>
            <p:ph type="sldNum" sz="quarter" idx="16"/>
          </p:nvPr>
        </p:nvSpPr>
        <p:spPr/>
        <p:txBody>
          <a:bodyPr/>
          <a:p>
            <a:pPr fontAlgn="auto"/>
            <a:fld id="{49AE70B2-8BF9-45C0-BB95-33D1B9D3A854}" type="slidenum">
              <a:rPr lang="zh-CN" altLang="en-US" strike="noStrike" noProof="1" smtClean="0">
                <a:latin typeface="+mn-lt"/>
                <a:ea typeface="+mn-ea"/>
                <a:cs typeface="+mn-cs"/>
              </a:rPr>
            </a:fld>
            <a:endParaRPr lang="zh-CN" altLang="en-US" strike="noStrike" noProof="1"/>
          </a:p>
        </p:txBody>
      </p:sp>
    </p:spTree>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69882" y="2588281"/>
            <a:ext cx="10852237" cy="899167"/>
          </a:xfrm>
        </p:spPr>
        <p:txBody>
          <a:bodyPr vert="horz" lIns="101600" tIns="38100" rIns="25400" bIns="38100" rtlCol="0" anchor="t" anchorCtr="0">
            <a:noAutofit/>
          </a:bodyPr>
          <a:lstStyle>
            <a:lvl1pPr marL="0" marR="0" algn="ctr" defTabSz="914400" rtl="0" eaLnBrk="1" fontAlgn="auto" latinLnBrk="0" hangingPunct="1">
              <a:lnSpc>
                <a:spcPct val="100000"/>
              </a:lnSpc>
              <a:buNone/>
              <a:defRPr kumimoji="0" lang="zh-CN" altLang="en-US" sz="5400" b="0" i="0" u="none" strike="noStrike" kern="1200" cap="none" spc="600" normalizeH="0" baseline="0" noProof="1" dirty="0">
                <a:solidFill>
                  <a:schemeClr val="tx1"/>
                </a:solidFill>
                <a:effectLst>
                  <a:outerShdw blurRad="38100" dist="38100" dir="2700000" algn="tl">
                    <a:srgbClr val="000000">
                      <a:alpha val="43137"/>
                    </a:srgbClr>
                  </a:outerShdw>
                </a:effectLst>
                <a:uFillTx/>
                <a:latin typeface="+mj-lt"/>
                <a:ea typeface="+mj-ea"/>
                <a:cs typeface="+mj-cs"/>
                <a:sym typeface="+mn-ea"/>
              </a:defRPr>
            </a:lvl1pPr>
          </a:lstStyle>
          <a:p>
            <a:pPr lvl="0" fontAlgn="auto"/>
            <a:r>
              <a:rPr strike="noStrike" noProof="1">
                <a:sym typeface="+mn-ea"/>
              </a:rPr>
              <a:t>单击此处编辑标题</a:t>
            </a:r>
            <a:endParaRPr strike="noStrike" noProof="1">
              <a:sym typeface="+mn-ea"/>
            </a:endParaRPr>
          </a:p>
        </p:txBody>
      </p:sp>
      <p:sp>
        <p:nvSpPr>
          <p:cNvPr id="3" name="日期占位符 2"/>
          <p:cNvSpPr>
            <a:spLocks noGrp="1"/>
          </p:cNvSpPr>
          <p:nvPr>
            <p:ph type="dt" sz="half" idx="10"/>
          </p:nvPr>
        </p:nvSpPr>
        <p:spPr/>
        <p:txBody>
          <a:bodyPr/>
          <a:p>
            <a:pPr fontAlgn="auto"/>
            <a:fld id="{760FBDFE-C587-4B4C-A407-44438C67B59E}" type="datetimeFigureOut">
              <a:rPr lang="zh-CN" altLang="en-US" strike="noStrike" noProof="1" smtClean="0">
                <a:latin typeface="+mn-lt"/>
                <a:ea typeface="+mn-ea"/>
                <a:cs typeface="+mn-cs"/>
              </a:rPr>
            </a:fld>
            <a:endParaRPr lang="zh-CN" altLang="en-US" strike="noStrike" noProof="1"/>
          </a:p>
        </p:txBody>
      </p:sp>
      <p:sp>
        <p:nvSpPr>
          <p:cNvPr id="4" name="页脚占位符 3"/>
          <p:cNvSpPr>
            <a:spLocks noGrp="1"/>
          </p:cNvSpPr>
          <p:nvPr>
            <p:ph type="ftr" sz="quarter" idx="11"/>
          </p:nvPr>
        </p:nvSpPr>
        <p:spPr/>
        <p:txBody>
          <a:bodyPr/>
          <a:p>
            <a:pPr fontAlgn="auto"/>
            <a:endParaRPr lang="zh-CN" altLang="en-US" strike="noStrike" noProof="1"/>
          </a:p>
        </p:txBody>
      </p:sp>
      <p:sp>
        <p:nvSpPr>
          <p:cNvPr id="5" name="灯片编号占位符 4"/>
          <p:cNvSpPr>
            <a:spLocks noGrp="1"/>
          </p:cNvSpPr>
          <p:nvPr>
            <p:ph type="sldNum" sz="quarter" idx="12"/>
          </p:nvPr>
        </p:nvSpPr>
        <p:spPr/>
        <p:txBody>
          <a:bodyPr/>
          <a:p>
            <a:pPr fontAlgn="auto"/>
            <a:fld id="{49AE70B2-8BF9-45C0-BB95-33D1B9D3A854}" type="slidenum">
              <a:rPr lang="zh-CN" altLang="en-US" strike="noStrike" noProof="1" smtClean="0">
                <a:latin typeface="+mn-lt"/>
                <a:ea typeface="+mn-ea"/>
                <a:cs typeface="+mn-cs"/>
              </a:rPr>
            </a:fld>
            <a:endParaRPr lang="zh-CN" altLang="en-US" strike="noStrike" noProof="1"/>
          </a:p>
        </p:txBody>
      </p:sp>
    </p:spTree>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69882" y="432000"/>
            <a:ext cx="10852237" cy="648000"/>
          </a:xfrm>
        </p:spPr>
        <p:txBody>
          <a:bodyPr vert="horz" lIns="101600" tIns="38100" rIns="76200" bIns="38100" rtlCol="0" anchor="ctr" anchorCtr="0">
            <a:noAutofit/>
          </a:bodyPr>
          <a:lstStyle>
            <a:lvl1pPr marL="0" marR="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fontAlgn="auto"/>
            <a:r>
              <a:rPr strike="noStrike" noProof="1">
                <a:sym typeface="+mn-ea"/>
              </a:rPr>
              <a:t>单击此处编辑母版标题样式</a:t>
            </a:r>
            <a:endParaRPr strike="noStrike" noProof="1">
              <a:sym typeface="+mn-ea"/>
            </a:endParaRPr>
          </a:p>
        </p:txBody>
      </p:sp>
      <p:sp>
        <p:nvSpPr>
          <p:cNvPr id="3" name="内容占位符 2"/>
          <p:cNvSpPr>
            <a:spLocks noGrp="1"/>
          </p:cNvSpPr>
          <p:nvPr>
            <p:ph idx="1"/>
          </p:nvPr>
        </p:nvSpPr>
        <p:spPr>
          <a:xfrm>
            <a:off x="669882" y="1296000"/>
            <a:ext cx="10852237" cy="5041355"/>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fontAlgn="auto"/>
            <a:r>
              <a:rPr strike="noStrike" noProof="1">
                <a:sym typeface="+mn-ea"/>
              </a:rPr>
              <a:t>单击此处编辑母版文本样式</a:t>
            </a:r>
            <a:endParaRPr strike="noStrike" noProof="1">
              <a:sym typeface="+mn-ea"/>
            </a:endParaRPr>
          </a:p>
          <a:p>
            <a:pPr lvl="1" fontAlgn="auto"/>
            <a:r>
              <a:rPr strike="noStrike" noProof="1">
                <a:sym typeface="+mn-ea"/>
              </a:rPr>
              <a:t>第二级</a:t>
            </a:r>
            <a:endParaRPr strike="noStrike" noProof="1">
              <a:sym typeface="+mn-ea"/>
            </a:endParaRPr>
          </a:p>
          <a:p>
            <a:pPr lvl="2" fontAlgn="auto"/>
            <a:r>
              <a:rPr strike="noStrike" noProof="1">
                <a:sym typeface="+mn-ea"/>
              </a:rPr>
              <a:t>第三级</a:t>
            </a:r>
            <a:endParaRPr strike="noStrike" noProof="1">
              <a:sym typeface="+mn-ea"/>
            </a:endParaRPr>
          </a:p>
          <a:p>
            <a:pPr lvl="3" fontAlgn="auto"/>
            <a:r>
              <a:rPr strike="noStrike" noProof="1">
                <a:sym typeface="+mn-ea"/>
              </a:rPr>
              <a:t>第四级</a:t>
            </a:r>
            <a:endParaRPr strike="noStrike" noProof="1">
              <a:sym typeface="+mn-ea"/>
            </a:endParaRPr>
          </a:p>
          <a:p>
            <a:pPr lvl="4" fontAlgn="auto"/>
            <a:r>
              <a:rPr strike="noStrike" noProof="1">
                <a:sym typeface="+mn-ea"/>
              </a:rPr>
              <a:t>第五级</a:t>
            </a:r>
            <a:endParaRPr strike="noStrike" noProof="1">
              <a:sym typeface="+mn-ea"/>
            </a:endParaRPr>
          </a:p>
        </p:txBody>
      </p:sp>
      <p:sp>
        <p:nvSpPr>
          <p:cNvPr id="4" name="日期占位符 3"/>
          <p:cNvSpPr>
            <a:spLocks noGrp="1"/>
          </p:cNvSpPr>
          <p:nvPr>
            <p:ph type="dt" sz="half" idx="10"/>
          </p:nvPr>
        </p:nvSpPr>
        <p:spPr/>
        <p:txBody>
          <a:bodyPr/>
          <a:p>
            <a:pPr fontAlgn="auto"/>
            <a:fld id="{760FBDFE-C587-4B4C-A407-44438C67B59E}" type="datetimeFigureOut">
              <a:rPr lang="zh-CN" altLang="en-US" strike="noStrike" noProof="1" smtClean="0">
                <a:latin typeface="+mn-lt"/>
                <a:ea typeface="+mn-ea"/>
                <a:cs typeface="+mn-cs"/>
              </a:rPr>
            </a:fld>
            <a:endParaRPr lang="zh-CN" altLang="en-US" strike="noStrike" noProof="1"/>
          </a:p>
        </p:txBody>
      </p:sp>
      <p:sp>
        <p:nvSpPr>
          <p:cNvPr id="5" name="页脚占位符 4"/>
          <p:cNvSpPr>
            <a:spLocks noGrp="1"/>
          </p:cNvSpPr>
          <p:nvPr>
            <p:ph type="ftr" sz="quarter" idx="11"/>
          </p:nvPr>
        </p:nvSpPr>
        <p:spPr/>
        <p:txBody>
          <a:bodyPr/>
          <a:p>
            <a:pPr fontAlgn="auto"/>
            <a:endParaRPr lang="zh-CN" altLang="en-US" strike="noStrike" noProof="1"/>
          </a:p>
        </p:txBody>
      </p:sp>
      <p:sp>
        <p:nvSpPr>
          <p:cNvPr id="6" name="灯片编号占位符 5"/>
          <p:cNvSpPr>
            <a:spLocks noGrp="1"/>
          </p:cNvSpPr>
          <p:nvPr>
            <p:ph type="sldNum" sz="quarter" idx="12"/>
          </p:nvPr>
        </p:nvSpPr>
        <p:spPr/>
        <p:txBody>
          <a:bodyPr/>
          <a:p>
            <a:pPr fontAlgn="auto"/>
            <a:fld id="{49AE70B2-8BF9-45C0-BB95-33D1B9D3A854}" type="slidenum">
              <a:rPr lang="zh-CN" altLang="en-US" strike="noStrike" noProof="1" smtClean="0">
                <a:latin typeface="+mn-lt"/>
                <a:ea typeface="+mn-ea"/>
                <a:cs typeface="+mn-cs"/>
              </a:rPr>
            </a:fld>
            <a:endParaRPr lang="zh-CN" altLang="en-US" strike="noStrike" noProof="1"/>
          </a:p>
        </p:txBody>
      </p:sp>
    </p:spTree>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69930" y="3808730"/>
            <a:ext cx="10852237" cy="624845"/>
          </a:xfrm>
        </p:spPr>
        <p:txBody>
          <a:bodyPr lIns="101600" tIns="38100" rIns="63500" bIns="38100" anchor="t" anchorCtr="0">
            <a:noAutofit/>
          </a:bodyPr>
          <a:lstStyle>
            <a:lvl1pPr>
              <a:defRPr sz="3600" b="0" u="none" strike="noStrike" kern="1200" cap="none" spc="300" normalizeH="0">
                <a:solidFill>
                  <a:schemeClr val="tx1"/>
                </a:solidFill>
                <a:effectLst>
                  <a:outerShdw blurRad="38100" dist="38100" dir="2700000" algn="tl">
                    <a:srgbClr val="000000">
                      <a:alpha val="43137"/>
                    </a:srgbClr>
                  </a:outerShdw>
                </a:effectLst>
                <a:uFillTx/>
              </a:defRPr>
            </a:lvl1pPr>
          </a:lstStyle>
          <a:p>
            <a:pPr fontAlgn="auto"/>
            <a:r>
              <a:rPr lang="zh-CN" altLang="en-US" strike="noStrike" noProof="1"/>
              <a:t>单击此处编辑母版标题样式</a:t>
            </a:r>
            <a:endParaRPr lang="zh-CN" altLang="en-US" strike="noStrike" noProof="1"/>
          </a:p>
        </p:txBody>
      </p:sp>
      <p:sp>
        <p:nvSpPr>
          <p:cNvPr id="3" name="文本占位符 2"/>
          <p:cNvSpPr>
            <a:spLocks noGrp="1"/>
          </p:cNvSpPr>
          <p:nvPr>
            <p:ph type="body" idx="1"/>
          </p:nvPr>
        </p:nvSpPr>
        <p:spPr>
          <a:xfrm>
            <a:off x="669925" y="4511675"/>
            <a:ext cx="10852237" cy="1077985"/>
          </a:xfrm>
        </p:spPr>
        <p:txBody>
          <a:bodyPr lIns="101600" tIns="38100" rIns="76200" bIns="38100">
            <a:noAutofit/>
          </a:bodyPr>
          <a:lstStyle>
            <a:lvl1pPr marL="0" indent="0" eaLnBrk="1" fontAlgn="auto" latinLnBrk="0" hangingPunct="1">
              <a:buNone/>
              <a:defRPr kumimoji="0" lang="zh-CN" altLang="en-US" sz="1600" b="0" i="0" u="none" strike="noStrike" kern="1200" cap="none" spc="150" normalizeH="0" baseline="0" noProof="1">
                <a:solidFill>
                  <a:schemeClr val="tx1"/>
                </a:solidFill>
                <a:uFillTx/>
                <a:latin typeface="+mn-lt"/>
                <a:ea typeface="+mn-ea"/>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fontAlgn="auto"/>
            <a:r>
              <a:rPr lang="zh-CN" altLang="en-US" strike="noStrike" noProof="1"/>
              <a:t>单击此处编辑母版文本样式</a:t>
            </a:r>
            <a:endParaRPr lang="zh-CN" altLang="en-US" strike="noStrike" noProof="1"/>
          </a:p>
        </p:txBody>
      </p:sp>
      <p:sp>
        <p:nvSpPr>
          <p:cNvPr id="4" name="日期占位符 3"/>
          <p:cNvSpPr>
            <a:spLocks noGrp="1"/>
          </p:cNvSpPr>
          <p:nvPr>
            <p:ph type="dt" sz="half" idx="10"/>
          </p:nvPr>
        </p:nvSpPr>
        <p:spPr/>
        <p:txBody>
          <a:bodyPr/>
          <a:p>
            <a:pPr fontAlgn="auto"/>
            <a:fld id="{760FBDFE-C587-4B4C-A407-44438C67B59E}" type="datetimeFigureOut">
              <a:rPr lang="zh-CN" altLang="en-US" strike="noStrike" noProof="1" smtClean="0">
                <a:latin typeface="+mn-lt"/>
                <a:ea typeface="+mn-ea"/>
                <a:cs typeface="+mn-cs"/>
              </a:rPr>
            </a:fld>
            <a:endParaRPr lang="zh-CN" altLang="en-US" strike="noStrike" noProof="1"/>
          </a:p>
        </p:txBody>
      </p:sp>
      <p:sp>
        <p:nvSpPr>
          <p:cNvPr id="5" name="页脚占位符 4"/>
          <p:cNvSpPr>
            <a:spLocks noGrp="1"/>
          </p:cNvSpPr>
          <p:nvPr>
            <p:ph type="ftr" sz="quarter" idx="11"/>
          </p:nvPr>
        </p:nvSpPr>
        <p:spPr/>
        <p:txBody>
          <a:bodyPr/>
          <a:p>
            <a:pPr fontAlgn="auto"/>
            <a:endParaRPr lang="zh-CN" altLang="en-US" strike="noStrike" noProof="1"/>
          </a:p>
        </p:txBody>
      </p:sp>
      <p:sp>
        <p:nvSpPr>
          <p:cNvPr id="6" name="灯片编号占位符 5"/>
          <p:cNvSpPr>
            <a:spLocks noGrp="1"/>
          </p:cNvSpPr>
          <p:nvPr>
            <p:ph type="sldNum" sz="quarter" idx="12"/>
          </p:nvPr>
        </p:nvSpPr>
        <p:spPr/>
        <p:txBody>
          <a:bodyPr/>
          <a:p>
            <a:pPr fontAlgn="auto"/>
            <a:fld id="{49AE70B2-8BF9-45C0-BB95-33D1B9D3A854}" type="slidenum">
              <a:rPr lang="zh-CN" altLang="en-US" strike="noStrike" noProof="1" smtClean="0">
                <a:latin typeface="+mn-lt"/>
                <a:ea typeface="+mn-ea"/>
                <a:cs typeface="+mn-cs"/>
              </a:rPr>
            </a:fld>
            <a:endParaRPr lang="zh-CN" altLang="en-US" strike="noStrike" noProof="1"/>
          </a:p>
        </p:txBody>
      </p:sp>
    </p:spTree>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69882" y="432000"/>
            <a:ext cx="10852237" cy="648000"/>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fontAlgn="auto"/>
            <a:r>
              <a:rPr strike="noStrike" noProof="1">
                <a:sym typeface="+mn-ea"/>
              </a:rPr>
              <a:t>单击此处编辑母版标题样式</a:t>
            </a:r>
            <a:endParaRPr strike="noStrike" noProof="1">
              <a:sym typeface="+mn-ea"/>
            </a:endParaRPr>
          </a:p>
        </p:txBody>
      </p:sp>
      <p:sp>
        <p:nvSpPr>
          <p:cNvPr id="3" name="内容占位符 2"/>
          <p:cNvSpPr>
            <a:spLocks noGrp="1"/>
          </p:cNvSpPr>
          <p:nvPr>
            <p:ph sz="half" idx="1"/>
          </p:nvPr>
        </p:nvSpPr>
        <p:spPr>
          <a:xfrm>
            <a:off x="669930" y="1296000"/>
            <a:ext cx="5283242" cy="5040000"/>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fontAlgn="auto"/>
            <a:r>
              <a:rPr strike="noStrike" noProof="1">
                <a:sym typeface="+mn-ea"/>
              </a:rPr>
              <a:t>单击此处编辑母版文本样式</a:t>
            </a:r>
            <a:endParaRPr strike="noStrike" noProof="1">
              <a:sym typeface="+mn-ea"/>
            </a:endParaRPr>
          </a:p>
          <a:p>
            <a:pPr lvl="1" fontAlgn="auto"/>
            <a:r>
              <a:rPr strike="noStrike" noProof="1">
                <a:sym typeface="+mn-ea"/>
              </a:rPr>
              <a:t>第二级</a:t>
            </a:r>
            <a:endParaRPr strike="noStrike" noProof="1">
              <a:sym typeface="+mn-ea"/>
            </a:endParaRPr>
          </a:p>
          <a:p>
            <a:pPr lvl="2" fontAlgn="auto"/>
            <a:r>
              <a:rPr strike="noStrike" noProof="1">
                <a:sym typeface="+mn-ea"/>
              </a:rPr>
              <a:t>第三级</a:t>
            </a:r>
            <a:endParaRPr strike="noStrike" noProof="1">
              <a:sym typeface="+mn-ea"/>
            </a:endParaRPr>
          </a:p>
          <a:p>
            <a:pPr lvl="3" fontAlgn="auto"/>
            <a:r>
              <a:rPr strike="noStrike" noProof="1">
                <a:sym typeface="+mn-ea"/>
              </a:rPr>
              <a:t>第四级</a:t>
            </a:r>
            <a:endParaRPr strike="noStrike" noProof="1">
              <a:sym typeface="+mn-ea"/>
            </a:endParaRPr>
          </a:p>
          <a:p>
            <a:pPr lvl="4" fontAlgn="auto"/>
            <a:r>
              <a:rPr strike="noStrike" noProof="1">
                <a:sym typeface="+mn-ea"/>
              </a:rPr>
              <a:t>第五级</a:t>
            </a:r>
            <a:endParaRPr strike="noStrike" noProof="1">
              <a:sym typeface="+mn-ea"/>
            </a:endParaRPr>
          </a:p>
        </p:txBody>
      </p:sp>
      <p:sp>
        <p:nvSpPr>
          <p:cNvPr id="4" name="内容占位符 3"/>
          <p:cNvSpPr>
            <a:spLocks noGrp="1"/>
          </p:cNvSpPr>
          <p:nvPr>
            <p:ph sz="half" idx="2"/>
          </p:nvPr>
        </p:nvSpPr>
        <p:spPr>
          <a:xfrm>
            <a:off x="6238877" y="1296000"/>
            <a:ext cx="5283242" cy="5040000"/>
          </a:xfrm>
        </p:spPr>
        <p:txBody>
          <a:bodyPr>
            <a:noAutofit/>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5" name="日期占位符 4"/>
          <p:cNvSpPr>
            <a:spLocks noGrp="1"/>
          </p:cNvSpPr>
          <p:nvPr>
            <p:ph type="dt" sz="half" idx="10"/>
          </p:nvPr>
        </p:nvSpPr>
        <p:spPr/>
        <p:txBody>
          <a:bodyPr/>
          <a:p>
            <a:pPr fontAlgn="auto"/>
            <a:fld id="{760FBDFE-C587-4B4C-A407-44438C67B59E}" type="datetimeFigureOut">
              <a:rPr lang="zh-CN" altLang="en-US" strike="noStrike" noProof="1" smtClean="0">
                <a:latin typeface="+mn-lt"/>
                <a:ea typeface="+mn-ea"/>
                <a:cs typeface="+mn-cs"/>
              </a:rPr>
            </a:fld>
            <a:endParaRPr lang="zh-CN" altLang="en-US" strike="noStrike" noProof="1"/>
          </a:p>
        </p:txBody>
      </p:sp>
      <p:sp>
        <p:nvSpPr>
          <p:cNvPr id="6" name="页脚占位符 5"/>
          <p:cNvSpPr>
            <a:spLocks noGrp="1"/>
          </p:cNvSpPr>
          <p:nvPr>
            <p:ph type="ftr" sz="quarter" idx="11"/>
          </p:nvPr>
        </p:nvSpPr>
        <p:spPr/>
        <p:txBody>
          <a:bodyPr/>
          <a:p>
            <a:pPr fontAlgn="auto"/>
            <a:endParaRPr lang="zh-CN" altLang="en-US" strike="noStrike" noProof="1"/>
          </a:p>
        </p:txBody>
      </p:sp>
      <p:sp>
        <p:nvSpPr>
          <p:cNvPr id="7" name="灯片编号占位符 6"/>
          <p:cNvSpPr>
            <a:spLocks noGrp="1"/>
          </p:cNvSpPr>
          <p:nvPr>
            <p:ph type="sldNum" sz="quarter" idx="12"/>
          </p:nvPr>
        </p:nvSpPr>
        <p:spPr/>
        <p:txBody>
          <a:bodyPr/>
          <a:p>
            <a:pPr fontAlgn="auto"/>
            <a:fld id="{49AE70B2-8BF9-45C0-BB95-33D1B9D3A854}" type="slidenum">
              <a:rPr lang="zh-CN" altLang="en-US" strike="noStrike" noProof="1" smtClean="0">
                <a:latin typeface="+mn-lt"/>
                <a:ea typeface="+mn-ea"/>
                <a:cs typeface="+mn-cs"/>
              </a:rPr>
            </a:fld>
            <a:endParaRPr lang="zh-CN" altLang="en-US" strike="noStrike" noProof="1"/>
          </a:p>
        </p:txBody>
      </p:sp>
    </p:spTree>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69882" y="432000"/>
            <a:ext cx="10852237" cy="648000"/>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fontAlgn="auto"/>
            <a:r>
              <a:rPr strike="noStrike" noProof="1">
                <a:sym typeface="+mn-ea"/>
              </a:rPr>
              <a:t>单击此处编辑母版标题样式</a:t>
            </a:r>
            <a:endParaRPr strike="noStrike" noProof="1">
              <a:sym typeface="+mn-ea"/>
            </a:endParaRPr>
          </a:p>
        </p:txBody>
      </p:sp>
      <p:sp>
        <p:nvSpPr>
          <p:cNvPr id="3" name="文本占位符 2"/>
          <p:cNvSpPr>
            <a:spLocks noGrp="1"/>
          </p:cNvSpPr>
          <p:nvPr>
            <p:ph type="body" idx="1" hasCustomPrompt="1"/>
          </p:nvPr>
        </p:nvSpPr>
        <p:spPr>
          <a:xfrm>
            <a:off x="669930" y="1296000"/>
            <a:ext cx="5283242" cy="381003"/>
          </a:xfrm>
        </p:spPr>
        <p:txBody>
          <a:bodyPr lIns="101600" tIns="38100" rIns="76200" bIns="38100" anchor="t" anchorCtr="0">
            <a:noAutofit/>
          </a:bodyPr>
          <a:lstStyle>
            <a:lvl1pPr marL="0" indent="0" eaLnBrk="1" fontAlgn="auto" latinLnBrk="0" hangingPunct="1">
              <a:lnSpc>
                <a:spcPct val="100000"/>
              </a:lnSpc>
              <a:spcAft>
                <a:spcPts val="0"/>
              </a:spcAft>
              <a:buNone/>
              <a:defRPr sz="2000" b="1" u="none" strike="noStrike" kern="1200" cap="none" spc="200" normalizeH="0" baseline="0">
                <a:solidFill>
                  <a:schemeClr val="tx1"/>
                </a:solidFill>
                <a:uFillTx/>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a:t>单击此处编辑文本</a:t>
            </a:r>
            <a:endParaRPr lang="zh-CN" altLang="en-US" strike="noStrike" noProof="1"/>
          </a:p>
        </p:txBody>
      </p:sp>
      <p:sp>
        <p:nvSpPr>
          <p:cNvPr id="4" name="内容占位符 3"/>
          <p:cNvSpPr>
            <a:spLocks noGrp="1"/>
          </p:cNvSpPr>
          <p:nvPr>
            <p:ph sz="half" idx="2"/>
          </p:nvPr>
        </p:nvSpPr>
        <p:spPr>
          <a:xfrm>
            <a:off x="669925" y="1789043"/>
            <a:ext cx="5283200" cy="4552234"/>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fontAlgn="auto"/>
            <a:r>
              <a:rPr strike="noStrike" noProof="1">
                <a:sym typeface="+mn-ea"/>
              </a:rPr>
              <a:t>单击此处编辑母版文本样式</a:t>
            </a:r>
            <a:endParaRPr strike="noStrike" noProof="1">
              <a:sym typeface="+mn-ea"/>
            </a:endParaRPr>
          </a:p>
          <a:p>
            <a:pPr lvl="1" fontAlgn="auto"/>
            <a:r>
              <a:rPr strike="noStrike" noProof="1">
                <a:sym typeface="+mn-ea"/>
              </a:rPr>
              <a:t>第二级</a:t>
            </a:r>
            <a:endParaRPr strike="noStrike" noProof="1">
              <a:sym typeface="+mn-ea"/>
            </a:endParaRPr>
          </a:p>
          <a:p>
            <a:pPr lvl="2" fontAlgn="auto"/>
            <a:r>
              <a:rPr strike="noStrike" noProof="1">
                <a:sym typeface="+mn-ea"/>
              </a:rPr>
              <a:t>第三级</a:t>
            </a:r>
            <a:endParaRPr strike="noStrike" noProof="1">
              <a:sym typeface="+mn-ea"/>
            </a:endParaRPr>
          </a:p>
          <a:p>
            <a:pPr lvl="3" fontAlgn="auto"/>
            <a:r>
              <a:rPr strike="noStrike" noProof="1">
                <a:sym typeface="+mn-ea"/>
              </a:rPr>
              <a:t>第四级</a:t>
            </a:r>
            <a:endParaRPr strike="noStrike" noProof="1">
              <a:sym typeface="+mn-ea"/>
            </a:endParaRPr>
          </a:p>
          <a:p>
            <a:pPr lvl="4" fontAlgn="auto"/>
            <a:r>
              <a:rPr strike="noStrike" noProof="1">
                <a:sym typeface="+mn-ea"/>
              </a:rPr>
              <a:t>第五级</a:t>
            </a:r>
            <a:endParaRPr strike="noStrike" noProof="1">
              <a:sym typeface="+mn-ea"/>
            </a:endParaRPr>
          </a:p>
        </p:txBody>
      </p:sp>
      <p:sp>
        <p:nvSpPr>
          <p:cNvPr id="5" name="文本占位符 4"/>
          <p:cNvSpPr>
            <a:spLocks noGrp="1"/>
          </p:cNvSpPr>
          <p:nvPr>
            <p:ph type="body" sz="quarter" idx="3" hasCustomPrompt="1"/>
          </p:nvPr>
        </p:nvSpPr>
        <p:spPr>
          <a:xfrm>
            <a:off x="6235750" y="1296000"/>
            <a:ext cx="5283242" cy="381003"/>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1" i="0" u="none" strike="noStrike" kern="1200" cap="none" spc="200" normalizeH="0" baseline="0" noProof="1" dirty="0">
                <a:solidFill>
                  <a:schemeClr val="tx1"/>
                </a:solidFill>
                <a:uFillTx/>
                <a:latin typeface="+mn-lt"/>
                <a:ea typeface="+mn-ea"/>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strike="noStrike" noProof="1">
                <a:sym typeface="+mn-ea"/>
              </a:rPr>
              <a:t>单击此处编辑文本</a:t>
            </a:r>
            <a:endParaRPr strike="noStrike" noProof="1">
              <a:sym typeface="+mn-ea"/>
            </a:endParaRPr>
          </a:p>
        </p:txBody>
      </p:sp>
      <p:sp>
        <p:nvSpPr>
          <p:cNvPr id="6" name="内容占位符 5"/>
          <p:cNvSpPr>
            <a:spLocks noGrp="1"/>
          </p:cNvSpPr>
          <p:nvPr>
            <p:ph sz="quarter" idx="4"/>
          </p:nvPr>
        </p:nvSpPr>
        <p:spPr>
          <a:xfrm>
            <a:off x="6235750" y="1789043"/>
            <a:ext cx="5283242" cy="4552234"/>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fontAlgn="auto"/>
            <a:r>
              <a:rPr strike="noStrike" noProof="1">
                <a:sym typeface="+mn-ea"/>
              </a:rPr>
              <a:t>单击此处编辑母版文本样式</a:t>
            </a:r>
            <a:endParaRPr strike="noStrike" noProof="1">
              <a:sym typeface="+mn-ea"/>
            </a:endParaRPr>
          </a:p>
          <a:p>
            <a:pPr lvl="1" fontAlgn="auto"/>
            <a:r>
              <a:rPr strike="noStrike" noProof="1">
                <a:sym typeface="+mn-ea"/>
              </a:rPr>
              <a:t>第二级</a:t>
            </a:r>
            <a:endParaRPr strike="noStrike" noProof="1">
              <a:sym typeface="+mn-ea"/>
            </a:endParaRPr>
          </a:p>
          <a:p>
            <a:pPr lvl="2" fontAlgn="auto"/>
            <a:r>
              <a:rPr strike="noStrike" noProof="1">
                <a:sym typeface="+mn-ea"/>
              </a:rPr>
              <a:t>第三级</a:t>
            </a:r>
            <a:endParaRPr strike="noStrike" noProof="1">
              <a:sym typeface="+mn-ea"/>
            </a:endParaRPr>
          </a:p>
          <a:p>
            <a:pPr lvl="3" fontAlgn="auto"/>
            <a:r>
              <a:rPr strike="noStrike" noProof="1">
                <a:sym typeface="+mn-ea"/>
              </a:rPr>
              <a:t>第四级</a:t>
            </a:r>
            <a:endParaRPr strike="noStrike" noProof="1">
              <a:sym typeface="+mn-ea"/>
            </a:endParaRPr>
          </a:p>
          <a:p>
            <a:pPr lvl="4" fontAlgn="auto"/>
            <a:r>
              <a:rPr strike="noStrike" noProof="1">
                <a:sym typeface="+mn-ea"/>
              </a:rPr>
              <a:t>第五级</a:t>
            </a:r>
            <a:endParaRPr strike="noStrike" noProof="1">
              <a:sym typeface="+mn-ea"/>
            </a:endParaRPr>
          </a:p>
        </p:txBody>
      </p:sp>
      <p:sp>
        <p:nvSpPr>
          <p:cNvPr id="7" name="日期占位符 6"/>
          <p:cNvSpPr>
            <a:spLocks noGrp="1"/>
          </p:cNvSpPr>
          <p:nvPr>
            <p:ph type="dt" sz="half" idx="10"/>
          </p:nvPr>
        </p:nvSpPr>
        <p:spPr/>
        <p:txBody>
          <a:bodyPr/>
          <a:p>
            <a:pPr fontAlgn="auto"/>
            <a:fld id="{760FBDFE-C587-4B4C-A407-44438C67B59E}" type="datetimeFigureOut">
              <a:rPr lang="zh-CN" altLang="en-US" strike="noStrike" noProof="1" smtClean="0">
                <a:latin typeface="+mn-lt"/>
                <a:ea typeface="+mn-ea"/>
                <a:cs typeface="+mn-cs"/>
              </a:rPr>
            </a:fld>
            <a:endParaRPr lang="zh-CN" altLang="en-US" strike="noStrike" noProof="1"/>
          </a:p>
        </p:txBody>
      </p:sp>
      <p:sp>
        <p:nvSpPr>
          <p:cNvPr id="8" name="页脚占位符 7"/>
          <p:cNvSpPr>
            <a:spLocks noGrp="1"/>
          </p:cNvSpPr>
          <p:nvPr>
            <p:ph type="ftr" sz="quarter" idx="11"/>
          </p:nvPr>
        </p:nvSpPr>
        <p:spPr/>
        <p:txBody>
          <a:bodyPr/>
          <a:p>
            <a:pPr fontAlgn="auto"/>
            <a:endParaRPr lang="zh-CN" altLang="en-US" strike="noStrike" noProof="1"/>
          </a:p>
        </p:txBody>
      </p:sp>
      <p:sp>
        <p:nvSpPr>
          <p:cNvPr id="9" name="灯片编号占位符 8"/>
          <p:cNvSpPr>
            <a:spLocks noGrp="1"/>
          </p:cNvSpPr>
          <p:nvPr>
            <p:ph type="sldNum" sz="quarter" idx="12"/>
          </p:nvPr>
        </p:nvSpPr>
        <p:spPr/>
        <p:txBody>
          <a:bodyPr/>
          <a:p>
            <a:pPr fontAlgn="auto"/>
            <a:fld id="{49AE70B2-8BF9-45C0-BB95-33D1B9D3A854}" type="slidenum">
              <a:rPr lang="zh-CN" altLang="en-US" strike="noStrike" noProof="1" smtClean="0">
                <a:latin typeface="+mn-lt"/>
                <a:ea typeface="+mn-ea"/>
                <a:cs typeface="+mn-cs"/>
              </a:rPr>
            </a:fld>
            <a:endParaRPr lang="zh-CN" altLang="en-US" strike="noStrike" noProof="1"/>
          </a:p>
        </p:txBody>
      </p:sp>
    </p:spTree>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fontAlgn="auto"/>
            <a:r>
              <a:rPr strike="noStrike" noProof="1">
                <a:sym typeface="+mn-ea"/>
              </a:rPr>
              <a:t>单击此处编辑母版标题样式</a:t>
            </a:r>
            <a:endParaRPr strike="noStrike" noProof="1">
              <a:sym typeface="+mn-ea"/>
            </a:endParaRPr>
          </a:p>
        </p:txBody>
      </p:sp>
      <p:sp>
        <p:nvSpPr>
          <p:cNvPr id="3" name="日期占位符 2"/>
          <p:cNvSpPr>
            <a:spLocks noGrp="1"/>
          </p:cNvSpPr>
          <p:nvPr>
            <p:ph type="dt" sz="half" idx="10"/>
          </p:nvPr>
        </p:nvSpPr>
        <p:spPr/>
        <p:txBody>
          <a:bodyPr/>
          <a:p>
            <a:pPr fontAlgn="auto"/>
            <a:fld id="{760FBDFE-C587-4B4C-A407-44438C67B59E}" type="datetimeFigureOut">
              <a:rPr lang="zh-CN" altLang="en-US" strike="noStrike" noProof="1" smtClean="0">
                <a:latin typeface="+mn-lt"/>
                <a:ea typeface="+mn-ea"/>
                <a:cs typeface="+mn-cs"/>
              </a:rPr>
            </a:fld>
            <a:endParaRPr lang="zh-CN" altLang="en-US" strike="noStrike" noProof="1"/>
          </a:p>
        </p:txBody>
      </p:sp>
      <p:sp>
        <p:nvSpPr>
          <p:cNvPr id="4" name="页脚占位符 3"/>
          <p:cNvSpPr>
            <a:spLocks noGrp="1"/>
          </p:cNvSpPr>
          <p:nvPr>
            <p:ph type="ftr" sz="quarter" idx="11"/>
          </p:nvPr>
        </p:nvSpPr>
        <p:spPr/>
        <p:txBody>
          <a:bodyPr/>
          <a:p>
            <a:pPr fontAlgn="auto"/>
            <a:endParaRPr lang="zh-CN" altLang="en-US" strike="noStrike" noProof="1"/>
          </a:p>
        </p:txBody>
      </p:sp>
      <p:sp>
        <p:nvSpPr>
          <p:cNvPr id="5" name="灯片编号占位符 4"/>
          <p:cNvSpPr>
            <a:spLocks noGrp="1"/>
          </p:cNvSpPr>
          <p:nvPr>
            <p:ph type="sldNum" sz="quarter" idx="12"/>
          </p:nvPr>
        </p:nvSpPr>
        <p:spPr/>
        <p:txBody>
          <a:bodyPr/>
          <a:p>
            <a:pPr fontAlgn="auto"/>
            <a:fld id="{49AE70B2-8BF9-45C0-BB95-33D1B9D3A854}" type="slidenum">
              <a:rPr lang="zh-CN" altLang="en-US" strike="noStrike" noProof="1" smtClean="0">
                <a:latin typeface="+mn-lt"/>
                <a:ea typeface="+mn-ea"/>
                <a:cs typeface="+mn-cs"/>
              </a:rPr>
            </a:fld>
            <a:endParaRPr lang="zh-CN" altLang="en-US" strike="noStrike" noProof="1"/>
          </a:p>
        </p:txBody>
      </p:sp>
    </p:spTree>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fontAlgn="auto"/>
            <a:fld id="{760FBDFE-C587-4B4C-A407-44438C67B59E}" type="datetimeFigureOut">
              <a:rPr lang="zh-CN" altLang="en-US" strike="noStrike" noProof="1" smtClean="0">
                <a:latin typeface="+mn-lt"/>
                <a:ea typeface="+mn-ea"/>
                <a:cs typeface="+mn-cs"/>
              </a:rPr>
            </a:fld>
            <a:endParaRPr lang="zh-CN" altLang="en-US" strike="noStrike" noProof="1"/>
          </a:p>
        </p:txBody>
      </p:sp>
      <p:sp>
        <p:nvSpPr>
          <p:cNvPr id="3" name="页脚占位符 2"/>
          <p:cNvSpPr>
            <a:spLocks noGrp="1"/>
          </p:cNvSpPr>
          <p:nvPr>
            <p:ph type="ftr" sz="quarter" idx="11"/>
          </p:nvPr>
        </p:nvSpPr>
        <p:spPr/>
        <p:txBody>
          <a:bodyPr/>
          <a:p>
            <a:pPr fontAlgn="auto"/>
            <a:endParaRPr lang="zh-CN" altLang="en-US" strike="noStrike" noProof="1"/>
          </a:p>
        </p:txBody>
      </p:sp>
      <p:sp>
        <p:nvSpPr>
          <p:cNvPr id="4" name="灯片编号占位符 3"/>
          <p:cNvSpPr>
            <a:spLocks noGrp="1"/>
          </p:cNvSpPr>
          <p:nvPr>
            <p:ph type="sldNum" sz="quarter" idx="12"/>
          </p:nvPr>
        </p:nvSpPr>
        <p:spPr/>
        <p:txBody>
          <a:bodyPr/>
          <a:p>
            <a:pPr fontAlgn="auto"/>
            <a:fld id="{49AE70B2-8BF9-45C0-BB95-33D1B9D3A854}" type="slidenum">
              <a:rPr lang="zh-CN" altLang="en-US" strike="noStrike" noProof="1" smtClean="0">
                <a:latin typeface="+mn-lt"/>
                <a:ea typeface="+mn-ea"/>
                <a:cs typeface="+mn-cs"/>
              </a:rPr>
            </a:fld>
            <a:endParaRPr lang="zh-CN" altLang="en-US" strike="noStrike" noProof="1"/>
          </a:p>
        </p:txBody>
      </p:sp>
    </p:spTree>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669930" y="1296000"/>
            <a:ext cx="5283242" cy="5040000"/>
          </a:xfr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fontAlgn="auto"/>
            <a:endParaRPr strike="noStrike" noProof="1">
              <a:sym typeface="+mn-ea"/>
            </a:endParaRPr>
          </a:p>
        </p:txBody>
      </p:sp>
      <p:sp>
        <p:nvSpPr>
          <p:cNvPr id="4" name="文本占位符 3"/>
          <p:cNvSpPr>
            <a:spLocks noGrp="1"/>
          </p:cNvSpPr>
          <p:nvPr>
            <p:ph type="body" sz="half" idx="2"/>
          </p:nvPr>
        </p:nvSpPr>
        <p:spPr>
          <a:xfrm>
            <a:off x="6238925" y="1296000"/>
            <a:ext cx="5283242" cy="50400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stStyle>
          <a:p>
            <a:pPr lvl="0" fontAlgn="auto"/>
            <a:r>
              <a:rPr strike="noStrike" noProof="1">
                <a:sym typeface="+mn-ea"/>
              </a:rPr>
              <a:t>单击此处编辑母版文本样式</a:t>
            </a:r>
            <a:endParaRPr strike="noStrike" noProof="1">
              <a:sym typeface="+mn-ea"/>
            </a:endParaRPr>
          </a:p>
        </p:txBody>
      </p:sp>
      <p:sp>
        <p:nvSpPr>
          <p:cNvPr id="9" name="标题 8"/>
          <p:cNvSpPr>
            <a:spLocks noGrp="1"/>
          </p:cNvSpPr>
          <p:nvPr>
            <p:ph type="title"/>
          </p:nvPr>
        </p:nvSpPr>
        <p:spPr/>
        <p:txBody>
          <a:bodyPr/>
          <a:lstStyle/>
          <a:p>
            <a:pPr fontAlgn="auto"/>
            <a:r>
              <a:rPr lang="zh-CN" altLang="en-US" strike="noStrike" noProof="1"/>
              <a:t>单击此处编辑母版标题样式</a:t>
            </a:r>
            <a:endParaRPr lang="zh-CN" altLang="en-US" strike="noStrike" noProof="1"/>
          </a:p>
        </p:txBody>
      </p:sp>
      <p:sp>
        <p:nvSpPr>
          <p:cNvPr id="2" name="日期占位符 1"/>
          <p:cNvSpPr>
            <a:spLocks noGrp="1"/>
          </p:cNvSpPr>
          <p:nvPr>
            <p:ph type="dt" sz="half" idx="10"/>
          </p:nvPr>
        </p:nvSpPr>
        <p:spPr/>
        <p:txBody>
          <a:bodyPr/>
          <a:p>
            <a:pPr fontAlgn="auto"/>
            <a:fld id="{760FBDFE-C587-4B4C-A407-44438C67B59E}" type="datetimeFigureOut">
              <a:rPr lang="zh-CN" altLang="en-US" strike="noStrike" noProof="1" smtClean="0">
                <a:latin typeface="+mn-lt"/>
                <a:ea typeface="+mn-ea"/>
                <a:cs typeface="+mn-cs"/>
              </a:rPr>
            </a:fld>
            <a:endParaRPr lang="zh-CN" altLang="en-US" strike="noStrike" noProof="1"/>
          </a:p>
        </p:txBody>
      </p:sp>
      <p:sp>
        <p:nvSpPr>
          <p:cNvPr id="5" name="页脚占位符 4"/>
          <p:cNvSpPr>
            <a:spLocks noGrp="1"/>
          </p:cNvSpPr>
          <p:nvPr>
            <p:ph type="ftr" sz="quarter" idx="11"/>
          </p:nvPr>
        </p:nvSpPr>
        <p:spPr/>
        <p:txBody>
          <a:bodyPr/>
          <a:p>
            <a:pPr fontAlgn="auto"/>
            <a:endParaRPr lang="zh-CN" altLang="en-US" strike="noStrike" noProof="1"/>
          </a:p>
        </p:txBody>
      </p:sp>
      <p:sp>
        <p:nvSpPr>
          <p:cNvPr id="6" name="灯片编号占位符 5"/>
          <p:cNvSpPr>
            <a:spLocks noGrp="1"/>
          </p:cNvSpPr>
          <p:nvPr>
            <p:ph type="sldNum" sz="quarter" idx="12"/>
          </p:nvPr>
        </p:nvSpPr>
        <p:spPr/>
        <p:txBody>
          <a:bodyPr/>
          <a:p>
            <a:pPr fontAlgn="auto"/>
            <a:fld id="{49AE70B2-8BF9-45C0-BB95-33D1B9D3A854}" type="slidenum">
              <a:rPr lang="zh-CN" altLang="en-US" strike="noStrike" noProof="1" smtClean="0">
                <a:latin typeface="+mn-lt"/>
                <a:ea typeface="+mn-ea"/>
                <a:cs typeface="+mn-cs"/>
              </a:rPr>
            </a:fld>
            <a:endParaRPr lang="zh-CN" altLang="en-US" strike="noStrike" noProof="1"/>
          </a:p>
        </p:txBody>
      </p:sp>
    </p:spTree>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0571135" y="952508"/>
            <a:ext cx="950984" cy="5388907"/>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solidFill>
                <a:uFillTx/>
                <a:latin typeface="+mj-lt"/>
                <a:ea typeface="+mj-ea"/>
                <a:cs typeface="+mj-cs"/>
                <a:sym typeface="+mn-ea"/>
              </a:defRPr>
            </a:lvl1pPr>
          </a:lstStyle>
          <a:p>
            <a:pPr lvl="0" fontAlgn="auto"/>
            <a:r>
              <a:rPr strike="noStrike" noProof="1">
                <a:sym typeface="+mn-ea"/>
              </a:rPr>
              <a:t>单击此处编辑母版标题样式</a:t>
            </a:r>
            <a:endParaRPr strike="noStrike" noProof="1">
              <a:sym typeface="+mn-ea"/>
            </a:endParaRPr>
          </a:p>
        </p:txBody>
      </p:sp>
      <p:sp>
        <p:nvSpPr>
          <p:cNvPr id="3" name="竖排文字占位符 2"/>
          <p:cNvSpPr>
            <a:spLocks noGrp="1"/>
          </p:cNvSpPr>
          <p:nvPr>
            <p:ph type="body" orient="vert" idx="1"/>
          </p:nvPr>
        </p:nvSpPr>
        <p:spPr>
          <a:xfrm>
            <a:off x="669925" y="952500"/>
            <a:ext cx="9828101" cy="5388907"/>
          </a:xfrm>
        </p:spPr>
        <p:txBody>
          <a:bodyPr vert="eaVert"/>
          <a:lstStyle>
            <a:lvl1pPr indent="0" eaLnBrk="1" fontAlgn="auto" latinLnBrk="0" hangingPunct="1">
              <a:defRPr>
                <a:solidFill>
                  <a:schemeClr val="tx1">
                    <a:lumMod val="75000"/>
                    <a:lumOff val="25000"/>
                  </a:schemeClr>
                </a:solidFill>
              </a:defRPr>
            </a:lvl1pPr>
            <a:lvl2pPr indent="0" eaLnBrk="1" fontAlgn="auto" latinLnBrk="0" hangingPunct="1">
              <a:defRPr>
                <a:solidFill>
                  <a:schemeClr val="tx1">
                    <a:lumMod val="75000"/>
                    <a:lumOff val="25000"/>
                  </a:schemeClr>
                </a:solidFill>
              </a:defRPr>
            </a:lvl2pPr>
            <a:lvl3pPr indent="0" eaLnBrk="1" fontAlgn="auto" latinLnBrk="0" hangingPunct="1">
              <a:defRPr>
                <a:solidFill>
                  <a:schemeClr val="tx1">
                    <a:lumMod val="75000"/>
                    <a:lumOff val="25000"/>
                  </a:schemeClr>
                </a:solidFill>
              </a:defRPr>
            </a:lvl3pPr>
            <a:lvl4pPr indent="0" eaLnBrk="1" fontAlgn="auto" latinLnBrk="0" hangingPunct="1">
              <a:defRPr>
                <a:solidFill>
                  <a:schemeClr val="tx1">
                    <a:lumMod val="75000"/>
                    <a:lumOff val="25000"/>
                  </a:schemeClr>
                </a:solidFill>
              </a:defRPr>
            </a:lvl4pPr>
            <a:lvl5pPr indent="0" eaLnBrk="1" fontAlgn="auto" latinLnBrk="0" hangingPunct="1">
              <a:defRPr>
                <a:solidFill>
                  <a:schemeClr val="tx1">
                    <a:lumMod val="75000"/>
                    <a:lumOff val="25000"/>
                  </a:schemeClr>
                </a:solidFill>
              </a:defRPr>
            </a:lvl5pPr>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4" name="日期占位符 3"/>
          <p:cNvSpPr>
            <a:spLocks noGrp="1"/>
          </p:cNvSpPr>
          <p:nvPr>
            <p:ph type="dt" sz="half" idx="10"/>
          </p:nvPr>
        </p:nvSpPr>
        <p:spPr/>
        <p:txBody>
          <a:bodyPr/>
          <a:p>
            <a:pPr fontAlgn="auto"/>
            <a:fld id="{760FBDFE-C587-4B4C-A407-44438C67B59E}" type="datetimeFigureOut">
              <a:rPr lang="zh-CN" altLang="en-US" strike="noStrike" noProof="1" smtClean="0">
                <a:latin typeface="+mn-lt"/>
                <a:ea typeface="+mn-ea"/>
                <a:cs typeface="+mn-cs"/>
              </a:rPr>
            </a:fld>
            <a:endParaRPr lang="zh-CN" altLang="en-US" strike="noStrike" noProof="1"/>
          </a:p>
        </p:txBody>
      </p:sp>
      <p:sp>
        <p:nvSpPr>
          <p:cNvPr id="5" name="页脚占位符 4"/>
          <p:cNvSpPr>
            <a:spLocks noGrp="1"/>
          </p:cNvSpPr>
          <p:nvPr>
            <p:ph type="ftr" sz="quarter" idx="11"/>
          </p:nvPr>
        </p:nvSpPr>
        <p:spPr/>
        <p:txBody>
          <a:bodyPr/>
          <a:p>
            <a:pPr fontAlgn="auto"/>
            <a:endParaRPr lang="zh-CN" altLang="en-US" strike="noStrike" noProof="1"/>
          </a:p>
        </p:txBody>
      </p:sp>
      <p:sp>
        <p:nvSpPr>
          <p:cNvPr id="6" name="灯片编号占位符 5"/>
          <p:cNvSpPr>
            <a:spLocks noGrp="1"/>
          </p:cNvSpPr>
          <p:nvPr>
            <p:ph type="sldNum" sz="quarter" idx="12"/>
          </p:nvPr>
        </p:nvSpPr>
        <p:spPr/>
        <p:txBody>
          <a:bodyPr/>
          <a:p>
            <a:pPr fontAlgn="auto"/>
            <a:fld id="{49AE70B2-8BF9-45C0-BB95-33D1B9D3A854}" type="slidenum">
              <a:rPr lang="zh-CN" altLang="en-US" strike="noStrike" noProof="1" smtClean="0">
                <a:latin typeface="+mn-lt"/>
                <a:ea typeface="+mn-ea"/>
                <a:cs typeface="+mn-cs"/>
              </a:rPr>
            </a:fld>
            <a:endParaRPr lang="zh-CN" altLang="en-US" strike="noStrike" noProof="1"/>
          </a:p>
        </p:txBody>
      </p:sp>
    </p:spTree>
  </p:cSld>
  <p:clrMapOvr>
    <a:masterClrMapping/>
  </p:clrMapOvr>
  <p:transition>
    <p:random/>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tags" Target="../tags/tag6.xml"/><Relationship Id="rId16" Type="http://schemas.openxmlformats.org/officeDocument/2006/relationships/tags" Target="../tags/tag5.xml"/><Relationship Id="rId15" Type="http://schemas.openxmlformats.org/officeDocument/2006/relationships/tags" Target="../tags/tag4.xml"/><Relationship Id="rId14" Type="http://schemas.openxmlformats.org/officeDocument/2006/relationships/tags" Target="../tags/tag3.xml"/><Relationship Id="rId13" Type="http://schemas.openxmlformats.org/officeDocument/2006/relationships/tags" Target="../tags/tag2.xml"/><Relationship Id="rId12" Type="http://schemas.openxmlformats.org/officeDocument/2006/relationships/tags" Target="../tags/tag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E5B42"/>
        </a:solidFill>
        <a:effectLst/>
      </p:bgPr>
    </p:bg>
    <p:spTree>
      <p:nvGrpSpPr>
        <p:cNvPr id="1" name=""/>
        <p:cNvGrpSpPr/>
        <p:nvPr/>
      </p:nvGrpSpPr>
      <p:grpSpPr/>
      <p:sp>
        <p:nvSpPr>
          <p:cNvPr id="1026" name="标题占位符 1"/>
          <p:cNvSpPr>
            <a:spLocks noGrp="1"/>
          </p:cNvSpPr>
          <p:nvPr>
            <p:ph type="title"/>
            <p:custDataLst>
              <p:tags r:id="rId12"/>
            </p:custDataLst>
          </p:nvPr>
        </p:nvSpPr>
        <p:spPr>
          <a:xfrm>
            <a:off x="669925" y="431800"/>
            <a:ext cx="10852150" cy="647700"/>
          </a:xfrm>
          <a:prstGeom prst="rect">
            <a:avLst/>
          </a:prstGeom>
          <a:noFill/>
          <a:ln w="9525">
            <a:noFill/>
          </a:ln>
        </p:spPr>
        <p:txBody>
          <a:bodyPr vert="horz" lIns="101600" tIns="38100" rIns="76200" bIns="38100" anchor="ctr"/>
          <a:p>
            <a:pPr lvl="0"/>
            <a:r>
              <a:rPr lang="zh-CN" altLang="en-US" dirty="0"/>
              <a:t>单击此处编辑母版标题样式</a:t>
            </a:r>
            <a:endParaRPr lang="zh-CN" altLang="en-US" dirty="0"/>
          </a:p>
        </p:txBody>
      </p:sp>
      <p:sp>
        <p:nvSpPr>
          <p:cNvPr id="1027" name="文本占位符 2"/>
          <p:cNvSpPr>
            <a:spLocks noGrp="1"/>
          </p:cNvSpPr>
          <p:nvPr>
            <p:ph type="body"/>
            <p:custDataLst>
              <p:tags r:id="rId13"/>
            </p:custDataLst>
          </p:nvPr>
        </p:nvSpPr>
        <p:spPr>
          <a:xfrm>
            <a:off x="669925" y="1295400"/>
            <a:ext cx="10852150" cy="5040313"/>
          </a:xfrm>
          <a:prstGeom prst="rect">
            <a:avLst/>
          </a:prstGeom>
          <a:noFill/>
          <a:ln w="9525">
            <a:noFill/>
          </a:ln>
        </p:spPr>
        <p:txBody>
          <a:bodyPr vert="horz" lIns="101600" tIns="0" rIns="82550" bIns="0" anchor="t"/>
          <a:p>
            <a:pPr lvl="0" indent="-228600"/>
            <a:r>
              <a:rPr lang="zh-CN" altLang="en-US" dirty="0"/>
              <a:t>单击此处编辑母版文本样式</a:t>
            </a:r>
            <a:endParaRPr lang="zh-CN" altLang="en-US" dirty="0"/>
          </a:p>
          <a:p>
            <a:pPr lvl="1" indent="-228600"/>
            <a:r>
              <a:rPr lang="zh-CN" altLang="en-US" dirty="0"/>
              <a:t>第二级</a:t>
            </a:r>
            <a:endParaRPr lang="zh-CN" altLang="en-US" dirty="0"/>
          </a:p>
          <a:p>
            <a:pPr lvl="2" indent="-228600"/>
            <a:r>
              <a:rPr lang="zh-CN" altLang="en-US" dirty="0"/>
              <a:t>第三级</a:t>
            </a:r>
            <a:endParaRPr lang="zh-CN" altLang="en-US" dirty="0"/>
          </a:p>
          <a:p>
            <a:pPr lvl="3" indent="-228600"/>
            <a:r>
              <a:rPr lang="zh-CN" altLang="en-US" dirty="0"/>
              <a:t>第四级</a:t>
            </a:r>
            <a:endParaRPr lang="zh-CN" altLang="en-US" dirty="0"/>
          </a:p>
          <a:p>
            <a:pPr lvl="4" indent="-228600"/>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879475" y="6350000"/>
            <a:ext cx="2700338" cy="315913"/>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pPr fontAlgn="auto"/>
            <a:fld id="{760FBDFE-C587-4B4C-A407-44438C67B59E}" type="datetimeFigureOut">
              <a:rPr lang="zh-CN" altLang="en-US" strike="noStrike" noProof="1" smtClean="0">
                <a:latin typeface="+mn-lt"/>
                <a:ea typeface="+mn-ea"/>
                <a:cs typeface="+mn-cs"/>
              </a:rPr>
            </a:fld>
            <a:endParaRPr lang="zh-CN" altLang="en-US" strike="noStrike" noProof="1"/>
          </a:p>
        </p:txBody>
      </p:sp>
      <p:sp>
        <p:nvSpPr>
          <p:cNvPr id="5" name="页脚占位符 4"/>
          <p:cNvSpPr>
            <a:spLocks noGrp="1"/>
          </p:cNvSpPr>
          <p:nvPr>
            <p:ph type="ftr" sz="quarter" idx="3"/>
            <p:custDataLst>
              <p:tags r:id="rId15"/>
            </p:custDataLst>
          </p:nvPr>
        </p:nvSpPr>
        <p:spPr>
          <a:xfrm>
            <a:off x="4116388" y="6350000"/>
            <a:ext cx="3959225" cy="315913"/>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pPr fontAlgn="auto"/>
            <a:endParaRPr lang="zh-CN" altLang="en-US" strike="noStrike" noProof="1"/>
          </a:p>
        </p:txBody>
      </p:sp>
      <p:sp>
        <p:nvSpPr>
          <p:cNvPr id="6" name="灯片编号占位符 5"/>
          <p:cNvSpPr>
            <a:spLocks noGrp="1"/>
          </p:cNvSpPr>
          <p:nvPr>
            <p:ph type="sldNum" sz="quarter" idx="4"/>
            <p:custDataLst>
              <p:tags r:id="rId16"/>
            </p:custDataLst>
          </p:nvPr>
        </p:nvSpPr>
        <p:spPr>
          <a:xfrm>
            <a:off x="8610600" y="6350000"/>
            <a:ext cx="2700338" cy="315913"/>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pPr fontAlgn="auto"/>
            <a:fld id="{49AE70B2-8BF9-45C0-BB95-33D1B9D3A854}" type="slidenum">
              <a:rPr lang="zh-CN" altLang="en-US" strike="noStrike" noProof="1" smtClean="0">
                <a:latin typeface="+mn-lt"/>
                <a:ea typeface="+mn-ea"/>
                <a:cs typeface="+mn-cs"/>
              </a:rPr>
            </a:fld>
            <a:endParaRPr lang="zh-CN" altLang="en-US" strike="noStrike" noProof="1"/>
          </a:p>
        </p:txBody>
      </p:sp>
      <p:sp>
        <p:nvSpPr>
          <p:cNvPr id="7" name="KSO_TEMPLATE" hidden="1"/>
          <p:cNvSpPr/>
          <p:nvPr>
            <p:custDataLst>
              <p:tags r:id="rId17"/>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z="2400" strike="noStrike" noProof="1"/>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random/>
  </p:transition>
  <p:hf sldNum="0" hdr="0" ftr="0" dt="0"/>
  <p:txStyles>
    <p:titleStyle>
      <a:lvl1pPr algn="l" defTabSz="914400" rtl="0" eaLnBrk="1" fontAlgn="auto" latinLnBrk="0" hangingPunct="1">
        <a:lnSpc>
          <a:spcPct val="100000"/>
        </a:lnSpc>
        <a:spcBef>
          <a:spcPct val="0"/>
        </a:spcBef>
        <a:buNone/>
        <a:defRPr sz="2800" b="1" u="none" strike="noStrike" kern="1200" cap="none" spc="200" normalizeH="0">
          <a:solidFill>
            <a:schemeClr val="tx1"/>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mn-lt"/>
          <a:ea typeface="+mn-ea"/>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1.xml"/><Relationship Id="rId6" Type="http://schemas.openxmlformats.org/officeDocument/2006/relationships/tags" Target="../tags/tag8.xml"/><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tags" Target="../tags/tag7.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9" Type="http://schemas.openxmlformats.org/officeDocument/2006/relationships/tags" Target="../tags/tag91.xml"/><Relationship Id="rId8" Type="http://schemas.openxmlformats.org/officeDocument/2006/relationships/tags" Target="../tags/tag90.xml"/><Relationship Id="rId7" Type="http://schemas.openxmlformats.org/officeDocument/2006/relationships/tags" Target="../tags/tag89.xml"/><Relationship Id="rId6" Type="http://schemas.openxmlformats.org/officeDocument/2006/relationships/tags" Target="../tags/tag88.xml"/><Relationship Id="rId5" Type="http://schemas.openxmlformats.org/officeDocument/2006/relationships/tags" Target="../tags/tag87.xml"/><Relationship Id="rId4" Type="http://schemas.openxmlformats.org/officeDocument/2006/relationships/tags" Target="../tags/tag86.xml"/><Relationship Id="rId3" Type="http://schemas.openxmlformats.org/officeDocument/2006/relationships/tags" Target="../tags/tag85.xml"/><Relationship Id="rId2" Type="http://schemas.openxmlformats.org/officeDocument/2006/relationships/image" Target="../media/image10.png"/><Relationship Id="rId18" Type="http://schemas.openxmlformats.org/officeDocument/2006/relationships/notesSlide" Target="../notesSlides/notesSlide8.xml"/><Relationship Id="rId17" Type="http://schemas.openxmlformats.org/officeDocument/2006/relationships/slideLayout" Target="../slideLayouts/slideLayout1.xml"/><Relationship Id="rId16" Type="http://schemas.openxmlformats.org/officeDocument/2006/relationships/tags" Target="../tags/tag98.xml"/><Relationship Id="rId15" Type="http://schemas.openxmlformats.org/officeDocument/2006/relationships/tags" Target="../tags/tag97.xml"/><Relationship Id="rId14" Type="http://schemas.openxmlformats.org/officeDocument/2006/relationships/tags" Target="../tags/tag96.xml"/><Relationship Id="rId13" Type="http://schemas.openxmlformats.org/officeDocument/2006/relationships/tags" Target="../tags/tag95.xml"/><Relationship Id="rId12" Type="http://schemas.openxmlformats.org/officeDocument/2006/relationships/tags" Target="../tags/tag94.xml"/><Relationship Id="rId11" Type="http://schemas.openxmlformats.org/officeDocument/2006/relationships/tags" Target="../tags/tag93.xml"/><Relationship Id="rId10" Type="http://schemas.openxmlformats.org/officeDocument/2006/relationships/tags" Target="../tags/tag92.xml"/><Relationship Id="rId1" Type="http://schemas.openxmlformats.org/officeDocument/2006/relationships/image" Target="../media/image5.pn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1.xml"/><Relationship Id="rId2" Type="http://schemas.openxmlformats.org/officeDocument/2006/relationships/tags" Target="../tags/tag100.xml"/><Relationship Id="rId1" Type="http://schemas.openxmlformats.org/officeDocument/2006/relationships/tags" Target="../tags/tag99.xml"/></Relationships>
</file>

<file path=ppt/slides/_rels/slide12.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101.xml"/><Relationship Id="rId7" Type="http://schemas.openxmlformats.org/officeDocument/2006/relationships/image" Target="../media/image16.png"/><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10.png"/><Relationship Id="rId10" Type="http://schemas.openxmlformats.org/officeDocument/2006/relationships/notesSlide" Target="../notesSlides/notesSlide10.xml"/><Relationship Id="rId1" Type="http://schemas.openxmlformats.org/officeDocument/2006/relationships/image" Target="../media/image5.png"/></Relationships>
</file>

<file path=ppt/slides/_rels/slide13.xml.rels><?xml version="1.0" encoding="UTF-8" standalone="yes"?>
<Relationships xmlns="http://schemas.openxmlformats.org/package/2006/relationships"><Relationship Id="rId7" Type="http://schemas.openxmlformats.org/officeDocument/2006/relationships/notesSlide" Target="../notesSlides/notesSlide11.xml"/><Relationship Id="rId6" Type="http://schemas.openxmlformats.org/officeDocument/2006/relationships/slideLayout" Target="../slideLayouts/slideLayout1.xml"/><Relationship Id="rId5" Type="http://schemas.openxmlformats.org/officeDocument/2006/relationships/tags" Target="../tags/tag103.xml"/><Relationship Id="rId4" Type="http://schemas.openxmlformats.org/officeDocument/2006/relationships/image" Target="../media/image17.png"/><Relationship Id="rId3" Type="http://schemas.openxmlformats.org/officeDocument/2006/relationships/tags" Target="../tags/tag102.xml"/><Relationship Id="rId2" Type="http://schemas.openxmlformats.org/officeDocument/2006/relationships/image" Target="../media/image10.png"/><Relationship Id="rId1" Type="http://schemas.openxmlformats.org/officeDocument/2006/relationships/image" Target="../media/image5.png"/></Relationships>
</file>

<file path=ppt/slides/_rels/slide14.xml.rels><?xml version="1.0" encoding="UTF-8" standalone="yes"?>
<Relationships xmlns="http://schemas.openxmlformats.org/package/2006/relationships"><Relationship Id="rId7" Type="http://schemas.openxmlformats.org/officeDocument/2006/relationships/notesSlide" Target="../notesSlides/notesSlide12.xml"/><Relationship Id="rId6" Type="http://schemas.openxmlformats.org/officeDocument/2006/relationships/slideLayout" Target="../slideLayouts/slideLayout1.xml"/><Relationship Id="rId5" Type="http://schemas.openxmlformats.org/officeDocument/2006/relationships/tags" Target="../tags/tag105.xml"/><Relationship Id="rId4" Type="http://schemas.openxmlformats.org/officeDocument/2006/relationships/image" Target="../media/image17.png"/><Relationship Id="rId3" Type="http://schemas.openxmlformats.org/officeDocument/2006/relationships/tags" Target="../tags/tag104.xml"/><Relationship Id="rId2" Type="http://schemas.openxmlformats.org/officeDocument/2006/relationships/image" Target="../media/image10.png"/><Relationship Id="rId1" Type="http://schemas.openxmlformats.org/officeDocument/2006/relationships/image" Target="../media/image5.png"/></Relationships>
</file>

<file path=ppt/slides/_rels/slide15.xml.rels><?xml version="1.0" encoding="UTF-8" standalone="yes"?>
<Relationships xmlns="http://schemas.openxmlformats.org/package/2006/relationships"><Relationship Id="rId7" Type="http://schemas.openxmlformats.org/officeDocument/2006/relationships/notesSlide" Target="../notesSlides/notesSlide13.xml"/><Relationship Id="rId6" Type="http://schemas.openxmlformats.org/officeDocument/2006/relationships/slideLayout" Target="../slideLayouts/slideLayout1.xml"/><Relationship Id="rId5" Type="http://schemas.openxmlformats.org/officeDocument/2006/relationships/tags" Target="../tags/tag107.xml"/><Relationship Id="rId4" Type="http://schemas.openxmlformats.org/officeDocument/2006/relationships/tags" Target="../tags/tag106.xml"/><Relationship Id="rId3" Type="http://schemas.openxmlformats.org/officeDocument/2006/relationships/image" Target="../media/image18.jpeg"/><Relationship Id="rId2" Type="http://schemas.openxmlformats.org/officeDocument/2006/relationships/image" Target="../media/image10.png"/><Relationship Id="rId1" Type="http://schemas.openxmlformats.org/officeDocument/2006/relationships/image" Target="../media/image5.png"/></Relationships>
</file>

<file path=ppt/slides/_rels/slide16.xml.rels><?xml version="1.0" encoding="UTF-8" standalone="yes"?>
<Relationships xmlns="http://schemas.openxmlformats.org/package/2006/relationships"><Relationship Id="rId7" Type="http://schemas.openxmlformats.org/officeDocument/2006/relationships/notesSlide" Target="../notesSlides/notesSlide14.xml"/><Relationship Id="rId6" Type="http://schemas.openxmlformats.org/officeDocument/2006/relationships/slideLayout" Target="../slideLayouts/slideLayout1.xml"/><Relationship Id="rId5" Type="http://schemas.openxmlformats.org/officeDocument/2006/relationships/tags" Target="../tags/tag109.xml"/><Relationship Id="rId4" Type="http://schemas.openxmlformats.org/officeDocument/2006/relationships/image" Target="../media/image19.png"/><Relationship Id="rId3" Type="http://schemas.openxmlformats.org/officeDocument/2006/relationships/tags" Target="../tags/tag108.xml"/><Relationship Id="rId2" Type="http://schemas.openxmlformats.org/officeDocument/2006/relationships/image" Target="../media/image10.png"/><Relationship Id="rId1" Type="http://schemas.openxmlformats.org/officeDocument/2006/relationships/image" Target="../media/image5.png"/></Relationships>
</file>

<file path=ppt/slides/_rels/slide17.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114.xml"/><Relationship Id="rId7" Type="http://schemas.openxmlformats.org/officeDocument/2006/relationships/tags" Target="../tags/tag113.xml"/><Relationship Id="rId6" Type="http://schemas.openxmlformats.org/officeDocument/2006/relationships/tags" Target="../tags/tag112.xml"/><Relationship Id="rId5" Type="http://schemas.openxmlformats.org/officeDocument/2006/relationships/image" Target="../media/image20.png"/><Relationship Id="rId4" Type="http://schemas.openxmlformats.org/officeDocument/2006/relationships/tags" Target="../tags/tag111.xml"/><Relationship Id="rId3" Type="http://schemas.openxmlformats.org/officeDocument/2006/relationships/tags" Target="../tags/tag110.xml"/><Relationship Id="rId2" Type="http://schemas.openxmlformats.org/officeDocument/2006/relationships/image" Target="../media/image10.png"/><Relationship Id="rId10" Type="http://schemas.openxmlformats.org/officeDocument/2006/relationships/notesSlide" Target="../notesSlides/notesSlide15.xml"/><Relationship Id="rId1" Type="http://schemas.openxmlformats.org/officeDocument/2006/relationships/image" Target="../media/image5.pn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2.jpeg"/><Relationship Id="rId2" Type="http://schemas.openxmlformats.org/officeDocument/2006/relationships/image" Target="../media/image5.png"/><Relationship Id="rId1" Type="http://schemas.openxmlformats.org/officeDocument/2006/relationships/image" Target="../media/image21.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9.xml"/></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1.xml"/><Relationship Id="rId2" Type="http://schemas.openxmlformats.org/officeDocument/2006/relationships/tags" Target="../tags/tag11.xml"/><Relationship Id="rId1" Type="http://schemas.openxmlformats.org/officeDocument/2006/relationships/tags" Target="../tags/tag10.xml"/></Relationships>
</file>

<file path=ppt/slides/_rels/slide4.xml.rels><?xml version="1.0" encoding="UTF-8" standalone="yes"?>
<Relationships xmlns="http://schemas.openxmlformats.org/package/2006/relationships"><Relationship Id="rId9" Type="http://schemas.openxmlformats.org/officeDocument/2006/relationships/tags" Target="../tags/tag19.xml"/><Relationship Id="rId8" Type="http://schemas.openxmlformats.org/officeDocument/2006/relationships/tags" Target="../tags/tag18.xml"/><Relationship Id="rId7" Type="http://schemas.openxmlformats.org/officeDocument/2006/relationships/tags" Target="../tags/tag17.xml"/><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tags" Target="../tags/tag14.xml"/><Relationship Id="rId3" Type="http://schemas.openxmlformats.org/officeDocument/2006/relationships/tags" Target="../tags/tag13.xml"/><Relationship Id="rId2" Type="http://schemas.openxmlformats.org/officeDocument/2006/relationships/tags" Target="../tags/tag12.xml"/><Relationship Id="rId16" Type="http://schemas.openxmlformats.org/officeDocument/2006/relationships/slideLayout" Target="../slideLayouts/slideLayout1.xml"/><Relationship Id="rId15" Type="http://schemas.openxmlformats.org/officeDocument/2006/relationships/tags" Target="../tags/tag23.xml"/><Relationship Id="rId14" Type="http://schemas.openxmlformats.org/officeDocument/2006/relationships/tags" Target="../tags/tag22.xml"/><Relationship Id="rId13" Type="http://schemas.openxmlformats.org/officeDocument/2006/relationships/tags" Target="../tags/tag21.xml"/><Relationship Id="rId12" Type="http://schemas.openxmlformats.org/officeDocument/2006/relationships/image" Target="../media/image7.jpeg"/><Relationship Id="rId11" Type="http://schemas.openxmlformats.org/officeDocument/2006/relationships/tags" Target="../tags/tag20.xml"/><Relationship Id="rId10" Type="http://schemas.openxmlformats.org/officeDocument/2006/relationships/image" Target="../media/image6.png"/><Relationship Id="rId1" Type="http://schemas.openxmlformats.org/officeDocument/2006/relationships/image" Target="../media/image5.png"/></Relationships>
</file>

<file path=ppt/slides/_rels/slide5.xml.rels><?xml version="1.0" encoding="UTF-8" standalone="yes"?>
<Relationships xmlns="http://schemas.openxmlformats.org/package/2006/relationships"><Relationship Id="rId9" Type="http://schemas.openxmlformats.org/officeDocument/2006/relationships/tags" Target="../tags/tag30.xml"/><Relationship Id="rId8" Type="http://schemas.openxmlformats.org/officeDocument/2006/relationships/tags" Target="../tags/tag29.xml"/><Relationship Id="rId7" Type="http://schemas.openxmlformats.org/officeDocument/2006/relationships/tags" Target="../tags/tag28.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 Id="rId3" Type="http://schemas.openxmlformats.org/officeDocument/2006/relationships/image" Target="../media/image5.png"/><Relationship Id="rId22" Type="http://schemas.openxmlformats.org/officeDocument/2006/relationships/slideLayout" Target="../slideLayouts/slideLayout2.xml"/><Relationship Id="rId21" Type="http://schemas.openxmlformats.org/officeDocument/2006/relationships/tags" Target="../tags/tag42.xml"/><Relationship Id="rId20" Type="http://schemas.openxmlformats.org/officeDocument/2006/relationships/tags" Target="../tags/tag41.xml"/><Relationship Id="rId2" Type="http://schemas.openxmlformats.org/officeDocument/2006/relationships/image" Target="../media/image8.png"/><Relationship Id="rId19" Type="http://schemas.openxmlformats.org/officeDocument/2006/relationships/tags" Target="../tags/tag40.xml"/><Relationship Id="rId18" Type="http://schemas.openxmlformats.org/officeDocument/2006/relationships/tags" Target="../tags/tag39.xml"/><Relationship Id="rId17" Type="http://schemas.openxmlformats.org/officeDocument/2006/relationships/tags" Target="../tags/tag38.xml"/><Relationship Id="rId16" Type="http://schemas.openxmlformats.org/officeDocument/2006/relationships/tags" Target="../tags/tag37.xml"/><Relationship Id="rId15" Type="http://schemas.openxmlformats.org/officeDocument/2006/relationships/tags" Target="../tags/tag36.xml"/><Relationship Id="rId14" Type="http://schemas.openxmlformats.org/officeDocument/2006/relationships/tags" Target="../tags/tag35.xml"/><Relationship Id="rId13" Type="http://schemas.openxmlformats.org/officeDocument/2006/relationships/tags" Target="../tags/tag34.xml"/><Relationship Id="rId12" Type="http://schemas.openxmlformats.org/officeDocument/2006/relationships/tags" Target="../tags/tag33.xml"/><Relationship Id="rId11" Type="http://schemas.openxmlformats.org/officeDocument/2006/relationships/tags" Target="../tags/tag32.xml"/><Relationship Id="rId10" Type="http://schemas.openxmlformats.org/officeDocument/2006/relationships/tags" Target="../tags/tag31.xml"/><Relationship Id="rId1" Type="http://schemas.openxmlformats.org/officeDocument/2006/relationships/tags" Target="../tags/tag24.xml"/></Relationships>
</file>

<file path=ppt/slides/_rels/slide6.xml.rels><?xml version="1.0" encoding="UTF-8" standalone="yes"?>
<Relationships xmlns="http://schemas.openxmlformats.org/package/2006/relationships"><Relationship Id="rId9" Type="http://schemas.openxmlformats.org/officeDocument/2006/relationships/tags" Target="../tags/tag48.xml"/><Relationship Id="rId8" Type="http://schemas.openxmlformats.org/officeDocument/2006/relationships/image" Target="../media/image7.jpeg"/><Relationship Id="rId7" Type="http://schemas.openxmlformats.org/officeDocument/2006/relationships/tags" Target="../tags/tag47.xml"/><Relationship Id="rId6" Type="http://schemas.openxmlformats.org/officeDocument/2006/relationships/tags" Target="../tags/tag46.xml"/><Relationship Id="rId5" Type="http://schemas.openxmlformats.org/officeDocument/2006/relationships/image" Target="../media/image9.png"/><Relationship Id="rId4" Type="http://schemas.openxmlformats.org/officeDocument/2006/relationships/image" Target="../media/image5.png"/><Relationship Id="rId3" Type="http://schemas.openxmlformats.org/officeDocument/2006/relationships/tags" Target="../tags/tag45.xml"/><Relationship Id="rId2" Type="http://schemas.openxmlformats.org/officeDocument/2006/relationships/tags" Target="../tags/tag44.xml"/><Relationship Id="rId12" Type="http://schemas.openxmlformats.org/officeDocument/2006/relationships/notesSlide" Target="../notesSlides/notesSlide4.xml"/><Relationship Id="rId11" Type="http://schemas.openxmlformats.org/officeDocument/2006/relationships/slideLayout" Target="../slideLayouts/slideLayout1.xml"/><Relationship Id="rId10" Type="http://schemas.openxmlformats.org/officeDocument/2006/relationships/tags" Target="../tags/tag49.xml"/><Relationship Id="rId1" Type="http://schemas.openxmlformats.org/officeDocument/2006/relationships/tags" Target="../tags/tag43.xml"/></Relationships>
</file>

<file path=ppt/slides/_rels/slide7.xml.rels><?xml version="1.0" encoding="UTF-8" standalone="yes"?>
<Relationships xmlns="http://schemas.openxmlformats.org/package/2006/relationships"><Relationship Id="rId8" Type="http://schemas.openxmlformats.org/officeDocument/2006/relationships/notesSlide" Target="../notesSlides/notesSlide5.xml"/><Relationship Id="rId7" Type="http://schemas.openxmlformats.org/officeDocument/2006/relationships/slideLayout" Target="../slideLayouts/slideLayout1.xml"/><Relationship Id="rId6" Type="http://schemas.openxmlformats.org/officeDocument/2006/relationships/tags" Target="../tags/tag52.xml"/><Relationship Id="rId5" Type="http://schemas.openxmlformats.org/officeDocument/2006/relationships/image" Target="../media/image11.jpeg"/><Relationship Id="rId4" Type="http://schemas.openxmlformats.org/officeDocument/2006/relationships/tags" Target="../tags/tag51.xml"/><Relationship Id="rId3" Type="http://schemas.openxmlformats.org/officeDocument/2006/relationships/tags" Target="../tags/tag50.xml"/><Relationship Id="rId2" Type="http://schemas.openxmlformats.org/officeDocument/2006/relationships/image" Target="../media/image10.png"/><Relationship Id="rId1" Type="http://schemas.openxmlformats.org/officeDocument/2006/relationships/image" Target="../media/image5.png"/></Relationships>
</file>

<file path=ppt/slides/_rels/slide8.xml.rels><?xml version="1.0" encoding="UTF-8" standalone="yes"?>
<Relationships xmlns="http://schemas.openxmlformats.org/package/2006/relationships"><Relationship Id="rId9" Type="http://schemas.openxmlformats.org/officeDocument/2006/relationships/tags" Target="../tags/tag59.xml"/><Relationship Id="rId8" Type="http://schemas.openxmlformats.org/officeDocument/2006/relationships/tags" Target="../tags/tag58.xml"/><Relationship Id="rId7" Type="http://schemas.openxmlformats.org/officeDocument/2006/relationships/tags" Target="../tags/tag57.xml"/><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image" Target="../media/image10.png"/><Relationship Id="rId13" Type="http://schemas.openxmlformats.org/officeDocument/2006/relationships/notesSlide" Target="../notesSlides/notesSlide6.xml"/><Relationship Id="rId12" Type="http://schemas.openxmlformats.org/officeDocument/2006/relationships/slideLayout" Target="../slideLayouts/slideLayout1.xml"/><Relationship Id="rId11" Type="http://schemas.openxmlformats.org/officeDocument/2006/relationships/tags" Target="../tags/tag61.xml"/><Relationship Id="rId10" Type="http://schemas.openxmlformats.org/officeDocument/2006/relationships/tags" Target="../tags/tag60.xml"/><Relationship Id="rId1" Type="http://schemas.openxmlformats.org/officeDocument/2006/relationships/image" Target="../media/image5.png"/></Relationships>
</file>

<file path=ppt/slides/_rels/slide9.xml.rels><?xml version="1.0" encoding="UTF-8" standalone="yes"?>
<Relationships xmlns="http://schemas.openxmlformats.org/package/2006/relationships"><Relationship Id="rId9" Type="http://schemas.openxmlformats.org/officeDocument/2006/relationships/tags" Target="../tags/tag68.xml"/><Relationship Id="rId8" Type="http://schemas.openxmlformats.org/officeDocument/2006/relationships/tags" Target="../tags/tag67.xml"/><Relationship Id="rId7" Type="http://schemas.openxmlformats.org/officeDocument/2006/relationships/tags" Target="../tags/tag66.xml"/><Relationship Id="rId6" Type="http://schemas.openxmlformats.org/officeDocument/2006/relationships/tags" Target="../tags/tag65.xml"/><Relationship Id="rId5" Type="http://schemas.openxmlformats.org/officeDocument/2006/relationships/tags" Target="../tags/tag64.xml"/><Relationship Id="rId4" Type="http://schemas.openxmlformats.org/officeDocument/2006/relationships/tags" Target="../tags/tag63.xml"/><Relationship Id="rId3" Type="http://schemas.openxmlformats.org/officeDocument/2006/relationships/tags" Target="../tags/tag62.xml"/><Relationship Id="rId27" Type="http://schemas.openxmlformats.org/officeDocument/2006/relationships/notesSlide" Target="../notesSlides/notesSlide7.xml"/><Relationship Id="rId26" Type="http://schemas.openxmlformats.org/officeDocument/2006/relationships/slideLayout" Target="../slideLayouts/slideLayout1.xml"/><Relationship Id="rId25" Type="http://schemas.openxmlformats.org/officeDocument/2006/relationships/tags" Target="../tags/tag84.xml"/><Relationship Id="rId24" Type="http://schemas.openxmlformats.org/officeDocument/2006/relationships/tags" Target="../tags/tag83.xml"/><Relationship Id="rId23" Type="http://schemas.openxmlformats.org/officeDocument/2006/relationships/tags" Target="../tags/tag82.xml"/><Relationship Id="rId22" Type="http://schemas.openxmlformats.org/officeDocument/2006/relationships/tags" Target="../tags/tag81.xml"/><Relationship Id="rId21" Type="http://schemas.openxmlformats.org/officeDocument/2006/relationships/tags" Target="../tags/tag80.xml"/><Relationship Id="rId20" Type="http://schemas.openxmlformats.org/officeDocument/2006/relationships/tags" Target="../tags/tag79.xml"/><Relationship Id="rId2" Type="http://schemas.openxmlformats.org/officeDocument/2006/relationships/image" Target="../media/image10.png"/><Relationship Id="rId19" Type="http://schemas.openxmlformats.org/officeDocument/2006/relationships/tags" Target="../tags/tag78.xml"/><Relationship Id="rId18" Type="http://schemas.openxmlformats.org/officeDocument/2006/relationships/tags" Target="../tags/tag77.xml"/><Relationship Id="rId17" Type="http://schemas.openxmlformats.org/officeDocument/2006/relationships/tags" Target="../tags/tag76.xml"/><Relationship Id="rId16" Type="http://schemas.openxmlformats.org/officeDocument/2006/relationships/tags" Target="../tags/tag75.xml"/><Relationship Id="rId15" Type="http://schemas.openxmlformats.org/officeDocument/2006/relationships/tags" Target="../tags/tag74.xml"/><Relationship Id="rId14" Type="http://schemas.openxmlformats.org/officeDocument/2006/relationships/tags" Target="../tags/tag73.xml"/><Relationship Id="rId13" Type="http://schemas.openxmlformats.org/officeDocument/2006/relationships/tags" Target="../tags/tag72.xml"/><Relationship Id="rId12" Type="http://schemas.openxmlformats.org/officeDocument/2006/relationships/tags" Target="../tags/tag71.xml"/><Relationship Id="rId11" Type="http://schemas.openxmlformats.org/officeDocument/2006/relationships/tags" Target="../tags/tag70.xml"/><Relationship Id="rId10" Type="http://schemas.openxmlformats.org/officeDocument/2006/relationships/tags" Target="../tags/tag69.xml"/><Relationship Id="rId1"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145" name="图片 3" descr="265ebbfa4da3e9935eb50e6085a1ef6"/>
          <p:cNvPicPr>
            <a:picLocks noChangeAspect="1"/>
          </p:cNvPicPr>
          <p:nvPr/>
        </p:nvPicPr>
        <p:blipFill>
          <a:blip r:embed="rId1"/>
          <a:srcRect l="43747" t="-594" r="2563" b="594"/>
          <a:stretch>
            <a:fillRect/>
          </a:stretch>
        </p:blipFill>
        <p:spPr>
          <a:xfrm>
            <a:off x="-49212" y="-79375"/>
            <a:ext cx="5519737" cy="6937375"/>
          </a:xfrm>
          <a:prstGeom prst="rect">
            <a:avLst/>
          </a:prstGeom>
          <a:noFill/>
          <a:ln w="9525">
            <a:noFill/>
          </a:ln>
        </p:spPr>
      </p:pic>
      <p:pic>
        <p:nvPicPr>
          <p:cNvPr id="6146" name="图片 1" descr="22c017a28eaf555d65ac341fa69022f"/>
          <p:cNvPicPr>
            <a:picLocks noChangeAspect="1"/>
          </p:cNvPicPr>
          <p:nvPr>
            <p:custDataLst>
              <p:tags r:id="rId2"/>
            </p:custDataLst>
          </p:nvPr>
        </p:nvPicPr>
        <p:blipFill>
          <a:blip r:embed="rId3"/>
          <a:srcRect l="15891"/>
          <a:stretch>
            <a:fillRect/>
          </a:stretch>
        </p:blipFill>
        <p:spPr>
          <a:xfrm>
            <a:off x="284163" y="0"/>
            <a:ext cx="11907837" cy="6858000"/>
          </a:xfrm>
          <a:prstGeom prst="rect">
            <a:avLst/>
          </a:prstGeom>
          <a:noFill/>
          <a:ln w="9525">
            <a:noFill/>
          </a:ln>
        </p:spPr>
      </p:pic>
      <p:pic>
        <p:nvPicPr>
          <p:cNvPr id="6147" name="图片 1" descr="备份备份迎春家长48678学校标牌"/>
          <p:cNvPicPr>
            <a:picLocks noChangeAspect="1"/>
          </p:cNvPicPr>
          <p:nvPr/>
        </p:nvPicPr>
        <p:blipFill>
          <a:blip r:embed="rId4"/>
          <a:stretch>
            <a:fillRect/>
          </a:stretch>
        </p:blipFill>
        <p:spPr>
          <a:xfrm>
            <a:off x="4106863" y="206375"/>
            <a:ext cx="3459162" cy="1971675"/>
          </a:xfrm>
          <a:prstGeom prst="rect">
            <a:avLst/>
          </a:prstGeom>
          <a:noFill/>
          <a:ln w="9525">
            <a:noFill/>
          </a:ln>
        </p:spPr>
      </p:pic>
      <p:pic>
        <p:nvPicPr>
          <p:cNvPr id="6148" name="图片 12" descr="备份备份迎春家长学校标1524牌"/>
          <p:cNvPicPr>
            <a:picLocks noChangeAspect="1"/>
          </p:cNvPicPr>
          <p:nvPr/>
        </p:nvPicPr>
        <p:blipFill>
          <a:blip r:embed="rId5"/>
          <a:stretch>
            <a:fillRect/>
          </a:stretch>
        </p:blipFill>
        <p:spPr>
          <a:xfrm>
            <a:off x="11518900" y="3886200"/>
            <a:ext cx="673100" cy="685800"/>
          </a:xfrm>
          <a:prstGeom prst="rect">
            <a:avLst/>
          </a:prstGeom>
          <a:noFill/>
          <a:ln w="9525">
            <a:noFill/>
          </a:ln>
        </p:spPr>
      </p:pic>
      <p:pic>
        <p:nvPicPr>
          <p:cNvPr id="6149" name="图片 13" descr="备份备份迎春家长学校标1524牌"/>
          <p:cNvPicPr>
            <a:picLocks noChangeAspect="1"/>
          </p:cNvPicPr>
          <p:nvPr/>
        </p:nvPicPr>
        <p:blipFill>
          <a:blip r:embed="rId5"/>
          <a:stretch>
            <a:fillRect/>
          </a:stretch>
        </p:blipFill>
        <p:spPr>
          <a:xfrm>
            <a:off x="10350500" y="5957888"/>
            <a:ext cx="673100" cy="685800"/>
          </a:xfrm>
          <a:prstGeom prst="rect">
            <a:avLst/>
          </a:prstGeom>
          <a:noFill/>
          <a:ln w="9525">
            <a:noFill/>
          </a:ln>
        </p:spPr>
      </p:pic>
      <p:pic>
        <p:nvPicPr>
          <p:cNvPr id="6150" name="图片 14" descr="备份备份迎春家长学校标1524牌"/>
          <p:cNvPicPr>
            <a:picLocks noChangeAspect="1"/>
          </p:cNvPicPr>
          <p:nvPr/>
        </p:nvPicPr>
        <p:blipFill>
          <a:blip r:embed="rId5"/>
          <a:stretch>
            <a:fillRect/>
          </a:stretch>
        </p:blipFill>
        <p:spPr>
          <a:xfrm>
            <a:off x="284163" y="5957888"/>
            <a:ext cx="673100" cy="685800"/>
          </a:xfrm>
          <a:prstGeom prst="rect">
            <a:avLst/>
          </a:prstGeom>
          <a:noFill/>
          <a:ln w="9525">
            <a:noFill/>
          </a:ln>
        </p:spPr>
      </p:pic>
      <p:sp>
        <p:nvSpPr>
          <p:cNvPr id="100" name="文本框 99"/>
          <p:cNvSpPr txBox="1"/>
          <p:nvPr/>
        </p:nvSpPr>
        <p:spPr>
          <a:xfrm>
            <a:off x="3712209" y="2583177"/>
            <a:ext cx="11765915" cy="3569335"/>
          </a:xfrm>
          <a:prstGeom prst="rect">
            <a:avLst/>
          </a:prstGeom>
          <a:noFill/>
          <a:ln w="9525">
            <a:noFill/>
          </a:ln>
        </p:spPr>
        <p:txBody>
          <a:bodyPr wrap="square">
            <a:spAutoFit/>
          </a:bodyPr>
          <a:lstStyle/>
          <a:p>
            <a:pPr fontAlgn="auto"/>
            <a:r>
              <a:rPr lang="zh-CN" sz="6000" b="1" noProof="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华文行楷" panose="02010800040101010101" charset="-122"/>
                <a:ea typeface="华文行楷" panose="02010800040101010101" charset="-122"/>
                <a:cs typeface="华文行楷" panose="02010800040101010101" charset="-122"/>
              </a:rPr>
              <a:t>解读新课标</a:t>
            </a:r>
            <a:endParaRPr sz="6000" b="1" noProof="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华文行楷" panose="02010800040101010101" charset="-122"/>
              <a:ea typeface="华文行楷" panose="02010800040101010101" charset="-122"/>
              <a:cs typeface="华文行楷" panose="02010800040101010101" charset="-122"/>
            </a:endParaRPr>
          </a:p>
          <a:p>
            <a:pPr fontAlgn="auto"/>
            <a:r>
              <a:rPr lang="en-US" sz="6000" b="1" noProof="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华文行楷" panose="02010800040101010101" charset="-122"/>
                <a:ea typeface="华文行楷" panose="02010800040101010101" charset="-122"/>
                <a:cs typeface="华文行楷" panose="02010800040101010101" charset="-122"/>
              </a:rPr>
              <a:t>           </a:t>
            </a:r>
            <a:r>
              <a:rPr lang="zh-CN" sz="6000" b="1" noProof="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华文行楷" panose="02010800040101010101" charset="-122"/>
                <a:ea typeface="华文行楷" panose="02010800040101010101" charset="-122"/>
                <a:cs typeface="华文行楷" panose="02010800040101010101" charset="-122"/>
              </a:rPr>
              <a:t>落实</a:t>
            </a:r>
            <a:r>
              <a:rPr lang="en-US" altLang="zh-CN" sz="6000" b="1" noProof="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华文行楷" panose="02010800040101010101" charset="-122"/>
                <a:ea typeface="华文行楷" panose="02010800040101010101" charset="-122"/>
                <a:cs typeface="华文行楷" panose="02010800040101010101" charset="-122"/>
              </a:rPr>
              <a:t>“</a:t>
            </a:r>
            <a:r>
              <a:rPr lang="zh-CN" sz="6000" b="1" noProof="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华文行楷" panose="02010800040101010101" charset="-122"/>
                <a:ea typeface="华文行楷" panose="02010800040101010101" charset="-122"/>
                <a:cs typeface="华文行楷" panose="02010800040101010101" charset="-122"/>
              </a:rPr>
              <a:t>心</a:t>
            </a:r>
            <a:r>
              <a:rPr lang="en-US" altLang="zh-CN" sz="6000" b="1" noProof="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华文行楷" panose="02010800040101010101" charset="-122"/>
                <a:ea typeface="华文行楷" panose="02010800040101010101" charset="-122"/>
                <a:cs typeface="华文行楷" panose="02010800040101010101" charset="-122"/>
              </a:rPr>
              <a:t>”</a:t>
            </a:r>
            <a:r>
              <a:rPr lang="zh-CN" sz="6000" b="1" noProof="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华文行楷" panose="02010800040101010101" charset="-122"/>
                <a:ea typeface="华文行楷" panose="02010800040101010101" charset="-122"/>
                <a:cs typeface="华文行楷" panose="02010800040101010101" charset="-122"/>
              </a:rPr>
              <a:t>素养</a:t>
            </a:r>
            <a:endParaRPr sz="6000" b="1" noProof="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华文行楷" panose="02010800040101010101" charset="-122"/>
              <a:ea typeface="华文行楷" panose="02010800040101010101" charset="-122"/>
              <a:cs typeface="华文行楷" panose="02010800040101010101" charset="-122"/>
            </a:endParaRPr>
          </a:p>
          <a:p>
            <a:pPr fontAlgn="auto"/>
            <a:r>
              <a:rPr lang="en-US" sz="2000" b="1" noProof="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mn-lt"/>
                <a:ea typeface="+mn-ea"/>
                <a:cs typeface="+mn-cs"/>
              </a:rPr>
              <a:t>              </a:t>
            </a:r>
            <a:endParaRPr lang="en-US" sz="2000" b="1" noProof="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a:p>
            <a:pPr fontAlgn="auto"/>
            <a:r>
              <a:rPr lang="en-US" sz="2000" b="1" noProof="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mn-lt"/>
                <a:ea typeface="+mn-ea"/>
                <a:cs typeface="+mn-cs"/>
              </a:rPr>
              <a:t>                          </a:t>
            </a:r>
            <a:r>
              <a:rPr sz="3200" b="1" noProof="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宋体" panose="02010600030101010101" pitchFamily="2" charset="-122"/>
                <a:ea typeface="宋体" panose="02010600030101010101" pitchFamily="2" charset="-122"/>
                <a:cs typeface="宋体" panose="02010600030101010101" pitchFamily="2" charset="-122"/>
              </a:rPr>
              <a:t>——</a:t>
            </a:r>
            <a:r>
              <a:rPr lang="zh-CN" sz="3200" b="1" noProof="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宋体" panose="02010600030101010101" pitchFamily="2" charset="-122"/>
                <a:ea typeface="宋体" panose="02010600030101010101" pitchFamily="2" charset="-122"/>
                <a:cs typeface="宋体" panose="02010600030101010101" pitchFamily="2" charset="-122"/>
              </a:rPr>
              <a:t>胡伟名师工作室</a:t>
            </a:r>
            <a:r>
              <a:rPr lang="en-US" altLang="zh-CN" sz="3200" b="1" noProof="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宋体" panose="02010600030101010101" pitchFamily="2" charset="-122"/>
                <a:ea typeface="宋体" panose="02010600030101010101" pitchFamily="2" charset="-122"/>
                <a:cs typeface="宋体" panose="02010600030101010101" pitchFamily="2" charset="-122"/>
              </a:rPr>
              <a:t>  </a:t>
            </a:r>
            <a:r>
              <a:rPr lang="zh-CN" altLang="en-US" sz="3200" b="1" noProof="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宋体" panose="02010600030101010101" pitchFamily="2" charset="-122"/>
                <a:ea typeface="宋体" panose="02010600030101010101" pitchFamily="2" charset="-122"/>
                <a:cs typeface="宋体" panose="02010600030101010101" pitchFamily="2" charset="-122"/>
              </a:rPr>
              <a:t>胡伟</a:t>
            </a:r>
            <a:r>
              <a:rPr lang="en-US" altLang="zh-CN" sz="3200" b="1" noProof="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宋体" panose="02010600030101010101" pitchFamily="2" charset="-122"/>
                <a:ea typeface="宋体" panose="02010600030101010101" pitchFamily="2" charset="-122"/>
                <a:cs typeface="宋体" panose="02010600030101010101" pitchFamily="2" charset="-122"/>
              </a:rPr>
              <a:t> </a:t>
            </a:r>
            <a:r>
              <a:rPr lang="zh-CN" altLang="en-US" sz="3200" b="1" noProof="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宋体" panose="02010600030101010101" pitchFamily="2" charset="-122"/>
                <a:ea typeface="宋体" panose="02010600030101010101" pitchFamily="2" charset="-122"/>
                <a:cs typeface="宋体" panose="02010600030101010101" pitchFamily="2" charset="-122"/>
              </a:rPr>
              <a:t>文茜</a:t>
            </a:r>
            <a:endParaRPr lang="zh-CN" altLang="en-US" sz="4800" b="1" noProof="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宋体" panose="02010600030101010101" pitchFamily="2" charset="-122"/>
              <a:ea typeface="宋体" panose="02010600030101010101" pitchFamily="2" charset="-122"/>
              <a:cs typeface="宋体" panose="02010600030101010101" pitchFamily="2" charset="-122"/>
            </a:endParaRPr>
          </a:p>
          <a:p>
            <a:pPr fontAlgn="auto"/>
            <a:r>
              <a:rPr lang="en-US" altLang="zh-CN" sz="4000" noProof="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宋体" panose="02010600030101010101" pitchFamily="2" charset="-122"/>
                <a:ea typeface="宋体" panose="02010600030101010101" pitchFamily="2" charset="-122"/>
                <a:cs typeface="宋体" panose="02010600030101010101" pitchFamily="2" charset="-122"/>
              </a:rPr>
              <a:t>             </a:t>
            </a:r>
            <a:r>
              <a:rPr lang="zh-CN" sz="5400" noProof="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宋体" panose="02010600030101010101" pitchFamily="2" charset="-122"/>
                <a:ea typeface="宋体" panose="02010600030101010101" pitchFamily="2" charset="-122"/>
                <a:cs typeface="宋体" panose="02010600030101010101" pitchFamily="2" charset="-122"/>
              </a:rPr>
              <a:t>        </a:t>
            </a:r>
            <a:endParaRPr lang="zh-CN" altLang="en-US" sz="5400" noProof="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宋体" panose="02010600030101010101" pitchFamily="2" charset="-122"/>
              <a:ea typeface="宋体" panose="02010600030101010101" pitchFamily="2" charset="-122"/>
              <a:cs typeface="宋体" panose="02010600030101010101" pitchFamily="2" charset="-122"/>
            </a:endParaRPr>
          </a:p>
        </p:txBody>
      </p:sp>
    </p:spTree>
    <p:custDataLst>
      <p:tags r:id="rId6"/>
    </p:custDataLst>
  </p:cSld>
  <p:clrMapOvr>
    <a:masterClrMapping/>
  </p:clrMapOvr>
  <p:transition>
    <p:random/>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p:cxnSp>
        <p:nvCxnSpPr>
          <p:cNvPr id="7" name="直接连接符 6"/>
          <p:cNvCxnSpPr/>
          <p:nvPr/>
        </p:nvCxnSpPr>
        <p:spPr>
          <a:xfrm>
            <a:off x="1311275" y="628650"/>
            <a:ext cx="7896225" cy="23813"/>
          </a:xfrm>
          <a:prstGeom prst="line">
            <a:avLst/>
          </a:prstGeom>
          <a:ln w="12700" cmpd="sng">
            <a:solidFill>
              <a:srgbClr val="1E5B42"/>
            </a:solidFill>
          </a:ln>
        </p:spPr>
        <p:style>
          <a:lnRef idx="1">
            <a:schemeClr val="accent1"/>
          </a:lnRef>
          <a:fillRef idx="0">
            <a:schemeClr val="accent1"/>
          </a:fillRef>
          <a:effectRef idx="0">
            <a:schemeClr val="accent1"/>
          </a:effectRef>
          <a:fontRef idx="minor">
            <a:schemeClr val="tx1"/>
          </a:fontRef>
        </p:style>
      </p:cxnSp>
      <p:pic>
        <p:nvPicPr>
          <p:cNvPr id="20483" name="图片 8" descr="备份备份迎春家长学校标牌"/>
          <p:cNvPicPr>
            <a:picLocks noChangeAspect="1"/>
          </p:cNvPicPr>
          <p:nvPr/>
        </p:nvPicPr>
        <p:blipFill>
          <a:blip r:embed="rId1"/>
          <a:srcRect l="4274" t="4509" r="73572" b="15057"/>
          <a:stretch>
            <a:fillRect/>
          </a:stretch>
        </p:blipFill>
        <p:spPr>
          <a:xfrm>
            <a:off x="117475" y="74613"/>
            <a:ext cx="1057275" cy="869950"/>
          </a:xfrm>
          <a:prstGeom prst="rect">
            <a:avLst/>
          </a:prstGeom>
          <a:noFill/>
          <a:ln w="9525">
            <a:noFill/>
          </a:ln>
        </p:spPr>
      </p:pic>
      <p:pic>
        <p:nvPicPr>
          <p:cNvPr id="20484" name="图片 9" descr="备份备份迎春家长学校标牌"/>
          <p:cNvPicPr>
            <a:picLocks noChangeAspect="1"/>
          </p:cNvPicPr>
          <p:nvPr/>
        </p:nvPicPr>
        <p:blipFill>
          <a:blip r:embed="rId1"/>
          <a:srcRect l="26375" t="22427" r="1749" b="24603"/>
          <a:stretch>
            <a:fillRect/>
          </a:stretch>
        </p:blipFill>
        <p:spPr>
          <a:xfrm>
            <a:off x="9315450" y="304800"/>
            <a:ext cx="2741613" cy="458788"/>
          </a:xfrm>
          <a:prstGeom prst="rect">
            <a:avLst/>
          </a:prstGeom>
          <a:noFill/>
          <a:ln w="9525">
            <a:noFill/>
          </a:ln>
        </p:spPr>
      </p:pic>
      <p:grpSp>
        <p:nvGrpSpPr>
          <p:cNvPr id="20486" name="组合 21"/>
          <p:cNvGrpSpPr/>
          <p:nvPr/>
        </p:nvGrpSpPr>
        <p:grpSpPr>
          <a:xfrm>
            <a:off x="285750" y="1739900"/>
            <a:ext cx="11791950" cy="4857749"/>
            <a:chOff x="632" y="3160"/>
            <a:chExt cx="18570" cy="7648"/>
          </a:xfrm>
        </p:grpSpPr>
        <p:sp>
          <p:nvSpPr>
            <p:cNvPr id="3" name="矩形 2"/>
            <p:cNvSpPr/>
            <p:nvPr/>
          </p:nvSpPr>
          <p:spPr>
            <a:xfrm>
              <a:off x="632" y="3160"/>
              <a:ext cx="18300" cy="958"/>
            </a:xfrm>
            <a:prstGeom prst="rect">
              <a:avLst/>
            </a:prstGeom>
            <a:solidFill>
              <a:schemeClr val="bg1"/>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auto"/>
              <a:endParaRPr lang="zh-CN" altLang="en-US" sz="2400" strike="noStrike" noProof="1">
                <a:solidFill>
                  <a:schemeClr val="accent6">
                    <a:lumMod val="50000"/>
                  </a:schemeClr>
                </a:solidFill>
              </a:endParaRPr>
            </a:p>
          </p:txBody>
        </p:sp>
        <p:pic>
          <p:nvPicPr>
            <p:cNvPr id="20488" name="图片 5" descr="f404a4624b17582a636a42052b5e0b6"/>
            <p:cNvPicPr>
              <a:picLocks noChangeAspect="1"/>
            </p:cNvPicPr>
            <p:nvPr/>
          </p:nvPicPr>
          <p:blipFill>
            <a:blip r:embed="rId2"/>
            <a:stretch>
              <a:fillRect/>
            </a:stretch>
          </p:blipFill>
          <p:spPr>
            <a:xfrm rot="3540000" flipH="1" flipV="1">
              <a:off x="17326" y="8932"/>
              <a:ext cx="2279" cy="1472"/>
            </a:xfrm>
            <a:prstGeom prst="rect">
              <a:avLst/>
            </a:prstGeom>
            <a:noFill/>
            <a:ln w="9525">
              <a:noFill/>
            </a:ln>
          </p:spPr>
        </p:pic>
      </p:grpSp>
      <p:sp>
        <p:nvSpPr>
          <p:cNvPr id="6150" name="文本框 22"/>
          <p:cNvSpPr/>
          <p:nvPr>
            <p:custDataLst>
              <p:tags r:id="rId3"/>
            </p:custDataLst>
          </p:nvPr>
        </p:nvSpPr>
        <p:spPr>
          <a:xfrm>
            <a:off x="3234055" y="763905"/>
            <a:ext cx="5574030" cy="659130"/>
          </a:xfrm>
          <a:prstGeom prst="rect">
            <a:avLst/>
          </a:prstGeom>
          <a:noFill/>
          <a:ln w="9525">
            <a:noFill/>
          </a:ln>
        </p:spPr>
        <p:txBody>
          <a:bodyPr wrap="none">
            <a:noAutofit/>
          </a:bodyPr>
          <a:p>
            <a:pPr algn="ctr"/>
            <a:r>
              <a:rPr lang="zh-CN" altLang="en-US" sz="2800" b="1" dirty="0">
                <a:solidFill>
                  <a:srgbClr val="595959"/>
                </a:solidFill>
                <a:latin typeface="微软雅黑" panose="020B0503020204020204" charset="-122"/>
                <a:cs typeface="微软雅黑" panose="020B0503020204020204" charset="-122"/>
                <a:sym typeface="微软雅黑" panose="020B0503020204020204" charset="-122"/>
              </a:rPr>
              <a:t>整体认识</a:t>
            </a:r>
            <a:r>
              <a:rPr lang="zh-CN" altLang="en-US" sz="2800" b="1" dirty="0" smtClean="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——与其他素养的关系</a:t>
            </a:r>
            <a:endParaRPr lang="zh-CN" altLang="en-US" sz="2800" b="1" dirty="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6" name="文本框 5"/>
          <p:cNvSpPr txBox="1"/>
          <p:nvPr>
            <p:custDataLst>
              <p:tags r:id="rId4"/>
            </p:custDataLst>
          </p:nvPr>
        </p:nvSpPr>
        <p:spPr>
          <a:xfrm>
            <a:off x="285750" y="1739900"/>
            <a:ext cx="11710035" cy="521970"/>
          </a:xfrm>
          <a:prstGeom prst="rect">
            <a:avLst/>
          </a:prstGeom>
          <a:noFill/>
        </p:spPr>
        <p:txBody>
          <a:bodyPr wrap="square" rtlCol="0" anchor="t">
            <a:spAutoFit/>
            <a:scene3d>
              <a:camera prst="orthographicFront"/>
              <a:lightRig rig="threePt" dir="t"/>
            </a:scene3d>
          </a:bodyPr>
          <a:p>
            <a:r>
              <a:rPr lang="zh-CN" altLang="en-US" sz="2800" dirty="0">
                <a:solidFill>
                  <a:schemeClr val="tx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sym typeface="微软雅黑" panose="020B0503020204020204" charset="-122"/>
              </a:rPr>
              <a:t>关系二：符号意识是所有核心素养的基础</a:t>
            </a:r>
            <a:endParaRPr lang="zh-CN" altLang="en-US" sz="2800" dirty="0">
              <a:solidFill>
                <a:schemeClr val="tx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nvGrpSpPr>
          <p:cNvPr id="16388" name="组合 11"/>
          <p:cNvGrpSpPr/>
          <p:nvPr/>
        </p:nvGrpSpPr>
        <p:grpSpPr>
          <a:xfrm>
            <a:off x="2665731" y="2334077"/>
            <a:ext cx="3655434" cy="3180427"/>
            <a:chOff x="3187" y="2682"/>
            <a:chExt cx="6016" cy="5532"/>
          </a:xfrm>
        </p:grpSpPr>
        <p:sp>
          <p:nvSpPr>
            <p:cNvPr id="2" name="椭圆 1"/>
            <p:cNvSpPr/>
            <p:nvPr>
              <p:custDataLst>
                <p:tags r:id="rId5"/>
              </p:custDataLst>
            </p:nvPr>
          </p:nvSpPr>
          <p:spPr>
            <a:xfrm>
              <a:off x="3187" y="6292"/>
              <a:ext cx="1747" cy="1751"/>
            </a:xfrm>
            <a:prstGeom prst="ellipse">
              <a:avLst/>
            </a:prstGeom>
            <a:noFill/>
            <a:ln w="146050">
              <a:solidFill>
                <a:srgbClr val="A1C78E"/>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r>
                <a:rPr lang="zh-CN" altLang="en-US" strike="noStrike" noProof="1">
                  <a:solidFill>
                    <a:schemeClr val="tx1"/>
                  </a:solidFill>
                </a:rPr>
                <a:t>几何直观</a:t>
              </a:r>
              <a:endParaRPr lang="zh-CN" altLang="en-US" strike="noStrike" noProof="1">
                <a:solidFill>
                  <a:schemeClr val="tx1"/>
                </a:solidFill>
              </a:endParaRPr>
            </a:p>
          </p:txBody>
        </p:sp>
        <p:grpSp>
          <p:nvGrpSpPr>
            <p:cNvPr id="16390" name="组合 15"/>
            <p:cNvGrpSpPr/>
            <p:nvPr/>
          </p:nvGrpSpPr>
          <p:grpSpPr>
            <a:xfrm>
              <a:off x="3411" y="2682"/>
              <a:ext cx="5792" cy="5532"/>
              <a:chOff x="5343" y="1048"/>
              <a:chExt cx="5792" cy="5532"/>
            </a:xfrm>
          </p:grpSpPr>
          <p:sp>
            <p:nvSpPr>
              <p:cNvPr id="9" name="椭圆 8"/>
              <p:cNvSpPr/>
              <p:nvPr>
                <p:custDataLst>
                  <p:tags r:id="rId6"/>
                </p:custDataLst>
              </p:nvPr>
            </p:nvSpPr>
            <p:spPr>
              <a:xfrm>
                <a:off x="6866" y="1239"/>
                <a:ext cx="1729" cy="1691"/>
              </a:xfrm>
              <a:prstGeom prst="ellipse">
                <a:avLst/>
              </a:prstGeom>
              <a:noFill/>
              <a:ln w="146050">
                <a:solidFill>
                  <a:schemeClr val="accent6">
                    <a:lumMod val="60000"/>
                    <a:lumOff val="40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r>
                  <a:rPr lang="zh-CN" altLang="en-US" strike="noStrike" noProof="1">
                    <a:solidFill>
                      <a:schemeClr val="tx1"/>
                    </a:solidFill>
                  </a:rPr>
                  <a:t>数感</a:t>
                </a:r>
                <a:endParaRPr lang="zh-CN" altLang="en-US" strike="noStrike" noProof="1">
                  <a:solidFill>
                    <a:schemeClr val="tx1"/>
                  </a:solidFill>
                </a:endParaRPr>
              </a:p>
            </p:txBody>
          </p:sp>
          <p:sp>
            <p:nvSpPr>
              <p:cNvPr id="10" name="椭圆 9"/>
              <p:cNvSpPr/>
              <p:nvPr>
                <p:custDataLst>
                  <p:tags r:id="rId7"/>
                </p:custDataLst>
              </p:nvPr>
            </p:nvSpPr>
            <p:spPr>
              <a:xfrm rot="1440000">
                <a:off x="8857" y="1048"/>
                <a:ext cx="1617" cy="1603"/>
              </a:xfrm>
              <a:prstGeom prst="ellipse">
                <a:avLst/>
              </a:prstGeom>
              <a:noFill/>
              <a:ln w="146050">
                <a:solidFill>
                  <a:srgbClr val="A1C78E"/>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r>
                  <a:rPr lang="zh-CN" altLang="en-US" strike="noStrike" noProof="1">
                    <a:solidFill>
                      <a:schemeClr val="tx1"/>
                    </a:solidFill>
                  </a:rPr>
                  <a:t>量感</a:t>
                </a:r>
                <a:endParaRPr lang="zh-CN" altLang="en-US" strike="noStrike" noProof="1">
                  <a:solidFill>
                    <a:schemeClr val="tx1"/>
                  </a:solidFill>
                </a:endParaRPr>
              </a:p>
            </p:txBody>
          </p:sp>
          <p:sp>
            <p:nvSpPr>
              <p:cNvPr id="4" name="椭圆 3"/>
              <p:cNvSpPr/>
              <p:nvPr>
                <p:custDataLst>
                  <p:tags r:id="rId8"/>
                </p:custDataLst>
              </p:nvPr>
            </p:nvSpPr>
            <p:spPr>
              <a:xfrm>
                <a:off x="5343" y="2770"/>
                <a:ext cx="1682" cy="1518"/>
              </a:xfrm>
              <a:prstGeom prst="ellipse">
                <a:avLst/>
              </a:prstGeom>
              <a:noFill/>
              <a:ln w="146050">
                <a:solidFill>
                  <a:schemeClr val="accent6">
                    <a:lumMod val="60000"/>
                    <a:lumOff val="40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r>
                  <a:rPr lang="zh-CN" altLang="en-US" strike="noStrike" noProof="1">
                    <a:solidFill>
                      <a:schemeClr val="tx1"/>
                    </a:solidFill>
                  </a:rPr>
                  <a:t>运算能力</a:t>
                </a:r>
                <a:endParaRPr lang="zh-CN" altLang="en-US" strike="noStrike" noProof="1">
                  <a:solidFill>
                    <a:schemeClr val="tx1"/>
                  </a:solidFill>
                </a:endParaRPr>
              </a:p>
            </p:txBody>
          </p:sp>
          <p:sp>
            <p:nvSpPr>
              <p:cNvPr id="11" name="椭圆 10"/>
              <p:cNvSpPr/>
              <p:nvPr>
                <p:custDataLst>
                  <p:tags r:id="rId9"/>
                </p:custDataLst>
              </p:nvPr>
            </p:nvSpPr>
            <p:spPr>
              <a:xfrm>
                <a:off x="6944" y="2905"/>
                <a:ext cx="4191" cy="3675"/>
              </a:xfrm>
              <a:prstGeom prst="ellipse">
                <a:avLst/>
              </a:prstGeom>
              <a:noFill/>
              <a:ln w="146050">
                <a:solidFill>
                  <a:srgbClr val="CEE8E4"/>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r>
                  <a:rPr lang="zh-CN" altLang="en-US" sz="2400" b="1" strike="noStrike" noProof="1">
                    <a:solidFill>
                      <a:schemeClr val="tx1"/>
                    </a:solidFill>
                  </a:rPr>
                  <a:t>符号意识</a:t>
                </a:r>
                <a:endParaRPr lang="zh-CN" altLang="en-US" sz="2400" b="1" strike="noStrike" noProof="1">
                  <a:solidFill>
                    <a:schemeClr val="tx1"/>
                  </a:solidFill>
                </a:endParaRPr>
              </a:p>
            </p:txBody>
          </p:sp>
        </p:grpSp>
      </p:grpSp>
      <p:sp>
        <p:nvSpPr>
          <p:cNvPr id="18" name="椭圆 17"/>
          <p:cNvSpPr/>
          <p:nvPr>
            <p:custDataLst>
              <p:tags r:id="rId10"/>
            </p:custDataLst>
          </p:nvPr>
        </p:nvSpPr>
        <p:spPr>
          <a:xfrm rot="1800000">
            <a:off x="6474460" y="3782695"/>
            <a:ext cx="1010285" cy="928370"/>
          </a:xfrm>
          <a:prstGeom prst="ellipse">
            <a:avLst/>
          </a:prstGeom>
          <a:noFill/>
          <a:ln w="146050">
            <a:solidFill>
              <a:srgbClr val="A1C78E"/>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r>
              <a:rPr lang="zh-CN" altLang="en-US" strike="noStrike" noProof="1">
                <a:solidFill>
                  <a:schemeClr val="tx1"/>
                </a:solidFill>
              </a:rPr>
              <a:t>空间观念</a:t>
            </a:r>
            <a:endParaRPr lang="zh-CN" altLang="en-US" strike="noStrike" noProof="1">
              <a:solidFill>
                <a:schemeClr val="tx1"/>
              </a:solidFill>
            </a:endParaRPr>
          </a:p>
        </p:txBody>
      </p:sp>
      <p:sp>
        <p:nvSpPr>
          <p:cNvPr id="19" name="椭圆 18"/>
          <p:cNvSpPr/>
          <p:nvPr>
            <p:custDataLst>
              <p:tags r:id="rId11"/>
            </p:custDataLst>
          </p:nvPr>
        </p:nvSpPr>
        <p:spPr>
          <a:xfrm>
            <a:off x="3351530" y="5405755"/>
            <a:ext cx="998855" cy="972185"/>
          </a:xfrm>
          <a:prstGeom prst="ellipse">
            <a:avLst/>
          </a:prstGeom>
          <a:noFill/>
          <a:ln w="146050">
            <a:solidFill>
              <a:srgbClr val="A1C78E"/>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r>
              <a:rPr lang="zh-CN" altLang="en-US" strike="noStrike" noProof="1">
                <a:solidFill>
                  <a:schemeClr val="tx1"/>
                </a:solidFill>
              </a:rPr>
              <a:t>推理意识</a:t>
            </a:r>
            <a:endParaRPr lang="zh-CN" altLang="en-US" strike="noStrike" noProof="1">
              <a:solidFill>
                <a:schemeClr val="tx1"/>
              </a:solidFill>
            </a:endParaRPr>
          </a:p>
        </p:txBody>
      </p:sp>
      <p:sp>
        <p:nvSpPr>
          <p:cNvPr id="20" name="椭圆 19"/>
          <p:cNvSpPr/>
          <p:nvPr>
            <p:custDataLst>
              <p:tags r:id="rId12"/>
            </p:custDataLst>
          </p:nvPr>
        </p:nvSpPr>
        <p:spPr>
          <a:xfrm>
            <a:off x="4428490" y="5627370"/>
            <a:ext cx="1022985" cy="932180"/>
          </a:xfrm>
          <a:prstGeom prst="ellipse">
            <a:avLst/>
          </a:prstGeom>
          <a:noFill/>
          <a:ln w="146050">
            <a:solidFill>
              <a:srgbClr val="A1C78E"/>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r>
              <a:rPr lang="zh-CN" altLang="en-US" strike="noStrike" noProof="1">
                <a:solidFill>
                  <a:schemeClr val="tx1"/>
                </a:solidFill>
              </a:rPr>
              <a:t>数据意识</a:t>
            </a:r>
            <a:endParaRPr lang="zh-CN" altLang="en-US" strike="noStrike" noProof="1">
              <a:solidFill>
                <a:schemeClr val="tx1"/>
              </a:solidFill>
            </a:endParaRPr>
          </a:p>
        </p:txBody>
      </p:sp>
      <p:sp>
        <p:nvSpPr>
          <p:cNvPr id="21" name="椭圆 20"/>
          <p:cNvSpPr/>
          <p:nvPr>
            <p:custDataLst>
              <p:tags r:id="rId13"/>
            </p:custDataLst>
          </p:nvPr>
        </p:nvSpPr>
        <p:spPr>
          <a:xfrm rot="20640000">
            <a:off x="5651500" y="5563870"/>
            <a:ext cx="912495" cy="887095"/>
          </a:xfrm>
          <a:prstGeom prst="ellipse">
            <a:avLst/>
          </a:prstGeom>
          <a:noFill/>
          <a:ln w="146050">
            <a:solidFill>
              <a:srgbClr val="A1C78E"/>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r>
              <a:rPr lang="zh-CN" altLang="en-US" strike="noStrike" noProof="1">
                <a:solidFill>
                  <a:schemeClr val="tx1"/>
                </a:solidFill>
              </a:rPr>
              <a:t>模型意识</a:t>
            </a:r>
            <a:endParaRPr lang="zh-CN" altLang="en-US" strike="noStrike" noProof="1">
              <a:solidFill>
                <a:schemeClr val="tx1"/>
              </a:solidFill>
            </a:endParaRPr>
          </a:p>
        </p:txBody>
      </p:sp>
      <p:sp>
        <p:nvSpPr>
          <p:cNvPr id="22" name="椭圆 21"/>
          <p:cNvSpPr/>
          <p:nvPr>
            <p:custDataLst>
              <p:tags r:id="rId14"/>
            </p:custDataLst>
          </p:nvPr>
        </p:nvSpPr>
        <p:spPr>
          <a:xfrm>
            <a:off x="6309995" y="4901565"/>
            <a:ext cx="978535" cy="866140"/>
          </a:xfrm>
          <a:prstGeom prst="ellipse">
            <a:avLst/>
          </a:prstGeom>
          <a:noFill/>
          <a:ln w="146050">
            <a:solidFill>
              <a:srgbClr val="A1C78E"/>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r>
              <a:rPr lang="zh-CN" altLang="en-US" strike="noStrike" noProof="1">
                <a:solidFill>
                  <a:schemeClr val="tx1"/>
                </a:solidFill>
              </a:rPr>
              <a:t>应用意识</a:t>
            </a:r>
            <a:endParaRPr lang="zh-CN" altLang="en-US" strike="noStrike" noProof="1">
              <a:solidFill>
                <a:schemeClr val="tx1"/>
              </a:solidFill>
            </a:endParaRPr>
          </a:p>
        </p:txBody>
      </p:sp>
      <p:sp>
        <p:nvSpPr>
          <p:cNvPr id="23" name="椭圆 22"/>
          <p:cNvSpPr/>
          <p:nvPr>
            <p:custDataLst>
              <p:tags r:id="rId15"/>
            </p:custDataLst>
          </p:nvPr>
        </p:nvSpPr>
        <p:spPr>
          <a:xfrm>
            <a:off x="6064250" y="2753360"/>
            <a:ext cx="975360" cy="939165"/>
          </a:xfrm>
          <a:prstGeom prst="ellipse">
            <a:avLst/>
          </a:prstGeom>
          <a:noFill/>
          <a:ln w="146050">
            <a:solidFill>
              <a:srgbClr val="A1C78E"/>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r>
              <a:rPr lang="zh-CN" altLang="en-US" strike="noStrike" noProof="1">
                <a:solidFill>
                  <a:schemeClr val="tx1"/>
                </a:solidFill>
              </a:rPr>
              <a:t>创新意识</a:t>
            </a:r>
            <a:endParaRPr lang="zh-CN" altLang="en-US" strike="noStrike" noProof="1">
              <a:solidFill>
                <a:schemeClr val="tx1"/>
              </a:solidFill>
            </a:endParaRPr>
          </a:p>
        </p:txBody>
      </p:sp>
    </p:spTree>
    <p:custDataLst>
      <p:tags r:id="rId16"/>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41" name="işľîḓé"/>
          <p:cNvSpPr/>
          <p:nvPr/>
        </p:nvSpPr>
        <p:spPr>
          <a:xfrm rot="5400000">
            <a:off x="9637713" y="4238625"/>
            <a:ext cx="1295400" cy="3959225"/>
          </a:xfrm>
          <a:custGeom>
            <a:avLst/>
            <a:gdLst/>
            <a:ahLst/>
            <a:cxnLst>
              <a:cxn ang="0">
                <a:pos x="1295799" y="72250"/>
              </a:cxn>
              <a:cxn ang="0">
                <a:pos x="755758" y="11167"/>
              </a:cxn>
              <a:cxn ang="0">
                <a:pos x="509585" y="1671624"/>
              </a:cxn>
              <a:cxn ang="0">
                <a:pos x="1037660" y="3827105"/>
              </a:cxn>
              <a:cxn ang="0">
                <a:pos x="1295799" y="3959229"/>
              </a:cxn>
              <a:cxn ang="0">
                <a:pos x="1295799" y="72250"/>
              </a:cxn>
            </a:cxnLst>
            <a:pathLst>
              <a:path w="824557" h="2519381">
                <a:moveTo>
                  <a:pt x="824558" y="45975"/>
                </a:moveTo>
                <a:cubicBezTo>
                  <a:pt x="721155" y="5456"/>
                  <a:pt x="606997" y="-10518"/>
                  <a:pt x="480913" y="7106"/>
                </a:cubicBezTo>
                <a:cubicBezTo>
                  <a:pt x="115383" y="58169"/>
                  <a:pt x="-307065" y="681512"/>
                  <a:pt x="324265" y="1063707"/>
                </a:cubicBezTo>
                <a:cubicBezTo>
                  <a:pt x="1170759" y="1576087"/>
                  <a:pt x="126245" y="1987620"/>
                  <a:pt x="660296" y="2435307"/>
                </a:cubicBezTo>
                <a:cubicBezTo>
                  <a:pt x="707418" y="2474815"/>
                  <a:pt x="763326" y="2502609"/>
                  <a:pt x="824558" y="2519382"/>
                </a:cubicBezTo>
                <a:lnTo>
                  <a:pt x="824558" y="45975"/>
                </a:lnTo>
                <a:close/>
              </a:path>
            </a:pathLst>
          </a:custGeom>
          <a:solidFill>
            <a:srgbClr val="527D7B"/>
          </a:solidFill>
          <a:ln w="5317">
            <a:noFill/>
          </a:ln>
        </p:spPr>
        <p:txBody>
          <a:bodyPr/>
          <a:p>
            <a:endParaRPr lang="zh-CN" altLang="en-US"/>
          </a:p>
        </p:txBody>
      </p:sp>
      <p:sp>
        <p:nvSpPr>
          <p:cNvPr id="10242" name="işľîḓé"/>
          <p:cNvSpPr/>
          <p:nvPr/>
        </p:nvSpPr>
        <p:spPr>
          <a:xfrm rot="5400000">
            <a:off x="9077325" y="3460750"/>
            <a:ext cx="1722438" cy="5260975"/>
          </a:xfrm>
          <a:custGeom>
            <a:avLst/>
            <a:gdLst/>
            <a:ahLst/>
            <a:cxnLst>
              <a:cxn ang="0">
                <a:pos x="1721814" y="96003"/>
              </a:cxn>
              <a:cxn ang="0">
                <a:pos x="1004226" y="14838"/>
              </a:cxn>
              <a:cxn ang="0">
                <a:pos x="677119" y="2221197"/>
              </a:cxn>
              <a:cxn ang="0">
                <a:pos x="1378807" y="5085327"/>
              </a:cxn>
              <a:cxn ang="0">
                <a:pos x="1721814" y="5260890"/>
              </a:cxn>
              <a:cxn ang="0">
                <a:pos x="1721814" y="96003"/>
              </a:cxn>
            </a:cxnLst>
            <a:pathLst>
              <a:path w="824557" h="2519381">
                <a:moveTo>
                  <a:pt x="824558" y="45975"/>
                </a:moveTo>
                <a:cubicBezTo>
                  <a:pt x="721155" y="5456"/>
                  <a:pt x="606997" y="-10518"/>
                  <a:pt x="480913" y="7106"/>
                </a:cubicBezTo>
                <a:cubicBezTo>
                  <a:pt x="115383" y="58169"/>
                  <a:pt x="-307065" y="681512"/>
                  <a:pt x="324265" y="1063707"/>
                </a:cubicBezTo>
                <a:cubicBezTo>
                  <a:pt x="1170759" y="1576087"/>
                  <a:pt x="126245" y="1987620"/>
                  <a:pt x="660296" y="2435307"/>
                </a:cubicBezTo>
                <a:cubicBezTo>
                  <a:pt x="707418" y="2474815"/>
                  <a:pt x="763326" y="2502609"/>
                  <a:pt x="824558" y="2519382"/>
                </a:cubicBezTo>
                <a:lnTo>
                  <a:pt x="824558" y="45975"/>
                </a:lnTo>
                <a:close/>
              </a:path>
            </a:pathLst>
          </a:custGeom>
          <a:noFill/>
          <a:ln w="12700" cap="flat" cmpd="sng">
            <a:solidFill>
              <a:srgbClr val="D8A478"/>
            </a:solidFill>
            <a:prstDash val="solid"/>
            <a:miter/>
            <a:headEnd type="none" w="med" len="med"/>
            <a:tailEnd type="none" w="med" len="med"/>
          </a:ln>
        </p:spPr>
        <p:txBody>
          <a:bodyPr/>
          <a:p>
            <a:endParaRPr lang="zh-CN" altLang="en-US"/>
          </a:p>
        </p:txBody>
      </p:sp>
      <p:sp>
        <p:nvSpPr>
          <p:cNvPr id="9" name="ï$ľíḋè"/>
          <p:cNvSpPr/>
          <p:nvPr/>
        </p:nvSpPr>
        <p:spPr>
          <a:xfrm>
            <a:off x="0" y="0"/>
            <a:ext cx="4356100" cy="2162175"/>
          </a:xfrm>
          <a:custGeom>
            <a:avLst/>
            <a:gdLst>
              <a:gd name="connsiteX0" fmla="*/ 0 w 2837049"/>
              <a:gd name="connsiteY0" fmla="*/ 0 h 1407888"/>
              <a:gd name="connsiteX1" fmla="*/ 2837049 w 2837049"/>
              <a:gd name="connsiteY1" fmla="*/ 0 h 1407888"/>
              <a:gd name="connsiteX2" fmla="*/ 2802639 w 2837049"/>
              <a:gd name="connsiteY2" fmla="*/ 94580 h 1407888"/>
              <a:gd name="connsiteX3" fmla="*/ 1341399 w 2837049"/>
              <a:gd name="connsiteY3" fmla="*/ 923210 h 1407888"/>
              <a:gd name="connsiteX4" fmla="*/ 90164 w 2837049"/>
              <a:gd name="connsiteY4" fmla="*/ 1315950 h 1407888"/>
              <a:gd name="connsiteX5" fmla="*/ 0 w 2837049"/>
              <a:gd name="connsiteY5" fmla="*/ 1407888 h 1407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7049" h="1407888">
                <a:moveTo>
                  <a:pt x="0" y="0"/>
                </a:moveTo>
                <a:lnTo>
                  <a:pt x="2837049" y="0"/>
                </a:lnTo>
                <a:lnTo>
                  <a:pt x="2802639" y="94580"/>
                </a:lnTo>
                <a:cubicBezTo>
                  <a:pt x="2619906" y="529425"/>
                  <a:pt x="2172539" y="868405"/>
                  <a:pt x="1341399" y="923210"/>
                </a:cubicBezTo>
                <a:cubicBezTo>
                  <a:pt x="706282" y="965157"/>
                  <a:pt x="321741" y="1109899"/>
                  <a:pt x="90164" y="1315950"/>
                </a:cubicBezTo>
                <a:lnTo>
                  <a:pt x="0" y="1407888"/>
                </a:lnTo>
                <a:close/>
              </a:path>
            </a:pathLst>
          </a:custGeom>
          <a:solidFill>
            <a:srgbClr val="527D7B"/>
          </a:solidFill>
          <a:ln>
            <a:noFill/>
          </a:ln>
        </p:spPr>
        <p:style>
          <a:lnRef idx="2">
            <a:srgbClr val="527D7B">
              <a:shade val="50000"/>
            </a:srgbClr>
          </a:lnRef>
          <a:fillRef idx="1">
            <a:srgbClr val="527D7B"/>
          </a:fillRef>
          <a:effectRef idx="0">
            <a:srgbClr val="527D7B"/>
          </a:effectRef>
          <a:fontRef idx="minor">
            <a:srgbClr val="FFFFFF"/>
          </a:fontRef>
        </p:style>
        <p:txBody>
          <a:bodyPr rtlCol="0" anchor="ctr"/>
          <a:p>
            <a:pPr algn="ctr" fontAlgn="auto">
              <a:lnSpc>
                <a:spcPct val="120000"/>
              </a:lnSpc>
            </a:pPr>
            <a:endParaRPr lang="zh-CN" altLang="en-US" strike="noStrike" noProof="1">
              <a:cs typeface="微软雅黑" panose="020B0503020204020204" charset="-122"/>
              <a:sym typeface="Arial" panose="020B0604020202020204" pitchFamily="34" charset="0"/>
            </a:endParaRPr>
          </a:p>
        </p:txBody>
      </p:sp>
      <p:sp>
        <p:nvSpPr>
          <p:cNvPr id="35" name="ï$ľíḋè"/>
          <p:cNvSpPr/>
          <p:nvPr/>
        </p:nvSpPr>
        <p:spPr>
          <a:xfrm>
            <a:off x="-141287" y="-101600"/>
            <a:ext cx="3902075" cy="1958975"/>
          </a:xfrm>
          <a:custGeom>
            <a:avLst/>
            <a:gdLst>
              <a:gd name="connsiteX0" fmla="*/ 0 w 2837049"/>
              <a:gd name="connsiteY0" fmla="*/ 0 h 1407888"/>
              <a:gd name="connsiteX1" fmla="*/ 2837049 w 2837049"/>
              <a:gd name="connsiteY1" fmla="*/ 0 h 1407888"/>
              <a:gd name="connsiteX2" fmla="*/ 2802639 w 2837049"/>
              <a:gd name="connsiteY2" fmla="*/ 94580 h 1407888"/>
              <a:gd name="connsiteX3" fmla="*/ 1341399 w 2837049"/>
              <a:gd name="connsiteY3" fmla="*/ 923210 h 1407888"/>
              <a:gd name="connsiteX4" fmla="*/ 90164 w 2837049"/>
              <a:gd name="connsiteY4" fmla="*/ 1315950 h 1407888"/>
              <a:gd name="connsiteX5" fmla="*/ 0 w 2837049"/>
              <a:gd name="connsiteY5" fmla="*/ 1407888 h 1407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7049" h="1407888">
                <a:moveTo>
                  <a:pt x="0" y="0"/>
                </a:moveTo>
                <a:lnTo>
                  <a:pt x="2837049" y="0"/>
                </a:lnTo>
                <a:lnTo>
                  <a:pt x="2802639" y="94580"/>
                </a:lnTo>
                <a:cubicBezTo>
                  <a:pt x="2619906" y="529425"/>
                  <a:pt x="2172539" y="868405"/>
                  <a:pt x="1341399" y="923210"/>
                </a:cubicBezTo>
                <a:cubicBezTo>
                  <a:pt x="706282" y="965157"/>
                  <a:pt x="321741" y="1109899"/>
                  <a:pt x="90164" y="1315950"/>
                </a:cubicBezTo>
                <a:lnTo>
                  <a:pt x="0" y="1407888"/>
                </a:lnTo>
                <a:close/>
              </a:path>
            </a:pathLst>
          </a:custGeom>
          <a:noFill/>
          <a:ln>
            <a:solidFill>
              <a:srgbClr val="D8A478"/>
            </a:solidFill>
          </a:ln>
        </p:spPr>
        <p:style>
          <a:lnRef idx="2">
            <a:srgbClr val="527D7B">
              <a:shade val="50000"/>
            </a:srgbClr>
          </a:lnRef>
          <a:fillRef idx="1">
            <a:srgbClr val="527D7B"/>
          </a:fillRef>
          <a:effectRef idx="0">
            <a:srgbClr val="527D7B"/>
          </a:effectRef>
          <a:fontRef idx="minor">
            <a:srgbClr val="FFFFFF"/>
          </a:fontRef>
        </p:style>
        <p:txBody>
          <a:bodyPr rtlCol="0" anchor="ctr"/>
          <a:p>
            <a:pPr algn="ctr" fontAlgn="auto">
              <a:lnSpc>
                <a:spcPct val="120000"/>
              </a:lnSpc>
            </a:pPr>
            <a:endParaRPr lang="zh-CN" altLang="en-US" strike="noStrike" noProof="1">
              <a:cs typeface="微软雅黑" panose="020B0503020204020204" charset="-122"/>
              <a:sym typeface="Arial" panose="020B0604020202020204" pitchFamily="34" charset="0"/>
            </a:endParaRPr>
          </a:p>
        </p:txBody>
      </p:sp>
      <p:sp>
        <p:nvSpPr>
          <p:cNvPr id="7" name="íṥ1ide"/>
          <p:cNvSpPr/>
          <p:nvPr/>
        </p:nvSpPr>
        <p:spPr>
          <a:xfrm flipH="1">
            <a:off x="8894763" y="-658812"/>
            <a:ext cx="3902075" cy="3573463"/>
          </a:xfrm>
          <a:custGeom>
            <a:avLst/>
            <a:gdLst>
              <a:gd name="connsiteX0" fmla="*/ 987231 w 1763510"/>
              <a:gd name="connsiteY0" fmla="*/ 112 h 1615405"/>
              <a:gd name="connsiteX1" fmla="*/ 1722093 w 1763510"/>
              <a:gd name="connsiteY1" fmla="*/ 908903 h 1615405"/>
              <a:gd name="connsiteX2" fmla="*/ 621092 w 1763510"/>
              <a:gd name="connsiteY2" fmla="*/ 1299549 h 1615405"/>
              <a:gd name="connsiteX3" fmla="*/ 51460 w 1763510"/>
              <a:gd name="connsiteY3" fmla="*/ 1579327 h 1615405"/>
              <a:gd name="connsiteX4" fmla="*/ 0 w 1763510"/>
              <a:gd name="connsiteY4" fmla="*/ 1555839 h 1615405"/>
              <a:gd name="connsiteX5" fmla="*/ 0 w 1763510"/>
              <a:gd name="connsiteY5" fmla="*/ 459966 h 1615405"/>
              <a:gd name="connsiteX6" fmla="*/ 107415 w 1763510"/>
              <a:gd name="connsiteY6" fmla="*/ 376497 h 1615405"/>
              <a:gd name="connsiteX7" fmla="*/ 594362 w 1763510"/>
              <a:gd name="connsiteY7" fmla="*/ 99603 h 1615405"/>
              <a:gd name="connsiteX8" fmla="*/ 987231 w 1763510"/>
              <a:gd name="connsiteY8" fmla="*/ 112 h 1615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3510" h="1615405">
                <a:moveTo>
                  <a:pt x="987231" y="112"/>
                </a:moveTo>
                <a:cubicBezTo>
                  <a:pt x="1522709" y="9530"/>
                  <a:pt x="1891051" y="613115"/>
                  <a:pt x="1722093" y="908903"/>
                </a:cubicBezTo>
                <a:cubicBezTo>
                  <a:pt x="1441497" y="1400247"/>
                  <a:pt x="898614" y="535559"/>
                  <a:pt x="621092" y="1299549"/>
                </a:cubicBezTo>
                <a:cubicBezTo>
                  <a:pt x="504662" y="1620063"/>
                  <a:pt x="261614" y="1660438"/>
                  <a:pt x="51460" y="1579327"/>
                </a:cubicBezTo>
                <a:lnTo>
                  <a:pt x="0" y="1555839"/>
                </a:lnTo>
                <a:lnTo>
                  <a:pt x="0" y="459966"/>
                </a:lnTo>
                <a:lnTo>
                  <a:pt x="107415" y="376497"/>
                </a:lnTo>
                <a:cubicBezTo>
                  <a:pt x="282783" y="255783"/>
                  <a:pt x="470931" y="164717"/>
                  <a:pt x="594362" y="99603"/>
                </a:cubicBezTo>
                <a:cubicBezTo>
                  <a:pt x="731186" y="27408"/>
                  <a:pt x="863659" y="-2061"/>
                  <a:pt x="987231" y="112"/>
                </a:cubicBezTo>
                <a:close/>
              </a:path>
            </a:pathLst>
          </a:custGeom>
          <a:noFill/>
          <a:ln w="12700">
            <a:solidFill>
              <a:srgbClr val="D8A478"/>
            </a:solidFill>
          </a:ln>
        </p:spPr>
        <p:style>
          <a:lnRef idx="2">
            <a:srgbClr val="527D7B">
              <a:shade val="50000"/>
            </a:srgbClr>
          </a:lnRef>
          <a:fillRef idx="1">
            <a:srgbClr val="527D7B"/>
          </a:fillRef>
          <a:effectRef idx="0">
            <a:srgbClr val="527D7B"/>
          </a:effectRef>
          <a:fontRef idx="minor">
            <a:srgbClr val="FFFFFF"/>
          </a:fontRef>
        </p:style>
        <p:txBody>
          <a:bodyPr rtlCol="0" anchor="ctr"/>
          <a:p>
            <a:pPr algn="ctr" fontAlgn="auto">
              <a:lnSpc>
                <a:spcPct val="120000"/>
              </a:lnSpc>
            </a:pPr>
            <a:endParaRPr lang="zh-CN" altLang="en-US" strike="noStrike" noProof="1">
              <a:cs typeface="微软雅黑" panose="020B0503020204020204" charset="-122"/>
              <a:sym typeface="Arial" panose="020B0604020202020204" pitchFamily="34" charset="0"/>
            </a:endParaRPr>
          </a:p>
        </p:txBody>
      </p:sp>
      <p:sp>
        <p:nvSpPr>
          <p:cNvPr id="8" name="íṥ1ide"/>
          <p:cNvSpPr/>
          <p:nvPr/>
        </p:nvSpPr>
        <p:spPr>
          <a:xfrm flipH="1">
            <a:off x="9507538" y="-190500"/>
            <a:ext cx="2684463" cy="2459038"/>
          </a:xfrm>
          <a:custGeom>
            <a:avLst/>
            <a:gdLst>
              <a:gd name="connsiteX0" fmla="*/ 987231 w 1763510"/>
              <a:gd name="connsiteY0" fmla="*/ 112 h 1615405"/>
              <a:gd name="connsiteX1" fmla="*/ 1722093 w 1763510"/>
              <a:gd name="connsiteY1" fmla="*/ 908903 h 1615405"/>
              <a:gd name="connsiteX2" fmla="*/ 621092 w 1763510"/>
              <a:gd name="connsiteY2" fmla="*/ 1299549 h 1615405"/>
              <a:gd name="connsiteX3" fmla="*/ 51460 w 1763510"/>
              <a:gd name="connsiteY3" fmla="*/ 1579327 h 1615405"/>
              <a:gd name="connsiteX4" fmla="*/ 0 w 1763510"/>
              <a:gd name="connsiteY4" fmla="*/ 1555839 h 1615405"/>
              <a:gd name="connsiteX5" fmla="*/ 0 w 1763510"/>
              <a:gd name="connsiteY5" fmla="*/ 459966 h 1615405"/>
              <a:gd name="connsiteX6" fmla="*/ 107415 w 1763510"/>
              <a:gd name="connsiteY6" fmla="*/ 376497 h 1615405"/>
              <a:gd name="connsiteX7" fmla="*/ 594362 w 1763510"/>
              <a:gd name="connsiteY7" fmla="*/ 99603 h 1615405"/>
              <a:gd name="connsiteX8" fmla="*/ 987231 w 1763510"/>
              <a:gd name="connsiteY8" fmla="*/ 112 h 1615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3510" h="1615405">
                <a:moveTo>
                  <a:pt x="987231" y="112"/>
                </a:moveTo>
                <a:cubicBezTo>
                  <a:pt x="1522709" y="9530"/>
                  <a:pt x="1891051" y="613115"/>
                  <a:pt x="1722093" y="908903"/>
                </a:cubicBezTo>
                <a:cubicBezTo>
                  <a:pt x="1441497" y="1400247"/>
                  <a:pt x="898614" y="535559"/>
                  <a:pt x="621092" y="1299549"/>
                </a:cubicBezTo>
                <a:cubicBezTo>
                  <a:pt x="504662" y="1620063"/>
                  <a:pt x="261614" y="1660438"/>
                  <a:pt x="51460" y="1579327"/>
                </a:cubicBezTo>
                <a:lnTo>
                  <a:pt x="0" y="1555839"/>
                </a:lnTo>
                <a:lnTo>
                  <a:pt x="0" y="459966"/>
                </a:lnTo>
                <a:lnTo>
                  <a:pt x="107415" y="376497"/>
                </a:lnTo>
                <a:cubicBezTo>
                  <a:pt x="282783" y="255783"/>
                  <a:pt x="470931" y="164717"/>
                  <a:pt x="594362" y="99603"/>
                </a:cubicBezTo>
                <a:cubicBezTo>
                  <a:pt x="731186" y="27408"/>
                  <a:pt x="863659" y="-2061"/>
                  <a:pt x="987231" y="112"/>
                </a:cubicBezTo>
                <a:close/>
              </a:path>
            </a:pathLst>
          </a:custGeom>
          <a:solidFill>
            <a:srgbClr val="E2F0D9"/>
          </a:solidFill>
          <a:ln>
            <a:noFill/>
          </a:ln>
        </p:spPr>
        <p:style>
          <a:lnRef idx="2">
            <a:srgbClr val="527D7B">
              <a:shade val="50000"/>
            </a:srgbClr>
          </a:lnRef>
          <a:fillRef idx="1">
            <a:srgbClr val="527D7B"/>
          </a:fillRef>
          <a:effectRef idx="0">
            <a:srgbClr val="527D7B"/>
          </a:effectRef>
          <a:fontRef idx="minor">
            <a:srgbClr val="FFFFFF"/>
          </a:fontRef>
        </p:style>
        <p:txBody>
          <a:bodyPr rtlCol="0" anchor="ctr"/>
          <a:p>
            <a:pPr algn="ctr" fontAlgn="auto">
              <a:lnSpc>
                <a:spcPct val="120000"/>
              </a:lnSpc>
            </a:pPr>
            <a:endParaRPr lang="zh-CN" altLang="en-US" strike="noStrike" noProof="1">
              <a:cs typeface="微软雅黑" panose="020B0503020204020204" charset="-122"/>
              <a:sym typeface="Arial" panose="020B0604020202020204" pitchFamily="34" charset="0"/>
            </a:endParaRPr>
          </a:p>
        </p:txBody>
      </p:sp>
      <p:sp>
        <p:nvSpPr>
          <p:cNvPr id="4" name="矩形 3"/>
          <p:cNvSpPr/>
          <p:nvPr/>
        </p:nvSpPr>
        <p:spPr>
          <a:xfrm>
            <a:off x="711200" y="1219200"/>
            <a:ext cx="10918825" cy="4424363"/>
          </a:xfrm>
          <a:prstGeom prst="rect">
            <a:avLst/>
          </a:prstGeom>
          <a:solidFill>
            <a:srgbClr val="FFFFFF"/>
          </a:solidFill>
          <a:ln>
            <a:noFill/>
          </a:ln>
          <a:effectLst>
            <a:outerShdw blurRad="215900" sx="103000" sy="103000" algn="ctr" rotWithShape="0">
              <a:srgbClr val="566363">
                <a:alpha val="35000"/>
              </a:srgbClr>
            </a:outerShdw>
          </a:effectLst>
        </p:spPr>
        <p:style>
          <a:lnRef idx="2">
            <a:srgbClr val="527D7B">
              <a:shade val="50000"/>
            </a:srgbClr>
          </a:lnRef>
          <a:fillRef idx="1">
            <a:srgbClr val="527D7B"/>
          </a:fillRef>
          <a:effectRef idx="0">
            <a:srgbClr val="527D7B"/>
          </a:effectRef>
          <a:fontRef idx="minor">
            <a:srgbClr val="FFFFFF"/>
          </a:fontRef>
        </p:style>
        <p:txBody>
          <a:bodyPr rtlCol="0" anchor="ctr"/>
          <a:p>
            <a:pPr algn="ctr" fontAlgn="auto">
              <a:lnSpc>
                <a:spcPct val="120000"/>
              </a:lnSpc>
            </a:pPr>
            <a:endParaRPr lang="zh-CN" altLang="en-US" strike="noStrike" noProof="1" dirty="0">
              <a:cs typeface="微软雅黑" panose="020B0503020204020204" charset="-122"/>
              <a:sym typeface="Arial" panose="020B0604020202020204" pitchFamily="34" charset="0"/>
            </a:endParaRPr>
          </a:p>
        </p:txBody>
      </p:sp>
      <p:grpSp>
        <p:nvGrpSpPr>
          <p:cNvPr id="2" name="组合 1"/>
          <p:cNvGrpSpPr/>
          <p:nvPr/>
        </p:nvGrpSpPr>
        <p:grpSpPr>
          <a:xfrm rot="5400000">
            <a:off x="201613" y="569913"/>
            <a:ext cx="6321425" cy="1089025"/>
            <a:chOff x="-561301" y="2154879"/>
            <a:chExt cx="6323006" cy="1088390"/>
          </a:xfrm>
        </p:grpSpPr>
        <p:sp>
          <p:nvSpPr>
            <p:cNvPr id="47" name="矩形: 圆角 46"/>
            <p:cNvSpPr/>
            <p:nvPr/>
          </p:nvSpPr>
          <p:spPr>
            <a:xfrm>
              <a:off x="-561301" y="2259404"/>
              <a:ext cx="6323006" cy="788488"/>
            </a:xfrm>
            <a:prstGeom prst="roundRect">
              <a:avLst>
                <a:gd name="adj" fmla="val 50000"/>
              </a:avLst>
            </a:prstGeom>
            <a:solidFill>
              <a:srgbClr val="7FAE87"/>
            </a:solidFill>
            <a:ln>
              <a:noFill/>
            </a:ln>
          </p:spPr>
          <p:style>
            <a:lnRef idx="2">
              <a:srgbClr val="527D7B">
                <a:shade val="50000"/>
              </a:srgbClr>
            </a:lnRef>
            <a:fillRef idx="1">
              <a:srgbClr val="527D7B"/>
            </a:fillRef>
            <a:effectRef idx="0">
              <a:srgbClr val="527D7B"/>
            </a:effectRef>
            <a:fontRef idx="minor">
              <a:srgbClr val="FFFFFF"/>
            </a:fontRef>
          </p:style>
          <p:txBody>
            <a:bodyPr rtlCol="0" anchor="ctr"/>
            <a:p>
              <a:pPr algn="ctr" fontAlgn="auto">
                <a:lnSpc>
                  <a:spcPct val="120000"/>
                </a:lnSpc>
              </a:pPr>
              <a:endParaRPr lang="zh-CN" altLang="en-US" strike="noStrike" noProof="1" dirty="0">
                <a:cs typeface="微软雅黑" panose="020B0503020204020204" charset="-122"/>
                <a:sym typeface="Arial" panose="020B0604020202020204" pitchFamily="34" charset="0"/>
              </a:endParaRPr>
            </a:p>
          </p:txBody>
        </p:sp>
        <p:sp>
          <p:nvSpPr>
            <p:cNvPr id="10250" name="文本框 47"/>
            <p:cNvSpPr txBox="1"/>
            <p:nvPr/>
          </p:nvSpPr>
          <p:spPr>
            <a:xfrm>
              <a:off x="115111" y="2154879"/>
              <a:ext cx="5365383" cy="1088390"/>
            </a:xfrm>
            <a:prstGeom prst="rect">
              <a:avLst/>
            </a:prstGeom>
            <a:noFill/>
            <a:ln w="9525">
              <a:noFill/>
            </a:ln>
          </p:spPr>
          <p:txBody>
            <a:bodyPr wrap="square" anchor="t">
              <a:spAutoFit/>
            </a:bodyPr>
            <a:p>
              <a:pPr indent="0" algn="r">
                <a:lnSpc>
                  <a:spcPct val="120000"/>
                </a:lnSpc>
              </a:pPr>
              <a:r>
                <a:rPr lang="en-US" altLang="zh-CN" sz="5400" b="1" dirty="0">
                  <a:solidFill>
                    <a:srgbClr val="FFFFFF"/>
                  </a:solidFill>
                  <a:latin typeface="Arial" panose="020B0604020202020204" pitchFamily="34" charset="0"/>
                  <a:ea typeface="微软雅黑" panose="020B0503020204020204" charset="-122"/>
                  <a:sym typeface="Arial" panose="020B0604020202020204" pitchFamily="34" charset="0"/>
                </a:rPr>
                <a:t>PART 01</a:t>
              </a:r>
              <a:endParaRPr lang="en-US" altLang="zh-CN" sz="5400" b="1" dirty="0">
                <a:solidFill>
                  <a:srgbClr val="FFFFFF"/>
                </a:solidFill>
                <a:latin typeface="Arial" panose="020B0604020202020204" pitchFamily="34" charset="0"/>
                <a:ea typeface="微软雅黑" panose="020B0503020204020204" charset="-122"/>
                <a:sym typeface="Arial" panose="020B0604020202020204" pitchFamily="34" charset="0"/>
              </a:endParaRPr>
            </a:p>
          </p:txBody>
        </p:sp>
      </p:grpSp>
      <p:sp>
        <p:nvSpPr>
          <p:cNvPr id="10251" name="işľîḓé"/>
          <p:cNvSpPr/>
          <p:nvPr/>
        </p:nvSpPr>
        <p:spPr>
          <a:xfrm rot="-5400000" flipH="1">
            <a:off x="2154238" y="2335213"/>
            <a:ext cx="2233612" cy="6826250"/>
          </a:xfrm>
          <a:custGeom>
            <a:avLst/>
            <a:gdLst/>
            <a:ahLst/>
            <a:cxnLst>
              <a:cxn ang="0">
                <a:pos x="2234417" y="124584"/>
              </a:cxn>
              <a:cxn ang="0">
                <a:pos x="1303195" y="19256"/>
              </a:cxn>
              <a:cxn ang="0">
                <a:pos x="878705" y="2882472"/>
              </a:cxn>
              <a:cxn ang="0">
                <a:pos x="1789294" y="6599285"/>
              </a:cxn>
              <a:cxn ang="0">
                <a:pos x="2234417" y="6827114"/>
              </a:cxn>
              <a:cxn ang="0">
                <a:pos x="2234417" y="124584"/>
              </a:cxn>
            </a:cxnLst>
            <a:pathLst>
              <a:path w="824557" h="2519381">
                <a:moveTo>
                  <a:pt x="824558" y="45975"/>
                </a:moveTo>
                <a:cubicBezTo>
                  <a:pt x="721155" y="5456"/>
                  <a:pt x="606997" y="-10518"/>
                  <a:pt x="480913" y="7106"/>
                </a:cubicBezTo>
                <a:cubicBezTo>
                  <a:pt x="115383" y="58169"/>
                  <a:pt x="-307065" y="681512"/>
                  <a:pt x="324265" y="1063707"/>
                </a:cubicBezTo>
                <a:cubicBezTo>
                  <a:pt x="1170759" y="1576087"/>
                  <a:pt x="126245" y="1987620"/>
                  <a:pt x="660296" y="2435307"/>
                </a:cubicBezTo>
                <a:cubicBezTo>
                  <a:pt x="707418" y="2474815"/>
                  <a:pt x="763326" y="2502609"/>
                  <a:pt x="824558" y="2519382"/>
                </a:cubicBezTo>
                <a:lnTo>
                  <a:pt x="824558" y="45975"/>
                </a:lnTo>
                <a:close/>
              </a:path>
            </a:pathLst>
          </a:custGeom>
          <a:solidFill>
            <a:srgbClr val="E2F0D9"/>
          </a:solidFill>
          <a:ln w="5317">
            <a:noFill/>
          </a:ln>
        </p:spPr>
        <p:txBody>
          <a:bodyPr/>
          <a:p>
            <a:endParaRPr lang="zh-CN" altLang="en-US"/>
          </a:p>
        </p:txBody>
      </p:sp>
      <p:sp>
        <p:nvSpPr>
          <p:cNvPr id="10252" name="işľîḓé"/>
          <p:cNvSpPr/>
          <p:nvPr/>
        </p:nvSpPr>
        <p:spPr>
          <a:xfrm rot="-5400000" flipH="1">
            <a:off x="2233613" y="1658938"/>
            <a:ext cx="2613025" cy="7985125"/>
          </a:xfrm>
          <a:custGeom>
            <a:avLst/>
            <a:gdLst/>
            <a:ahLst/>
            <a:cxnLst>
              <a:cxn ang="0">
                <a:pos x="2613179" y="145703"/>
              </a:cxn>
              <a:cxn ang="0">
                <a:pos x="1524103" y="22520"/>
              </a:cxn>
              <a:cxn ang="0">
                <a:pos x="1027656" y="3371087"/>
              </a:cxn>
              <a:cxn ang="0">
                <a:pos x="2092602" y="7717946"/>
              </a:cxn>
              <a:cxn ang="0">
                <a:pos x="2613179" y="7984396"/>
              </a:cxn>
              <a:cxn ang="0">
                <a:pos x="2613179" y="145703"/>
              </a:cxn>
            </a:cxnLst>
            <a:pathLst>
              <a:path w="824557" h="2519381">
                <a:moveTo>
                  <a:pt x="824558" y="45975"/>
                </a:moveTo>
                <a:cubicBezTo>
                  <a:pt x="721155" y="5456"/>
                  <a:pt x="606997" y="-10518"/>
                  <a:pt x="480913" y="7106"/>
                </a:cubicBezTo>
                <a:cubicBezTo>
                  <a:pt x="115383" y="58169"/>
                  <a:pt x="-307065" y="681512"/>
                  <a:pt x="324265" y="1063707"/>
                </a:cubicBezTo>
                <a:cubicBezTo>
                  <a:pt x="1170759" y="1576087"/>
                  <a:pt x="126245" y="1987620"/>
                  <a:pt x="660296" y="2435307"/>
                </a:cubicBezTo>
                <a:cubicBezTo>
                  <a:pt x="707418" y="2474815"/>
                  <a:pt x="763326" y="2502609"/>
                  <a:pt x="824558" y="2519382"/>
                </a:cubicBezTo>
                <a:lnTo>
                  <a:pt x="824558" y="45975"/>
                </a:lnTo>
                <a:close/>
              </a:path>
            </a:pathLst>
          </a:custGeom>
          <a:noFill/>
          <a:ln w="12700" cap="flat" cmpd="sng">
            <a:solidFill>
              <a:srgbClr val="52797B"/>
            </a:solidFill>
            <a:prstDash val="solid"/>
            <a:miter/>
            <a:headEnd type="none" w="med" len="med"/>
            <a:tailEnd type="none" w="med" len="med"/>
          </a:ln>
        </p:spPr>
        <p:txBody>
          <a:bodyPr/>
          <a:p>
            <a:endParaRPr lang="zh-CN" altLang="en-US"/>
          </a:p>
        </p:txBody>
      </p:sp>
      <p:sp>
        <p:nvSpPr>
          <p:cNvPr id="43" name="işľîḓé"/>
          <p:cNvSpPr/>
          <p:nvPr/>
        </p:nvSpPr>
        <p:spPr>
          <a:xfrm rot="-5400000" flipV="1">
            <a:off x="8764588" y="141288"/>
            <a:ext cx="1049337" cy="3205162"/>
          </a:xfrm>
          <a:custGeom>
            <a:avLst/>
            <a:gdLst/>
            <a:ahLst/>
            <a:cxnLst>
              <a:cxn ang="0">
                <a:pos x="1048735" y="58474"/>
              </a:cxn>
              <a:cxn ang="0">
                <a:pos x="611661" y="9037"/>
              </a:cxn>
              <a:cxn ang="0">
                <a:pos x="412424" y="1352903"/>
              </a:cxn>
              <a:cxn ang="0">
                <a:pos x="839814" y="3097409"/>
              </a:cxn>
              <a:cxn ang="0">
                <a:pos x="1048735" y="3204342"/>
              </a:cxn>
              <a:cxn ang="0">
                <a:pos x="1048735" y="58474"/>
              </a:cxn>
            </a:cxnLst>
            <a:pathLst>
              <a:path w="824557" h="2519381">
                <a:moveTo>
                  <a:pt x="824558" y="45975"/>
                </a:moveTo>
                <a:cubicBezTo>
                  <a:pt x="721155" y="5456"/>
                  <a:pt x="606997" y="-10518"/>
                  <a:pt x="480913" y="7106"/>
                </a:cubicBezTo>
                <a:cubicBezTo>
                  <a:pt x="115383" y="58169"/>
                  <a:pt x="-307065" y="681512"/>
                  <a:pt x="324265" y="1063707"/>
                </a:cubicBezTo>
                <a:cubicBezTo>
                  <a:pt x="1170759" y="1576087"/>
                  <a:pt x="126245" y="1987620"/>
                  <a:pt x="660296" y="2435307"/>
                </a:cubicBezTo>
                <a:cubicBezTo>
                  <a:pt x="707418" y="2474815"/>
                  <a:pt x="763326" y="2502609"/>
                  <a:pt x="824558" y="2519382"/>
                </a:cubicBezTo>
                <a:lnTo>
                  <a:pt x="824558" y="45975"/>
                </a:lnTo>
                <a:close/>
              </a:path>
            </a:pathLst>
          </a:custGeom>
          <a:solidFill>
            <a:srgbClr val="527D7B"/>
          </a:solidFill>
          <a:ln w="5317">
            <a:noFill/>
          </a:ln>
        </p:spPr>
        <p:txBody>
          <a:bodyPr/>
          <a:p>
            <a:endParaRPr lang="zh-CN" altLang="en-US"/>
          </a:p>
        </p:txBody>
      </p:sp>
      <p:sp>
        <p:nvSpPr>
          <p:cNvPr id="51" name="任意多边形: 形状 50"/>
          <p:cNvSpPr/>
          <p:nvPr/>
        </p:nvSpPr>
        <p:spPr>
          <a:xfrm rot="8538124" flipH="1">
            <a:off x="7558088" y="5133975"/>
            <a:ext cx="1033463" cy="846138"/>
          </a:xfrm>
          <a:custGeom>
            <a:avLst/>
            <a:gdLst>
              <a:gd name="connsiteX0" fmla="*/ 537226 w 678704"/>
              <a:gd name="connsiteY0" fmla="*/ 524896 h 555689"/>
              <a:gd name="connsiteX1" fmla="*/ 10239 w 678704"/>
              <a:gd name="connsiteY1" fmla="*/ 466066 h 555689"/>
              <a:gd name="connsiteX2" fmla="*/ 0 w 678704"/>
              <a:gd name="connsiteY2" fmla="*/ 466013 h 555689"/>
              <a:gd name="connsiteX3" fmla="*/ 602995 w 678704"/>
              <a:gd name="connsiteY3" fmla="*/ 0 h 555689"/>
              <a:gd name="connsiteX4" fmla="*/ 626297 w 678704"/>
              <a:gd name="connsiteY4" fmla="*/ 39668 h 555689"/>
              <a:gd name="connsiteX5" fmla="*/ 641595 w 678704"/>
              <a:gd name="connsiteY5" fmla="*/ 411538 h 555689"/>
              <a:gd name="connsiteX6" fmla="*/ 537226 w 678704"/>
              <a:gd name="connsiteY6" fmla="*/ 524896 h 55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8704" h="555689">
                <a:moveTo>
                  <a:pt x="537226" y="524896"/>
                </a:moveTo>
                <a:cubicBezTo>
                  <a:pt x="385842" y="614032"/>
                  <a:pt x="190481" y="482997"/>
                  <a:pt x="10239" y="466066"/>
                </a:cubicBezTo>
                <a:lnTo>
                  <a:pt x="0" y="466013"/>
                </a:lnTo>
                <a:lnTo>
                  <a:pt x="602995" y="0"/>
                </a:lnTo>
                <a:lnTo>
                  <a:pt x="626297" y="39668"/>
                </a:lnTo>
                <a:cubicBezTo>
                  <a:pt x="687434" y="173995"/>
                  <a:pt x="698363" y="312157"/>
                  <a:pt x="641595" y="411538"/>
                </a:cubicBezTo>
                <a:cubicBezTo>
                  <a:pt x="610170" y="466567"/>
                  <a:pt x="575073" y="502611"/>
                  <a:pt x="537226" y="524896"/>
                </a:cubicBezTo>
                <a:close/>
              </a:path>
            </a:pathLst>
          </a:custGeom>
          <a:solidFill>
            <a:srgbClr val="527D7B"/>
          </a:solidFill>
          <a:ln>
            <a:noFill/>
          </a:ln>
        </p:spPr>
        <p:style>
          <a:lnRef idx="2">
            <a:srgbClr val="527D7B">
              <a:shade val="50000"/>
            </a:srgbClr>
          </a:lnRef>
          <a:fillRef idx="1">
            <a:srgbClr val="527D7B"/>
          </a:fillRef>
          <a:effectRef idx="0">
            <a:srgbClr val="527D7B"/>
          </a:effectRef>
          <a:fontRef idx="minor">
            <a:srgbClr val="FFFFFF"/>
          </a:fontRef>
        </p:style>
        <p:txBody>
          <a:bodyPr wrap="square" rtlCol="0" anchor="ctr">
            <a:noAutofit/>
          </a:bodyPr>
          <a:p>
            <a:pPr algn="ctr" fontAlgn="auto">
              <a:lnSpc>
                <a:spcPct val="120000"/>
              </a:lnSpc>
            </a:pPr>
            <a:endParaRPr lang="zh-CN" altLang="en-US" strike="noStrike" noProof="1">
              <a:cs typeface="微软雅黑" panose="020B0503020204020204" charset="-122"/>
              <a:sym typeface="Arial" panose="020B0604020202020204" pitchFamily="34" charset="0"/>
            </a:endParaRPr>
          </a:p>
        </p:txBody>
      </p:sp>
      <p:sp>
        <p:nvSpPr>
          <p:cNvPr id="42" name="矩形 41"/>
          <p:cNvSpPr/>
          <p:nvPr/>
        </p:nvSpPr>
        <p:spPr>
          <a:xfrm>
            <a:off x="4181475" y="2423478"/>
            <a:ext cx="6710363" cy="1171575"/>
          </a:xfrm>
          <a:prstGeom prst="rect">
            <a:avLst/>
          </a:prstGeom>
          <a:noFill/>
          <a:ln>
            <a:noFill/>
          </a:ln>
        </p:spPr>
        <p:style>
          <a:lnRef idx="2">
            <a:srgbClr val="527D7B">
              <a:shade val="50000"/>
            </a:srgbClr>
          </a:lnRef>
          <a:fillRef idx="1">
            <a:srgbClr val="527D7B"/>
          </a:fillRef>
          <a:effectRef idx="0">
            <a:srgbClr val="527D7B"/>
          </a:effectRef>
          <a:fontRef idx="minor">
            <a:srgbClr val="FFFFFF"/>
          </a:fontRef>
        </p:style>
        <p:txBody>
          <a:bodyPr rtlCol="0" anchor="ctr"/>
          <a:p>
            <a:pPr fontAlgn="auto">
              <a:lnSpc>
                <a:spcPct val="120000"/>
              </a:lnSpc>
            </a:pPr>
            <a:r>
              <a:rPr lang="zh-CN" altLang="en-US" sz="5400" strike="noStrike" noProof="1" dirty="0">
                <a:solidFill>
                  <a:srgbClr val="44546A"/>
                </a:solidFill>
                <a:cs typeface="微软雅黑" panose="020B0503020204020204" charset="-122"/>
                <a:sym typeface="Arial" panose="020B0604020202020204" pitchFamily="34" charset="0"/>
              </a:rPr>
              <a:t>培养符号意识的策略</a:t>
            </a:r>
            <a:endParaRPr lang="zh-CN" altLang="en-US" sz="5400" strike="noStrike" noProof="1" dirty="0">
              <a:solidFill>
                <a:srgbClr val="44546A"/>
              </a:solidFill>
              <a:cs typeface="微软雅黑" panose="020B0503020204020204" charset="-122"/>
              <a:sym typeface="Arial" panose="020B0604020202020204" pitchFamily="34" charset="0"/>
            </a:endParaRPr>
          </a:p>
        </p:txBody>
      </p:sp>
      <p:sp>
        <p:nvSpPr>
          <p:cNvPr id="46" name="PA-矩形 11"/>
          <p:cNvSpPr/>
          <p:nvPr>
            <p:custDataLst>
              <p:tags r:id="rId1"/>
            </p:custDataLst>
          </p:nvPr>
        </p:nvSpPr>
        <p:spPr>
          <a:xfrm>
            <a:off x="4181766" y="3595286"/>
            <a:ext cx="4549007" cy="297967"/>
          </a:xfrm>
          <a:prstGeom prst="rect">
            <a:avLst/>
          </a:prstGeom>
          <a:ln>
            <a:noFill/>
          </a:ln>
        </p:spPr>
        <p:txBody>
          <a:bodyPr wrap="square">
            <a:spAutoFit/>
            <a:scene3d>
              <a:camera prst="orthographicFront"/>
              <a:lightRig rig="threePt" dir="t"/>
            </a:scene3d>
            <a:sp3d contourW="12700"/>
          </a:bodyPr>
          <a:p>
            <a:pPr lvl="0" fontAlgn="auto">
              <a:lnSpc>
                <a:spcPct val="120000"/>
              </a:lnSpc>
              <a:defRPr/>
            </a:pPr>
            <a:r>
              <a:rPr lang="en-US" altLang="zh-CN" sz="1200" i="1" strike="noStrike" noProof="1" dirty="0">
                <a:solidFill>
                  <a:srgbClr val="527D7B"/>
                </a:solidFill>
                <a:latin typeface="+mn-lt"/>
                <a:ea typeface="+mn-ea"/>
                <a:cs typeface="微软雅黑" panose="020B0503020204020204" charset="-122"/>
                <a:sym typeface="Arial" panose="020B0604020202020204" pitchFamily="34" charset="0"/>
              </a:rPr>
              <a:t>CLICK HERE TO ADD YOUR TEXT HERE </a:t>
            </a:r>
            <a:endParaRPr lang="en-US" altLang="zh-CN" sz="1200" i="1" strike="noStrike" noProof="1" dirty="0">
              <a:solidFill>
                <a:srgbClr val="527D7B"/>
              </a:solidFill>
              <a:cs typeface="微软雅黑" panose="020B0503020204020204" charset="-122"/>
              <a:sym typeface="Arial" panose="020B0604020202020204" pitchFamily="34" charset="0"/>
            </a:endParaRPr>
          </a:p>
        </p:txBody>
      </p:sp>
    </p:spTree>
    <p:custDataLst>
      <p:tags r:id="rId2"/>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100000">
                                          <p:val>
                                            <p:strVal val="#ppt_x"/>
                                          </p:val>
                                        </p:tav>
                                      </p:tavLst>
                                    </p:anim>
                                    <p:anim calcmode="lin" valueType="num">
                                      <p:cBhvr>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ppt_x</p:attrName>
                                        </p:attrNameLst>
                                      </p:cBhvr>
                                      <p:tavLst>
                                        <p:tav tm="0">
                                          <p:val>
                                            <p:strVal val="#ppt_x"/>
                                          </p:val>
                                        </p:tav>
                                        <p:tav tm="100000">
                                          <p:val>
                                            <p:strVal val="#ppt_x"/>
                                          </p:val>
                                        </p:tav>
                                      </p:tavLst>
                                    </p:anim>
                                    <p:anim calcmode="lin" valueType="num">
                                      <p:cBhvr>
                                        <p:cTn id="13" dur="500" fill="hold"/>
                                        <p:tgtEl>
                                          <p:spTgt spid="4"/>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43"/>
                                        </p:tgtEl>
                                        <p:attrNameLst>
                                          <p:attrName>style.visibility</p:attrName>
                                        </p:attrNameLst>
                                      </p:cBhvr>
                                      <p:to>
                                        <p:strVal val="visible"/>
                                      </p:to>
                                    </p:set>
                                    <p:anim calcmode="lin" valueType="num">
                                      <p:cBhvr>
                                        <p:cTn id="16" dur="500" fill="hold"/>
                                        <p:tgtEl>
                                          <p:spTgt spid="43"/>
                                        </p:tgtEl>
                                        <p:attrNameLst>
                                          <p:attrName>ppt_x</p:attrName>
                                        </p:attrNameLst>
                                      </p:cBhvr>
                                      <p:tavLst>
                                        <p:tav tm="0">
                                          <p:val>
                                            <p:strVal val="#ppt_x"/>
                                          </p:val>
                                        </p:tav>
                                        <p:tav tm="100000">
                                          <p:val>
                                            <p:strVal val="#ppt_x"/>
                                          </p:val>
                                        </p:tav>
                                      </p:tavLst>
                                    </p:anim>
                                    <p:anim calcmode="lin" valueType="num">
                                      <p:cBhvr>
                                        <p:cTn id="17" dur="500" fill="hold"/>
                                        <p:tgtEl>
                                          <p:spTgt spid="43"/>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51"/>
                                        </p:tgtEl>
                                        <p:attrNameLst>
                                          <p:attrName>style.visibility</p:attrName>
                                        </p:attrNameLst>
                                      </p:cBhvr>
                                      <p:to>
                                        <p:strVal val="visible"/>
                                      </p:to>
                                    </p:set>
                                    <p:anim calcmode="lin" valueType="num">
                                      <p:cBhvr>
                                        <p:cTn id="20" dur="500" fill="hold"/>
                                        <p:tgtEl>
                                          <p:spTgt spid="51"/>
                                        </p:tgtEl>
                                        <p:attrNameLst>
                                          <p:attrName>ppt_x</p:attrName>
                                        </p:attrNameLst>
                                      </p:cBhvr>
                                      <p:tavLst>
                                        <p:tav tm="0">
                                          <p:val>
                                            <p:strVal val="#ppt_x"/>
                                          </p:val>
                                        </p:tav>
                                        <p:tav tm="100000">
                                          <p:val>
                                            <p:strVal val="#ppt_x"/>
                                          </p:val>
                                        </p:tav>
                                      </p:tavLst>
                                    </p:anim>
                                    <p:anim calcmode="lin" valueType="num">
                                      <p:cBhvr>
                                        <p:cTn id="21" dur="500" fill="hold"/>
                                        <p:tgtEl>
                                          <p:spTgt spid="51"/>
                                        </p:tgtEl>
                                        <p:attrNameLst>
                                          <p:attrName>ppt_y</p:attrName>
                                        </p:attrNameLst>
                                      </p:cBhvr>
                                      <p:tavLst>
                                        <p:tav tm="0">
                                          <p:val>
                                            <p:strVal val="1+#ppt_h/2"/>
                                          </p:val>
                                        </p:tav>
                                        <p:tav tm="100000">
                                          <p:val>
                                            <p:strVal val="#ppt_y"/>
                                          </p:val>
                                        </p:tav>
                                      </p:tavLst>
                                    </p:anim>
                                  </p:childTnLst>
                                </p:cTn>
                              </p:par>
                              <p:par>
                                <p:cTn id="22" presetID="2" presetClass="entr" presetSubtype="2" fill="hold" grpId="0" nodeType="withEffect">
                                  <p:stCondLst>
                                    <p:cond delay="0"/>
                                  </p:stCondLst>
                                  <p:childTnLst>
                                    <p:set>
                                      <p:cBhvr>
                                        <p:cTn id="23" dur="1" fill="hold">
                                          <p:stCondLst>
                                            <p:cond delay="0"/>
                                          </p:stCondLst>
                                        </p:cTn>
                                        <p:tgtEl>
                                          <p:spTgt spid="42"/>
                                        </p:tgtEl>
                                        <p:attrNameLst>
                                          <p:attrName>style.visibility</p:attrName>
                                        </p:attrNameLst>
                                      </p:cBhvr>
                                      <p:to>
                                        <p:strVal val="visible"/>
                                      </p:to>
                                    </p:set>
                                    <p:anim calcmode="lin" valueType="num">
                                      <p:cBhvr>
                                        <p:cTn id="24" dur="500" fill="hold"/>
                                        <p:tgtEl>
                                          <p:spTgt spid="42"/>
                                        </p:tgtEl>
                                        <p:attrNameLst>
                                          <p:attrName>ppt_x</p:attrName>
                                        </p:attrNameLst>
                                      </p:cBhvr>
                                      <p:tavLst>
                                        <p:tav tm="0">
                                          <p:val>
                                            <p:strVal val="1+#ppt_w/2"/>
                                          </p:val>
                                        </p:tav>
                                        <p:tav tm="100000">
                                          <p:val>
                                            <p:strVal val="#ppt_x"/>
                                          </p:val>
                                        </p:tav>
                                      </p:tavLst>
                                    </p:anim>
                                    <p:anim calcmode="lin" valueType="num">
                                      <p:cBhvr>
                                        <p:cTn id="25" dur="500" fill="hold"/>
                                        <p:tgtEl>
                                          <p:spTgt spid="42"/>
                                        </p:tgtEl>
                                        <p:attrNameLst>
                                          <p:attrName>ppt_y</p:attrName>
                                        </p:attrNameLst>
                                      </p:cBhvr>
                                      <p:tavLst>
                                        <p:tav tm="0">
                                          <p:val>
                                            <p:strVal val="#ppt_y"/>
                                          </p:val>
                                        </p:tav>
                                        <p:tav tm="100000">
                                          <p:val>
                                            <p:strVal val="#ppt_y"/>
                                          </p:val>
                                        </p:tav>
                                      </p:tavLst>
                                    </p:anim>
                                  </p:childTnLst>
                                </p:cTn>
                              </p:par>
                              <p:par>
                                <p:cTn id="26" presetID="2" presetClass="entr" presetSubtype="2" fill="hold" grpId="0" nodeType="withEffect">
                                  <p:stCondLst>
                                    <p:cond delay="0"/>
                                  </p:stCondLst>
                                  <p:childTnLst>
                                    <p:set>
                                      <p:cBhvr>
                                        <p:cTn id="27" dur="1" fill="hold">
                                          <p:stCondLst>
                                            <p:cond delay="0"/>
                                          </p:stCondLst>
                                        </p:cTn>
                                        <p:tgtEl>
                                          <p:spTgt spid="46"/>
                                        </p:tgtEl>
                                        <p:attrNameLst>
                                          <p:attrName>style.visibility</p:attrName>
                                        </p:attrNameLst>
                                      </p:cBhvr>
                                      <p:to>
                                        <p:strVal val="visible"/>
                                      </p:to>
                                    </p:set>
                                    <p:anim calcmode="lin" valueType="num">
                                      <p:cBhvr>
                                        <p:cTn id="28" dur="500" fill="hold"/>
                                        <p:tgtEl>
                                          <p:spTgt spid="46"/>
                                        </p:tgtEl>
                                        <p:attrNameLst>
                                          <p:attrName>ppt_x</p:attrName>
                                        </p:attrNameLst>
                                      </p:cBhvr>
                                      <p:tavLst>
                                        <p:tav tm="0">
                                          <p:val>
                                            <p:strVal val="1+#ppt_w/2"/>
                                          </p:val>
                                        </p:tav>
                                        <p:tav tm="100000">
                                          <p:val>
                                            <p:strVal val="#ppt_x"/>
                                          </p:val>
                                        </p:tav>
                                      </p:tavLst>
                                    </p:anim>
                                    <p:anim calcmode="lin" valueType="num">
                                      <p:cBhvr>
                                        <p:cTn id="29" dur="500" fill="hold"/>
                                        <p:tgtEl>
                                          <p:spTgt spid="4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3" grpId="0" bldLvl="0" animBg="1"/>
      <p:bldP spid="51" grpId="0" bldLvl="0" animBg="1"/>
      <p:bldP spid="42" grpId="0" bldLvl="0" animBg="1"/>
      <p:bldP spid="4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p:cxnSp>
        <p:nvCxnSpPr>
          <p:cNvPr id="7" name="直接连接符 6"/>
          <p:cNvCxnSpPr/>
          <p:nvPr/>
        </p:nvCxnSpPr>
        <p:spPr>
          <a:xfrm>
            <a:off x="1311275" y="628650"/>
            <a:ext cx="7896225" cy="23813"/>
          </a:xfrm>
          <a:prstGeom prst="line">
            <a:avLst/>
          </a:prstGeom>
          <a:ln w="12700" cmpd="sng">
            <a:solidFill>
              <a:srgbClr val="1E5B42"/>
            </a:solidFill>
          </a:ln>
        </p:spPr>
        <p:style>
          <a:lnRef idx="1">
            <a:schemeClr val="accent1"/>
          </a:lnRef>
          <a:fillRef idx="0">
            <a:schemeClr val="accent1"/>
          </a:fillRef>
          <a:effectRef idx="0">
            <a:schemeClr val="accent1"/>
          </a:effectRef>
          <a:fontRef idx="minor">
            <a:schemeClr val="tx1"/>
          </a:fontRef>
        </p:style>
      </p:cxnSp>
      <p:pic>
        <p:nvPicPr>
          <p:cNvPr id="22531" name="图片 8" descr="备份备份迎春家长学校标牌"/>
          <p:cNvPicPr>
            <a:picLocks noChangeAspect="1"/>
          </p:cNvPicPr>
          <p:nvPr/>
        </p:nvPicPr>
        <p:blipFill>
          <a:blip r:embed="rId1"/>
          <a:srcRect l="4274" t="4509" r="73572" b="15057"/>
          <a:stretch>
            <a:fillRect/>
          </a:stretch>
        </p:blipFill>
        <p:spPr>
          <a:xfrm>
            <a:off x="117475" y="74613"/>
            <a:ext cx="1057275" cy="869950"/>
          </a:xfrm>
          <a:prstGeom prst="rect">
            <a:avLst/>
          </a:prstGeom>
          <a:noFill/>
          <a:ln w="9525">
            <a:noFill/>
          </a:ln>
        </p:spPr>
      </p:pic>
      <p:pic>
        <p:nvPicPr>
          <p:cNvPr id="22532" name="图片 9" descr="备份备份迎春家长学校标牌"/>
          <p:cNvPicPr>
            <a:picLocks noChangeAspect="1"/>
          </p:cNvPicPr>
          <p:nvPr/>
        </p:nvPicPr>
        <p:blipFill>
          <a:blip r:embed="rId1"/>
          <a:srcRect l="26375" t="22427" r="1749" b="24603"/>
          <a:stretch>
            <a:fillRect/>
          </a:stretch>
        </p:blipFill>
        <p:spPr>
          <a:xfrm>
            <a:off x="9315450" y="304800"/>
            <a:ext cx="2741613" cy="458788"/>
          </a:xfrm>
          <a:prstGeom prst="rect">
            <a:avLst/>
          </a:prstGeom>
          <a:noFill/>
          <a:ln w="9525">
            <a:noFill/>
          </a:ln>
        </p:spPr>
      </p:pic>
      <p:sp>
        <p:nvSpPr>
          <p:cNvPr id="22533" name="文本框 5"/>
          <p:cNvSpPr txBox="1"/>
          <p:nvPr/>
        </p:nvSpPr>
        <p:spPr>
          <a:xfrm>
            <a:off x="1174750" y="944880"/>
            <a:ext cx="6590665" cy="583565"/>
          </a:xfrm>
          <a:prstGeom prst="rect">
            <a:avLst/>
          </a:prstGeom>
          <a:noFill/>
          <a:ln w="9525">
            <a:noFill/>
          </a:ln>
        </p:spPr>
        <p:txBody>
          <a:bodyPr wrap="square" anchor="t">
            <a:spAutoFit/>
          </a:bodyPr>
          <a:p>
            <a:pPr indent="0"/>
            <a:r>
              <a:rPr lang="zh-CN" altLang="en-US" sz="3200" b="1">
                <a:solidFill>
                  <a:srgbClr val="1E5B42"/>
                </a:solidFill>
                <a:latin typeface="Arial" panose="020B0604020202020204" pitchFamily="34" charset="0"/>
                <a:ea typeface="宋体" panose="02010600030101010101" pitchFamily="2" charset="-122"/>
              </a:rPr>
              <a:t>（一）埋下符号意识的种子</a:t>
            </a:r>
            <a:endParaRPr lang="zh-CN" altLang="en-US" sz="3200" b="1">
              <a:solidFill>
                <a:srgbClr val="1E5B42"/>
              </a:solidFill>
              <a:latin typeface="Arial" panose="020B0604020202020204" pitchFamily="34" charset="0"/>
              <a:ea typeface="宋体" panose="02010600030101010101" pitchFamily="2" charset="-122"/>
            </a:endParaRPr>
          </a:p>
        </p:txBody>
      </p:sp>
      <p:grpSp>
        <p:nvGrpSpPr>
          <p:cNvPr id="22534" name="组合 21"/>
          <p:cNvGrpSpPr/>
          <p:nvPr/>
        </p:nvGrpSpPr>
        <p:grpSpPr>
          <a:xfrm>
            <a:off x="285750" y="1739900"/>
            <a:ext cx="11795125" cy="4860925"/>
            <a:chOff x="632" y="3160"/>
            <a:chExt cx="18575" cy="7653"/>
          </a:xfrm>
        </p:grpSpPr>
        <p:sp>
          <p:nvSpPr>
            <p:cNvPr id="3" name="矩形 2"/>
            <p:cNvSpPr/>
            <p:nvPr/>
          </p:nvSpPr>
          <p:spPr>
            <a:xfrm>
              <a:off x="632" y="3160"/>
              <a:ext cx="18300" cy="7150"/>
            </a:xfrm>
            <a:prstGeom prst="rect">
              <a:avLst/>
            </a:prstGeom>
            <a:solidFill>
              <a:schemeClr val="bg1"/>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auto"/>
              <a:endParaRPr lang="zh-CN" altLang="en-US" sz="2400" strike="noStrike" noProof="1">
                <a:solidFill>
                  <a:schemeClr val="accent6">
                    <a:lumMod val="50000"/>
                  </a:schemeClr>
                </a:solidFill>
              </a:endParaRPr>
            </a:p>
          </p:txBody>
        </p:sp>
        <p:pic>
          <p:nvPicPr>
            <p:cNvPr id="22536" name="图片 5" descr="f404a4624b17582a636a42052b5e0b6"/>
            <p:cNvPicPr>
              <a:picLocks noChangeAspect="1"/>
            </p:cNvPicPr>
            <p:nvPr/>
          </p:nvPicPr>
          <p:blipFill>
            <a:blip r:embed="rId2"/>
            <a:stretch>
              <a:fillRect/>
            </a:stretch>
          </p:blipFill>
          <p:spPr>
            <a:xfrm rot="3540000" flipH="1" flipV="1">
              <a:off x="17326" y="8932"/>
              <a:ext cx="2279" cy="1472"/>
            </a:xfrm>
            <a:prstGeom prst="rect">
              <a:avLst/>
            </a:prstGeom>
            <a:noFill/>
            <a:ln w="9525">
              <a:noFill/>
            </a:ln>
          </p:spPr>
        </p:pic>
      </p:grpSp>
      <p:sp>
        <p:nvSpPr>
          <p:cNvPr id="10" name="矩形 9"/>
          <p:cNvSpPr/>
          <p:nvPr/>
        </p:nvSpPr>
        <p:spPr>
          <a:xfrm>
            <a:off x="285750" y="1739900"/>
            <a:ext cx="4912360" cy="571500"/>
          </a:xfrm>
          <a:prstGeom prst="rect">
            <a:avLst/>
          </a:prstGeom>
          <a:solidFill>
            <a:srgbClr val="1E5B42"/>
          </a:solidFill>
          <a:ln>
            <a:solidFill>
              <a:srgbClr val="000000">
                <a:alpha val="0"/>
              </a:srgb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fontAlgn="auto"/>
            <a:r>
              <a:rPr lang="en-US" altLang="zh-CN" sz="2400" strike="noStrike" noProof="1"/>
              <a:t>1</a:t>
            </a:r>
            <a:r>
              <a:rPr lang="zh-CN" altLang="en-US" sz="2400" strike="noStrike" noProof="1"/>
              <a:t>、在认数时埋下符号意识的种子</a:t>
            </a:r>
            <a:endParaRPr lang="zh-CN" altLang="en-US" sz="2400" strike="noStrike" noProof="1"/>
          </a:p>
        </p:txBody>
      </p:sp>
      <p:sp>
        <p:nvSpPr>
          <p:cNvPr id="22538" name="文本框 10"/>
          <p:cNvSpPr txBox="1"/>
          <p:nvPr/>
        </p:nvSpPr>
        <p:spPr>
          <a:xfrm flipH="1">
            <a:off x="1225550" y="3103563"/>
            <a:ext cx="663575" cy="1814512"/>
          </a:xfrm>
          <a:prstGeom prst="rect">
            <a:avLst/>
          </a:prstGeom>
          <a:noFill/>
          <a:ln w="9525">
            <a:noFill/>
          </a:ln>
        </p:spPr>
        <p:txBody>
          <a:bodyPr wrap="square" anchor="t">
            <a:spAutoFit/>
          </a:bodyPr>
          <a:p>
            <a:pPr indent="0"/>
            <a:r>
              <a:rPr lang="zh-CN" altLang="en-US" sz="2800" b="1">
                <a:solidFill>
                  <a:schemeClr val="bg1"/>
                </a:solidFill>
                <a:latin typeface="宋体" panose="02010600030101010101" pitchFamily="2" charset="-122"/>
                <a:ea typeface="宋体" panose="02010600030101010101" pitchFamily="2" charset="-122"/>
              </a:rPr>
              <a:t>理性平和</a:t>
            </a:r>
            <a:endParaRPr lang="zh-CN" altLang="en-US" sz="2800" b="1">
              <a:solidFill>
                <a:schemeClr val="bg1"/>
              </a:solidFill>
              <a:latin typeface="宋体" panose="02010600030101010101" pitchFamily="2" charset="-122"/>
              <a:ea typeface="宋体" panose="02010600030101010101" pitchFamily="2" charset="-122"/>
            </a:endParaRPr>
          </a:p>
        </p:txBody>
      </p:sp>
      <p:pic>
        <p:nvPicPr>
          <p:cNvPr id="2" name="图片 1"/>
          <p:cNvPicPr>
            <a:picLocks noChangeAspect="1"/>
          </p:cNvPicPr>
          <p:nvPr/>
        </p:nvPicPr>
        <p:blipFill>
          <a:blip r:embed="rId3"/>
          <a:srcRect r="27728"/>
          <a:stretch>
            <a:fillRect/>
          </a:stretch>
        </p:blipFill>
        <p:spPr>
          <a:xfrm>
            <a:off x="345440" y="2493010"/>
            <a:ext cx="5362575" cy="1888490"/>
          </a:xfrm>
          <a:prstGeom prst="roundRect">
            <a:avLst/>
          </a:prstGeom>
          <a:ln>
            <a:solidFill>
              <a:srgbClr val="00B050"/>
            </a:solidFill>
          </a:ln>
        </p:spPr>
      </p:pic>
      <p:pic>
        <p:nvPicPr>
          <p:cNvPr id="5" name="图片 4"/>
          <p:cNvPicPr>
            <a:picLocks noChangeAspect="1"/>
          </p:cNvPicPr>
          <p:nvPr/>
        </p:nvPicPr>
        <p:blipFill>
          <a:blip r:embed="rId4"/>
          <a:stretch>
            <a:fillRect/>
          </a:stretch>
        </p:blipFill>
        <p:spPr>
          <a:xfrm>
            <a:off x="644525" y="4663440"/>
            <a:ext cx="5305425" cy="1524000"/>
          </a:xfrm>
          <a:prstGeom prst="roundRect">
            <a:avLst/>
          </a:prstGeom>
          <a:ln>
            <a:solidFill>
              <a:srgbClr val="00B050"/>
            </a:solidFill>
          </a:ln>
        </p:spPr>
      </p:pic>
      <p:pic>
        <p:nvPicPr>
          <p:cNvPr id="6" name="图片 5"/>
          <p:cNvPicPr>
            <a:picLocks noChangeAspect="1"/>
          </p:cNvPicPr>
          <p:nvPr/>
        </p:nvPicPr>
        <p:blipFill>
          <a:blip r:embed="rId5"/>
          <a:stretch>
            <a:fillRect/>
          </a:stretch>
        </p:blipFill>
        <p:spPr>
          <a:xfrm>
            <a:off x="6348095" y="2058670"/>
            <a:ext cx="4895850" cy="3905250"/>
          </a:xfrm>
          <a:prstGeom prst="roundRect">
            <a:avLst/>
          </a:prstGeom>
          <a:ln>
            <a:solidFill>
              <a:srgbClr val="00B050"/>
            </a:solidFill>
          </a:ln>
        </p:spPr>
      </p:pic>
      <p:pic>
        <p:nvPicPr>
          <p:cNvPr id="8" name="图片 7"/>
          <p:cNvPicPr>
            <a:picLocks noChangeAspect="1"/>
          </p:cNvPicPr>
          <p:nvPr/>
        </p:nvPicPr>
        <p:blipFill>
          <a:blip r:embed="rId6"/>
          <a:stretch>
            <a:fillRect/>
          </a:stretch>
        </p:blipFill>
        <p:spPr>
          <a:xfrm>
            <a:off x="6348095" y="4191635"/>
            <a:ext cx="5391150" cy="1314450"/>
          </a:xfrm>
          <a:prstGeom prst="roundRect">
            <a:avLst/>
          </a:prstGeom>
          <a:ln>
            <a:solidFill>
              <a:srgbClr val="00B050"/>
            </a:solidFill>
          </a:ln>
        </p:spPr>
      </p:pic>
      <p:pic>
        <p:nvPicPr>
          <p:cNvPr id="9" name="图片 8"/>
          <p:cNvPicPr>
            <a:picLocks noChangeAspect="1"/>
          </p:cNvPicPr>
          <p:nvPr/>
        </p:nvPicPr>
        <p:blipFill>
          <a:blip r:embed="rId7"/>
          <a:stretch>
            <a:fillRect/>
          </a:stretch>
        </p:blipFill>
        <p:spPr>
          <a:xfrm>
            <a:off x="6348095" y="2628900"/>
            <a:ext cx="5076825" cy="1066800"/>
          </a:xfrm>
          <a:prstGeom prst="roundRect">
            <a:avLst/>
          </a:prstGeom>
          <a:ln>
            <a:solidFill>
              <a:srgbClr val="00B050"/>
            </a:solidFill>
          </a:ln>
        </p:spPr>
      </p:pic>
    </p:spTree>
    <p:custDataLst>
      <p:tags r:id="rId8"/>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xit" presetSubtype="10" fill="hold" nodeType="clickEffect">
                                  <p:stCondLst>
                                    <p:cond delay="0"/>
                                  </p:stCondLst>
                                  <p:childTnLst>
                                    <p:animEffect transition="out" filter="blinds(horizontal)">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linds(horizontal)">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p:cxnSp>
        <p:nvCxnSpPr>
          <p:cNvPr id="7" name="直接连接符 6"/>
          <p:cNvCxnSpPr/>
          <p:nvPr/>
        </p:nvCxnSpPr>
        <p:spPr>
          <a:xfrm>
            <a:off x="1311275" y="628650"/>
            <a:ext cx="7896225" cy="23813"/>
          </a:xfrm>
          <a:prstGeom prst="line">
            <a:avLst/>
          </a:prstGeom>
          <a:ln w="12700" cmpd="sng">
            <a:solidFill>
              <a:srgbClr val="1E5B42"/>
            </a:solidFill>
          </a:ln>
        </p:spPr>
        <p:style>
          <a:lnRef idx="1">
            <a:schemeClr val="accent1"/>
          </a:lnRef>
          <a:fillRef idx="0">
            <a:schemeClr val="accent1"/>
          </a:fillRef>
          <a:effectRef idx="0">
            <a:schemeClr val="accent1"/>
          </a:effectRef>
          <a:fontRef idx="minor">
            <a:schemeClr val="tx1"/>
          </a:fontRef>
        </p:style>
      </p:cxnSp>
      <p:pic>
        <p:nvPicPr>
          <p:cNvPr id="22531" name="图片 8" descr="备份备份迎春家长学校标牌"/>
          <p:cNvPicPr>
            <a:picLocks noChangeAspect="1"/>
          </p:cNvPicPr>
          <p:nvPr/>
        </p:nvPicPr>
        <p:blipFill>
          <a:blip r:embed="rId1"/>
          <a:srcRect l="4274" t="4509" r="73572" b="15057"/>
          <a:stretch>
            <a:fillRect/>
          </a:stretch>
        </p:blipFill>
        <p:spPr>
          <a:xfrm>
            <a:off x="117475" y="74613"/>
            <a:ext cx="1057275" cy="869950"/>
          </a:xfrm>
          <a:prstGeom prst="rect">
            <a:avLst/>
          </a:prstGeom>
          <a:noFill/>
          <a:ln w="9525">
            <a:noFill/>
          </a:ln>
        </p:spPr>
      </p:pic>
      <p:pic>
        <p:nvPicPr>
          <p:cNvPr id="22532" name="图片 9" descr="备份备份迎春家长学校标牌"/>
          <p:cNvPicPr>
            <a:picLocks noChangeAspect="1"/>
          </p:cNvPicPr>
          <p:nvPr/>
        </p:nvPicPr>
        <p:blipFill>
          <a:blip r:embed="rId1"/>
          <a:srcRect l="26375" t="22427" r="1749" b="24603"/>
          <a:stretch>
            <a:fillRect/>
          </a:stretch>
        </p:blipFill>
        <p:spPr>
          <a:xfrm>
            <a:off x="9315450" y="304800"/>
            <a:ext cx="2741613" cy="458788"/>
          </a:xfrm>
          <a:prstGeom prst="rect">
            <a:avLst/>
          </a:prstGeom>
          <a:noFill/>
          <a:ln w="9525">
            <a:noFill/>
          </a:ln>
        </p:spPr>
      </p:pic>
      <p:sp>
        <p:nvSpPr>
          <p:cNvPr id="22533" name="文本框 5"/>
          <p:cNvSpPr txBox="1"/>
          <p:nvPr/>
        </p:nvSpPr>
        <p:spPr>
          <a:xfrm>
            <a:off x="1174750" y="944880"/>
            <a:ext cx="6590665" cy="583565"/>
          </a:xfrm>
          <a:prstGeom prst="rect">
            <a:avLst/>
          </a:prstGeom>
          <a:noFill/>
          <a:ln w="9525">
            <a:noFill/>
          </a:ln>
        </p:spPr>
        <p:txBody>
          <a:bodyPr wrap="square" anchor="t">
            <a:spAutoFit/>
          </a:bodyPr>
          <a:p>
            <a:r>
              <a:rPr lang="zh-CN" altLang="en-US" sz="3200" b="1">
                <a:solidFill>
                  <a:srgbClr val="1E5B42"/>
                </a:solidFill>
                <a:latin typeface="Arial" panose="020B0604020202020204" pitchFamily="34" charset="0"/>
                <a:ea typeface="宋体" panose="02010600030101010101" pitchFamily="2" charset="-122"/>
              </a:rPr>
              <a:t>（一）埋下符号意识的种子</a:t>
            </a:r>
            <a:endParaRPr lang="zh-CN" altLang="en-US" sz="3200" b="1">
              <a:solidFill>
                <a:srgbClr val="1E5B42"/>
              </a:solidFill>
              <a:latin typeface="Arial" panose="020B0604020202020204" pitchFamily="34" charset="0"/>
              <a:ea typeface="宋体" panose="02010600030101010101" pitchFamily="2" charset="-122"/>
            </a:endParaRPr>
          </a:p>
        </p:txBody>
      </p:sp>
      <p:grpSp>
        <p:nvGrpSpPr>
          <p:cNvPr id="22534" name="组合 21"/>
          <p:cNvGrpSpPr/>
          <p:nvPr/>
        </p:nvGrpSpPr>
        <p:grpSpPr>
          <a:xfrm>
            <a:off x="285750" y="1739900"/>
            <a:ext cx="11795125" cy="4860925"/>
            <a:chOff x="632" y="3160"/>
            <a:chExt cx="18575" cy="7653"/>
          </a:xfrm>
        </p:grpSpPr>
        <p:sp>
          <p:nvSpPr>
            <p:cNvPr id="3" name="矩形 2"/>
            <p:cNvSpPr/>
            <p:nvPr/>
          </p:nvSpPr>
          <p:spPr>
            <a:xfrm>
              <a:off x="632" y="3160"/>
              <a:ext cx="18300" cy="7150"/>
            </a:xfrm>
            <a:prstGeom prst="rect">
              <a:avLst/>
            </a:prstGeom>
            <a:solidFill>
              <a:schemeClr val="bg1"/>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auto"/>
              <a:endParaRPr lang="zh-CN" altLang="en-US" sz="2400" strike="noStrike" noProof="1">
                <a:solidFill>
                  <a:schemeClr val="accent6">
                    <a:lumMod val="50000"/>
                  </a:schemeClr>
                </a:solidFill>
              </a:endParaRPr>
            </a:p>
          </p:txBody>
        </p:sp>
        <p:pic>
          <p:nvPicPr>
            <p:cNvPr id="22536" name="图片 5" descr="f404a4624b17582a636a42052b5e0b6"/>
            <p:cNvPicPr>
              <a:picLocks noChangeAspect="1"/>
            </p:cNvPicPr>
            <p:nvPr/>
          </p:nvPicPr>
          <p:blipFill>
            <a:blip r:embed="rId2"/>
            <a:stretch>
              <a:fillRect/>
            </a:stretch>
          </p:blipFill>
          <p:spPr>
            <a:xfrm rot="3540000" flipH="1" flipV="1">
              <a:off x="17326" y="8932"/>
              <a:ext cx="2279" cy="1472"/>
            </a:xfrm>
            <a:prstGeom prst="rect">
              <a:avLst/>
            </a:prstGeom>
            <a:noFill/>
            <a:ln w="9525">
              <a:noFill/>
            </a:ln>
          </p:spPr>
        </p:pic>
      </p:grpSp>
      <p:sp>
        <p:nvSpPr>
          <p:cNvPr id="10" name="矩形 9"/>
          <p:cNvSpPr/>
          <p:nvPr/>
        </p:nvSpPr>
        <p:spPr>
          <a:xfrm>
            <a:off x="285750" y="1739900"/>
            <a:ext cx="6872605" cy="571500"/>
          </a:xfrm>
          <a:prstGeom prst="rect">
            <a:avLst/>
          </a:prstGeom>
          <a:solidFill>
            <a:srgbClr val="1E5B42"/>
          </a:solidFill>
          <a:ln>
            <a:solidFill>
              <a:srgbClr val="000000">
                <a:alpha val="0"/>
              </a:srgb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fontAlgn="auto"/>
            <a:r>
              <a:rPr lang="en-US" altLang="zh-CN" sz="2400" strike="noStrike" noProof="1"/>
              <a:t>2</a:t>
            </a:r>
            <a:r>
              <a:rPr lang="zh-CN" altLang="en-US" sz="2400" strike="noStrike" noProof="1"/>
              <a:t>、在运算的过程中埋下符号意识的种子</a:t>
            </a:r>
            <a:endParaRPr lang="zh-CN" altLang="en-US" sz="2400" strike="noStrike" noProof="1"/>
          </a:p>
        </p:txBody>
      </p:sp>
      <p:sp>
        <p:nvSpPr>
          <p:cNvPr id="22538" name="文本框 10"/>
          <p:cNvSpPr txBox="1"/>
          <p:nvPr/>
        </p:nvSpPr>
        <p:spPr>
          <a:xfrm flipH="1">
            <a:off x="1225550" y="3103563"/>
            <a:ext cx="663575" cy="1814512"/>
          </a:xfrm>
          <a:prstGeom prst="rect">
            <a:avLst/>
          </a:prstGeom>
          <a:noFill/>
          <a:ln w="9525">
            <a:noFill/>
          </a:ln>
        </p:spPr>
        <p:txBody>
          <a:bodyPr wrap="square" anchor="t">
            <a:spAutoFit/>
          </a:bodyPr>
          <a:p>
            <a:r>
              <a:rPr lang="zh-CN" altLang="en-US" sz="2800" b="1">
                <a:solidFill>
                  <a:schemeClr val="bg1"/>
                </a:solidFill>
                <a:latin typeface="宋体" panose="02010600030101010101" pitchFamily="2" charset="-122"/>
                <a:ea typeface="宋体" panose="02010600030101010101" pitchFamily="2" charset="-122"/>
              </a:rPr>
              <a:t>理性平和</a:t>
            </a:r>
            <a:endParaRPr lang="zh-CN" altLang="en-US" sz="2800" b="1">
              <a:solidFill>
                <a:schemeClr val="bg1"/>
              </a:solidFill>
              <a:latin typeface="宋体" panose="02010600030101010101" pitchFamily="2" charset="-122"/>
              <a:ea typeface="宋体" panose="02010600030101010101" pitchFamily="2" charset="-122"/>
            </a:endParaRPr>
          </a:p>
        </p:txBody>
      </p:sp>
      <p:pic>
        <p:nvPicPr>
          <p:cNvPr id="4" name="图片 3"/>
          <p:cNvPicPr>
            <a:picLocks noChangeAspect="1"/>
          </p:cNvPicPr>
          <p:nvPr>
            <p:custDataLst>
              <p:tags r:id="rId3"/>
            </p:custDataLst>
          </p:nvPr>
        </p:nvPicPr>
        <p:blipFill>
          <a:blip r:embed="rId4"/>
          <a:stretch>
            <a:fillRect/>
          </a:stretch>
        </p:blipFill>
        <p:spPr>
          <a:xfrm>
            <a:off x="285750" y="2430780"/>
            <a:ext cx="4524375" cy="4304030"/>
          </a:xfrm>
          <a:prstGeom prst="roundRect">
            <a:avLst/>
          </a:prstGeom>
          <a:ln>
            <a:solidFill>
              <a:srgbClr val="00B050"/>
            </a:solidFill>
          </a:ln>
        </p:spPr>
      </p:pic>
      <p:sp>
        <p:nvSpPr>
          <p:cNvPr id="14" name="文本框 13"/>
          <p:cNvSpPr txBox="1"/>
          <p:nvPr/>
        </p:nvSpPr>
        <p:spPr>
          <a:xfrm>
            <a:off x="5532755" y="2740025"/>
            <a:ext cx="5542280" cy="922020"/>
          </a:xfrm>
          <a:prstGeom prst="rect">
            <a:avLst/>
          </a:prstGeom>
          <a:noFill/>
          <a:ln w="57150">
            <a:solidFill>
              <a:srgbClr val="7FAE87"/>
            </a:solidFill>
            <a:prstDash val="sysDash"/>
          </a:ln>
        </p:spPr>
        <p:txBody>
          <a:bodyPr wrap="square">
            <a:spAutoFit/>
          </a:bodyPr>
          <a:p>
            <a:pPr>
              <a:lnSpc>
                <a:spcPct val="150000"/>
              </a:lnSpc>
            </a:pPr>
            <a:r>
              <a:rPr lang="zh-CN" sz="1800" b="1">
                <a:latin typeface="Times New Roman" panose="02020603050405020304" pitchFamily="18" charset="0"/>
                <a:ea typeface="宋体" panose="02010600030101010101" pitchFamily="2" charset="-122"/>
              </a:rPr>
              <a:t>根据儿童的图画、表述、动作等，找出其相同点，也就是找出运算的本质，相同点的表述呼唤符号的出现</a:t>
            </a:r>
            <a:endParaRPr lang="zh-CN" altLang="en-US" sz="1800" b="1">
              <a:latin typeface="Times New Roman" panose="02020603050405020304" pitchFamily="18" charset="0"/>
              <a:ea typeface="宋体" panose="02010600030101010101" pitchFamily="2" charset="-122"/>
            </a:endParaRPr>
          </a:p>
        </p:txBody>
      </p:sp>
      <p:sp>
        <p:nvSpPr>
          <p:cNvPr id="15" name="文本框 14"/>
          <p:cNvSpPr txBox="1"/>
          <p:nvPr/>
        </p:nvSpPr>
        <p:spPr>
          <a:xfrm>
            <a:off x="5532755" y="4340860"/>
            <a:ext cx="5542280" cy="922020"/>
          </a:xfrm>
          <a:prstGeom prst="rect">
            <a:avLst/>
          </a:prstGeom>
          <a:noFill/>
          <a:ln w="57150">
            <a:solidFill>
              <a:srgbClr val="7FAE87"/>
            </a:solidFill>
            <a:prstDash val="sysDash"/>
          </a:ln>
        </p:spPr>
        <p:txBody>
          <a:bodyPr wrap="square">
            <a:spAutoFit/>
          </a:bodyPr>
          <a:p>
            <a:pPr>
              <a:lnSpc>
                <a:spcPct val="150000"/>
              </a:lnSpc>
            </a:pPr>
            <a:r>
              <a:rPr lang="zh-CN" altLang="en-US" sz="1800" b="1">
                <a:latin typeface="Times New Roman" panose="02020603050405020304" pitchFamily="18" charset="0"/>
                <a:ea typeface="宋体" panose="02010600030101010101" pitchFamily="2" charset="-122"/>
              </a:rPr>
              <a:t>让儿童经历通过对相同点的记录方式达成共识来创造通用符号的过程</a:t>
            </a:r>
            <a:endParaRPr lang="zh-CN" altLang="en-US" sz="1800" b="1">
              <a:latin typeface="Times New Roman" panose="02020603050405020304" pitchFamily="18" charset="0"/>
              <a:ea typeface="宋体" panose="02010600030101010101" pitchFamily="2" charset="-122"/>
            </a:endParaRPr>
          </a:p>
        </p:txBody>
      </p:sp>
    </p:spTree>
    <p:custDataLst>
      <p:tags r:id="rId5"/>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linds(horizont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14" grpId="1" animBg="1"/>
      <p:bldP spid="15" grpId="0" bldLvl="0" animBg="1"/>
      <p:bldP spid="15"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p:cxnSp>
        <p:nvCxnSpPr>
          <p:cNvPr id="7" name="直接连接符 6"/>
          <p:cNvCxnSpPr/>
          <p:nvPr/>
        </p:nvCxnSpPr>
        <p:spPr>
          <a:xfrm>
            <a:off x="1311275" y="628650"/>
            <a:ext cx="7896225" cy="23813"/>
          </a:xfrm>
          <a:prstGeom prst="line">
            <a:avLst/>
          </a:prstGeom>
          <a:ln w="12700" cmpd="sng">
            <a:solidFill>
              <a:srgbClr val="1E5B42"/>
            </a:solidFill>
          </a:ln>
        </p:spPr>
        <p:style>
          <a:lnRef idx="1">
            <a:schemeClr val="accent1"/>
          </a:lnRef>
          <a:fillRef idx="0">
            <a:schemeClr val="accent1"/>
          </a:fillRef>
          <a:effectRef idx="0">
            <a:schemeClr val="accent1"/>
          </a:effectRef>
          <a:fontRef idx="minor">
            <a:schemeClr val="tx1"/>
          </a:fontRef>
        </p:style>
      </p:cxnSp>
      <p:pic>
        <p:nvPicPr>
          <p:cNvPr id="22531" name="图片 8" descr="备份备份迎春家长学校标牌"/>
          <p:cNvPicPr>
            <a:picLocks noChangeAspect="1"/>
          </p:cNvPicPr>
          <p:nvPr/>
        </p:nvPicPr>
        <p:blipFill>
          <a:blip r:embed="rId1"/>
          <a:srcRect l="4274" t="4509" r="73572" b="15057"/>
          <a:stretch>
            <a:fillRect/>
          </a:stretch>
        </p:blipFill>
        <p:spPr>
          <a:xfrm>
            <a:off x="117475" y="74613"/>
            <a:ext cx="1057275" cy="869950"/>
          </a:xfrm>
          <a:prstGeom prst="rect">
            <a:avLst/>
          </a:prstGeom>
          <a:noFill/>
          <a:ln w="9525">
            <a:noFill/>
          </a:ln>
        </p:spPr>
      </p:pic>
      <p:pic>
        <p:nvPicPr>
          <p:cNvPr id="22532" name="图片 9" descr="备份备份迎春家长学校标牌"/>
          <p:cNvPicPr>
            <a:picLocks noChangeAspect="1"/>
          </p:cNvPicPr>
          <p:nvPr/>
        </p:nvPicPr>
        <p:blipFill>
          <a:blip r:embed="rId1"/>
          <a:srcRect l="26375" t="22427" r="1749" b="24603"/>
          <a:stretch>
            <a:fillRect/>
          </a:stretch>
        </p:blipFill>
        <p:spPr>
          <a:xfrm>
            <a:off x="9315450" y="304800"/>
            <a:ext cx="2741613" cy="458788"/>
          </a:xfrm>
          <a:prstGeom prst="rect">
            <a:avLst/>
          </a:prstGeom>
          <a:noFill/>
          <a:ln w="9525">
            <a:noFill/>
          </a:ln>
        </p:spPr>
      </p:pic>
      <p:sp>
        <p:nvSpPr>
          <p:cNvPr id="22533" name="文本框 5"/>
          <p:cNvSpPr txBox="1"/>
          <p:nvPr/>
        </p:nvSpPr>
        <p:spPr>
          <a:xfrm>
            <a:off x="1174750" y="944880"/>
            <a:ext cx="6590665" cy="583565"/>
          </a:xfrm>
          <a:prstGeom prst="rect">
            <a:avLst/>
          </a:prstGeom>
          <a:noFill/>
          <a:ln w="9525">
            <a:noFill/>
          </a:ln>
        </p:spPr>
        <p:txBody>
          <a:bodyPr wrap="square" anchor="t">
            <a:spAutoFit/>
          </a:bodyPr>
          <a:p>
            <a:r>
              <a:rPr lang="zh-CN" altLang="en-US" sz="3200" b="1">
                <a:solidFill>
                  <a:srgbClr val="1E5B42"/>
                </a:solidFill>
                <a:latin typeface="Arial" panose="020B0604020202020204" pitchFamily="34" charset="0"/>
                <a:ea typeface="宋体" panose="02010600030101010101" pitchFamily="2" charset="-122"/>
              </a:rPr>
              <a:t>（一）埋下符号意识的种子</a:t>
            </a:r>
            <a:endParaRPr lang="zh-CN" altLang="en-US" sz="3200" b="1">
              <a:solidFill>
                <a:srgbClr val="1E5B42"/>
              </a:solidFill>
              <a:latin typeface="Arial" panose="020B0604020202020204" pitchFamily="34" charset="0"/>
              <a:ea typeface="宋体" panose="02010600030101010101" pitchFamily="2" charset="-122"/>
            </a:endParaRPr>
          </a:p>
        </p:txBody>
      </p:sp>
      <p:grpSp>
        <p:nvGrpSpPr>
          <p:cNvPr id="22534" name="组合 21"/>
          <p:cNvGrpSpPr/>
          <p:nvPr/>
        </p:nvGrpSpPr>
        <p:grpSpPr>
          <a:xfrm>
            <a:off x="285750" y="1739900"/>
            <a:ext cx="11795125" cy="4860925"/>
            <a:chOff x="632" y="3160"/>
            <a:chExt cx="18575" cy="7653"/>
          </a:xfrm>
        </p:grpSpPr>
        <p:sp>
          <p:nvSpPr>
            <p:cNvPr id="3" name="矩形 2"/>
            <p:cNvSpPr/>
            <p:nvPr/>
          </p:nvSpPr>
          <p:spPr>
            <a:xfrm>
              <a:off x="632" y="3160"/>
              <a:ext cx="18300" cy="7150"/>
            </a:xfrm>
            <a:prstGeom prst="rect">
              <a:avLst/>
            </a:prstGeom>
            <a:solidFill>
              <a:schemeClr val="bg1"/>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auto"/>
              <a:endParaRPr lang="zh-CN" altLang="en-US" sz="2400" strike="noStrike" noProof="1">
                <a:solidFill>
                  <a:schemeClr val="accent6">
                    <a:lumMod val="50000"/>
                  </a:schemeClr>
                </a:solidFill>
              </a:endParaRPr>
            </a:p>
          </p:txBody>
        </p:sp>
        <p:pic>
          <p:nvPicPr>
            <p:cNvPr id="22536" name="图片 5" descr="f404a4624b17582a636a42052b5e0b6"/>
            <p:cNvPicPr>
              <a:picLocks noChangeAspect="1"/>
            </p:cNvPicPr>
            <p:nvPr/>
          </p:nvPicPr>
          <p:blipFill>
            <a:blip r:embed="rId2"/>
            <a:stretch>
              <a:fillRect/>
            </a:stretch>
          </p:blipFill>
          <p:spPr>
            <a:xfrm rot="3540000" flipH="1" flipV="1">
              <a:off x="17326" y="8932"/>
              <a:ext cx="2279" cy="1472"/>
            </a:xfrm>
            <a:prstGeom prst="rect">
              <a:avLst/>
            </a:prstGeom>
            <a:noFill/>
            <a:ln w="9525">
              <a:noFill/>
            </a:ln>
          </p:spPr>
        </p:pic>
      </p:grpSp>
      <p:sp>
        <p:nvSpPr>
          <p:cNvPr id="10" name="矩形 9"/>
          <p:cNvSpPr/>
          <p:nvPr/>
        </p:nvSpPr>
        <p:spPr>
          <a:xfrm>
            <a:off x="285750" y="1739900"/>
            <a:ext cx="6872605" cy="571500"/>
          </a:xfrm>
          <a:prstGeom prst="rect">
            <a:avLst/>
          </a:prstGeom>
          <a:solidFill>
            <a:srgbClr val="1E5B42"/>
          </a:solidFill>
          <a:ln>
            <a:solidFill>
              <a:srgbClr val="000000">
                <a:alpha val="0"/>
              </a:srgb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fontAlgn="auto"/>
            <a:r>
              <a:rPr lang="en-US" altLang="zh-CN" sz="2400" strike="noStrike" noProof="1"/>
              <a:t>2</a:t>
            </a:r>
            <a:r>
              <a:rPr lang="zh-CN" altLang="en-US" sz="2400" strike="noStrike" noProof="1"/>
              <a:t>、在运算的过程中埋下符号意识的种子</a:t>
            </a:r>
            <a:endParaRPr lang="zh-CN" altLang="en-US" sz="2400" strike="noStrike" noProof="1"/>
          </a:p>
        </p:txBody>
      </p:sp>
      <p:sp>
        <p:nvSpPr>
          <p:cNvPr id="22538" name="文本框 10"/>
          <p:cNvSpPr txBox="1"/>
          <p:nvPr/>
        </p:nvSpPr>
        <p:spPr>
          <a:xfrm flipH="1">
            <a:off x="1225550" y="3103563"/>
            <a:ext cx="663575" cy="1814512"/>
          </a:xfrm>
          <a:prstGeom prst="rect">
            <a:avLst/>
          </a:prstGeom>
          <a:noFill/>
          <a:ln w="9525">
            <a:noFill/>
          </a:ln>
        </p:spPr>
        <p:txBody>
          <a:bodyPr wrap="square" anchor="t">
            <a:spAutoFit/>
          </a:bodyPr>
          <a:p>
            <a:r>
              <a:rPr lang="zh-CN" altLang="en-US" sz="2800" b="1">
                <a:solidFill>
                  <a:schemeClr val="bg1"/>
                </a:solidFill>
                <a:latin typeface="宋体" panose="02010600030101010101" pitchFamily="2" charset="-122"/>
                <a:ea typeface="宋体" panose="02010600030101010101" pitchFamily="2" charset="-122"/>
              </a:rPr>
              <a:t>理性平和</a:t>
            </a:r>
            <a:endParaRPr lang="zh-CN" altLang="en-US" sz="2800" b="1">
              <a:solidFill>
                <a:schemeClr val="bg1"/>
              </a:solidFill>
              <a:latin typeface="宋体" panose="02010600030101010101" pitchFamily="2" charset="-122"/>
              <a:ea typeface="宋体" panose="02010600030101010101" pitchFamily="2" charset="-122"/>
            </a:endParaRPr>
          </a:p>
        </p:txBody>
      </p:sp>
      <p:pic>
        <p:nvPicPr>
          <p:cNvPr id="4" name="图片 3"/>
          <p:cNvPicPr>
            <a:picLocks noChangeAspect="1"/>
          </p:cNvPicPr>
          <p:nvPr>
            <p:custDataLst>
              <p:tags r:id="rId3"/>
            </p:custDataLst>
          </p:nvPr>
        </p:nvPicPr>
        <p:blipFill>
          <a:blip r:embed="rId4"/>
          <a:stretch>
            <a:fillRect/>
          </a:stretch>
        </p:blipFill>
        <p:spPr>
          <a:xfrm>
            <a:off x="285750" y="2430780"/>
            <a:ext cx="4524375" cy="4304030"/>
          </a:xfrm>
          <a:prstGeom prst="roundRect">
            <a:avLst/>
          </a:prstGeom>
          <a:ln>
            <a:solidFill>
              <a:srgbClr val="00B050"/>
            </a:solidFill>
          </a:ln>
        </p:spPr>
      </p:pic>
      <p:sp>
        <p:nvSpPr>
          <p:cNvPr id="100" name="文本框 99"/>
          <p:cNvSpPr txBox="1"/>
          <p:nvPr/>
        </p:nvSpPr>
        <p:spPr>
          <a:xfrm>
            <a:off x="5054600" y="2783840"/>
            <a:ext cx="6616065" cy="506730"/>
          </a:xfrm>
          <a:prstGeom prst="rect">
            <a:avLst/>
          </a:prstGeom>
          <a:noFill/>
          <a:ln w="57150">
            <a:solidFill>
              <a:schemeClr val="accent6">
                <a:lumMod val="40000"/>
                <a:lumOff val="60000"/>
              </a:schemeClr>
            </a:solidFill>
            <a:prstDash val="sysDash"/>
          </a:ln>
        </p:spPr>
        <p:txBody>
          <a:bodyPr wrap="square">
            <a:spAutoFit/>
          </a:bodyPr>
          <a:p>
            <a:pPr indent="304800">
              <a:lnSpc>
                <a:spcPct val="150000"/>
              </a:lnSpc>
            </a:pPr>
            <a:r>
              <a:rPr lang="zh-CN" sz="1800" b="1">
                <a:latin typeface="Times New Roman" panose="02020603050405020304" pitchFamily="18" charset="0"/>
                <a:ea typeface="宋体" panose="02010600030101010101" pitchFamily="2" charset="-122"/>
              </a:rPr>
              <a:t>出示情景图，启发学生仔细观察，讲一讲图画中的数学故事。</a:t>
            </a:r>
            <a:endParaRPr lang="zh-CN" sz="1800" b="1">
              <a:latin typeface="Times New Roman" panose="02020603050405020304" pitchFamily="18" charset="0"/>
              <a:ea typeface="宋体" panose="02010600030101010101" pitchFamily="2" charset="-122"/>
            </a:endParaRPr>
          </a:p>
        </p:txBody>
      </p:sp>
      <p:sp>
        <p:nvSpPr>
          <p:cNvPr id="5" name="文本框 4"/>
          <p:cNvSpPr txBox="1"/>
          <p:nvPr/>
        </p:nvSpPr>
        <p:spPr>
          <a:xfrm>
            <a:off x="5054600" y="3763010"/>
            <a:ext cx="5629275" cy="506730"/>
          </a:xfrm>
          <a:prstGeom prst="rect">
            <a:avLst/>
          </a:prstGeom>
          <a:noFill/>
          <a:ln w="57150">
            <a:solidFill>
              <a:schemeClr val="accent6">
                <a:lumMod val="40000"/>
                <a:lumOff val="60000"/>
              </a:schemeClr>
            </a:solidFill>
            <a:prstDash val="sysDash"/>
          </a:ln>
        </p:spPr>
        <p:txBody>
          <a:bodyPr wrap="square">
            <a:spAutoFit/>
          </a:bodyPr>
          <a:p>
            <a:pPr indent="304800">
              <a:lnSpc>
                <a:spcPct val="150000"/>
              </a:lnSpc>
            </a:pPr>
            <a:r>
              <a:rPr lang="zh-CN" sz="1800" b="1">
                <a:latin typeface="Times New Roman" panose="02020603050405020304" pitchFamily="18" charset="0"/>
                <a:ea typeface="宋体" panose="02010600030101010101" pitchFamily="2" charset="-122"/>
              </a:rPr>
              <a:t>用手里的学具圆片摆一摆、画一画，体会合的过程。</a:t>
            </a:r>
            <a:endParaRPr lang="zh-CN" sz="1800" b="1">
              <a:latin typeface="Times New Roman" panose="02020603050405020304" pitchFamily="18" charset="0"/>
              <a:ea typeface="宋体" panose="02010600030101010101" pitchFamily="2" charset="-122"/>
            </a:endParaRPr>
          </a:p>
        </p:txBody>
      </p:sp>
      <p:sp>
        <p:nvSpPr>
          <p:cNvPr id="6" name="文本框 5"/>
          <p:cNvSpPr txBox="1"/>
          <p:nvPr/>
        </p:nvSpPr>
        <p:spPr>
          <a:xfrm>
            <a:off x="5054600" y="4742180"/>
            <a:ext cx="4152900" cy="506730"/>
          </a:xfrm>
          <a:prstGeom prst="rect">
            <a:avLst/>
          </a:prstGeom>
          <a:noFill/>
          <a:ln w="57150">
            <a:solidFill>
              <a:schemeClr val="accent6">
                <a:lumMod val="40000"/>
                <a:lumOff val="60000"/>
              </a:schemeClr>
            </a:solidFill>
            <a:prstDash val="sysDash"/>
          </a:ln>
        </p:spPr>
        <p:txBody>
          <a:bodyPr wrap="square">
            <a:spAutoFit/>
          </a:bodyPr>
          <a:p>
            <a:pPr indent="304800">
              <a:lnSpc>
                <a:spcPct val="150000"/>
              </a:lnSpc>
            </a:pPr>
            <a:r>
              <a:rPr lang="zh-CN" sz="1800" b="1">
                <a:latin typeface="Times New Roman" panose="02020603050405020304" pitchFamily="18" charset="0"/>
                <a:ea typeface="宋体" panose="02010600030101010101" pitchFamily="2" charset="-122"/>
              </a:rPr>
              <a:t>出示两幅图让学生继续讲数学故事。</a:t>
            </a:r>
            <a:endParaRPr lang="zh-CN" sz="1800" b="1">
              <a:latin typeface="Times New Roman" panose="02020603050405020304" pitchFamily="18" charset="0"/>
              <a:ea typeface="宋体" panose="02010600030101010101" pitchFamily="2" charset="-122"/>
            </a:endParaRPr>
          </a:p>
        </p:txBody>
      </p:sp>
      <p:sp>
        <p:nvSpPr>
          <p:cNvPr id="8" name="文本框 7"/>
          <p:cNvSpPr txBox="1"/>
          <p:nvPr/>
        </p:nvSpPr>
        <p:spPr>
          <a:xfrm>
            <a:off x="5130165" y="6089650"/>
            <a:ext cx="5080000" cy="368300"/>
          </a:xfrm>
          <a:prstGeom prst="rect">
            <a:avLst/>
          </a:prstGeom>
          <a:noFill/>
          <a:ln w="9525">
            <a:noFill/>
          </a:ln>
        </p:spPr>
        <p:txBody>
          <a:bodyPr>
            <a:spAutoFit/>
          </a:bodyPr>
          <a:p>
            <a:pPr indent="304800"/>
            <a:endParaRPr lang="zh-CN" altLang="en-US" sz="1800" b="0">
              <a:solidFill>
                <a:srgbClr val="FF0000"/>
              </a:solidFill>
              <a:latin typeface="Times New Roman" panose="02020603050405020304" pitchFamily="18" charset="0"/>
              <a:ea typeface="宋体" panose="02010600030101010101" pitchFamily="2" charset="-122"/>
            </a:endParaRPr>
          </a:p>
        </p:txBody>
      </p:sp>
      <p:sp>
        <p:nvSpPr>
          <p:cNvPr id="9" name="文本框 8"/>
          <p:cNvSpPr txBox="1"/>
          <p:nvPr/>
        </p:nvSpPr>
        <p:spPr>
          <a:xfrm>
            <a:off x="5053965" y="5582920"/>
            <a:ext cx="6297930" cy="506730"/>
          </a:xfrm>
          <a:prstGeom prst="rect">
            <a:avLst/>
          </a:prstGeom>
          <a:noFill/>
          <a:ln w="57150">
            <a:solidFill>
              <a:schemeClr val="accent6">
                <a:lumMod val="40000"/>
                <a:lumOff val="60000"/>
              </a:schemeClr>
            </a:solidFill>
            <a:prstDash val="sysDash"/>
          </a:ln>
        </p:spPr>
        <p:txBody>
          <a:bodyPr wrap="square">
            <a:spAutoFit/>
          </a:bodyPr>
          <a:p>
            <a:pPr indent="304800" algn="l">
              <a:lnSpc>
                <a:spcPct val="150000"/>
              </a:lnSpc>
              <a:buClrTx/>
              <a:buSzTx/>
              <a:buFontTx/>
            </a:pPr>
            <a:r>
              <a:rPr lang="zh-CN" sz="1800" b="1">
                <a:latin typeface="Times New Roman" panose="02020603050405020304" pitchFamily="18" charset="0"/>
                <a:ea typeface="宋体" panose="02010600030101010101" pitchFamily="2" charset="-122"/>
                <a:sym typeface="+mn-ea"/>
              </a:rPr>
              <a:t>教师总结：为什么他们都可以用3+2=5这个算式来表示呢？</a:t>
            </a:r>
            <a:endParaRPr lang="zh-CN" sz="1800" b="1">
              <a:latin typeface="Times New Roman" panose="02020603050405020304" pitchFamily="18" charset="0"/>
              <a:ea typeface="宋体" panose="02010600030101010101" pitchFamily="2" charset="-122"/>
            </a:endParaRPr>
          </a:p>
        </p:txBody>
      </p:sp>
    </p:spTree>
    <p:custDataLst>
      <p:tags r:id="rId5"/>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blinds(horizontal)">
                                      <p:cBhvr>
                                        <p:cTn id="7" dur="500"/>
                                        <p:tgtEl>
                                          <p:spTgt spid="10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100" grpId="1" animBg="1"/>
      <p:bldP spid="5" grpId="0" animBg="1"/>
      <p:bldP spid="5" grpId="1" animBg="1"/>
      <p:bldP spid="6" grpId="0" animBg="1"/>
      <p:bldP spid="6" grpId="1" animBg="1"/>
      <p:bldP spid="9" grpId="0" animBg="1"/>
      <p:bldP spid="9"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p:cxnSp>
        <p:nvCxnSpPr>
          <p:cNvPr id="7" name="直接连接符 6"/>
          <p:cNvCxnSpPr/>
          <p:nvPr/>
        </p:nvCxnSpPr>
        <p:spPr>
          <a:xfrm>
            <a:off x="1311275" y="628650"/>
            <a:ext cx="7896225" cy="23813"/>
          </a:xfrm>
          <a:prstGeom prst="line">
            <a:avLst/>
          </a:prstGeom>
          <a:ln w="12700" cmpd="sng">
            <a:solidFill>
              <a:srgbClr val="1E5B42"/>
            </a:solidFill>
          </a:ln>
        </p:spPr>
        <p:style>
          <a:lnRef idx="1">
            <a:schemeClr val="accent1"/>
          </a:lnRef>
          <a:fillRef idx="0">
            <a:schemeClr val="accent1"/>
          </a:fillRef>
          <a:effectRef idx="0">
            <a:schemeClr val="accent1"/>
          </a:effectRef>
          <a:fontRef idx="minor">
            <a:schemeClr val="tx1"/>
          </a:fontRef>
        </p:style>
      </p:cxnSp>
      <p:pic>
        <p:nvPicPr>
          <p:cNvPr id="22531" name="图片 8" descr="备份备份迎春家长学校标牌"/>
          <p:cNvPicPr>
            <a:picLocks noChangeAspect="1"/>
          </p:cNvPicPr>
          <p:nvPr/>
        </p:nvPicPr>
        <p:blipFill>
          <a:blip r:embed="rId1"/>
          <a:srcRect l="4274" t="4509" r="73572" b="15057"/>
          <a:stretch>
            <a:fillRect/>
          </a:stretch>
        </p:blipFill>
        <p:spPr>
          <a:xfrm>
            <a:off x="117475" y="74613"/>
            <a:ext cx="1057275" cy="869950"/>
          </a:xfrm>
          <a:prstGeom prst="rect">
            <a:avLst/>
          </a:prstGeom>
          <a:noFill/>
          <a:ln w="9525">
            <a:noFill/>
          </a:ln>
        </p:spPr>
      </p:pic>
      <p:pic>
        <p:nvPicPr>
          <p:cNvPr id="22532" name="图片 9" descr="备份备份迎春家长学校标牌"/>
          <p:cNvPicPr>
            <a:picLocks noChangeAspect="1"/>
          </p:cNvPicPr>
          <p:nvPr/>
        </p:nvPicPr>
        <p:blipFill>
          <a:blip r:embed="rId1"/>
          <a:srcRect l="26375" t="22427" r="1749" b="24603"/>
          <a:stretch>
            <a:fillRect/>
          </a:stretch>
        </p:blipFill>
        <p:spPr>
          <a:xfrm>
            <a:off x="9315450" y="304800"/>
            <a:ext cx="2741613" cy="458788"/>
          </a:xfrm>
          <a:prstGeom prst="rect">
            <a:avLst/>
          </a:prstGeom>
          <a:noFill/>
          <a:ln w="9525">
            <a:noFill/>
          </a:ln>
        </p:spPr>
      </p:pic>
      <p:sp>
        <p:nvSpPr>
          <p:cNvPr id="22533" name="文本框 5"/>
          <p:cNvSpPr txBox="1"/>
          <p:nvPr/>
        </p:nvSpPr>
        <p:spPr>
          <a:xfrm>
            <a:off x="1174750" y="944880"/>
            <a:ext cx="6590665" cy="583565"/>
          </a:xfrm>
          <a:prstGeom prst="rect">
            <a:avLst/>
          </a:prstGeom>
          <a:noFill/>
          <a:ln w="9525">
            <a:noFill/>
          </a:ln>
        </p:spPr>
        <p:txBody>
          <a:bodyPr wrap="square" anchor="t">
            <a:spAutoFit/>
          </a:bodyPr>
          <a:p>
            <a:r>
              <a:rPr lang="zh-CN" altLang="en-US" sz="3200" b="1">
                <a:solidFill>
                  <a:srgbClr val="1E5B42"/>
                </a:solidFill>
                <a:latin typeface="Arial" panose="020B0604020202020204" pitchFamily="34" charset="0"/>
                <a:ea typeface="宋体" panose="02010600030101010101" pitchFamily="2" charset="-122"/>
              </a:rPr>
              <a:t>（一）埋下符号意识的种子</a:t>
            </a:r>
            <a:endParaRPr lang="zh-CN" altLang="en-US" sz="3200" b="1">
              <a:solidFill>
                <a:srgbClr val="1E5B42"/>
              </a:solidFill>
              <a:latin typeface="Arial" panose="020B0604020202020204" pitchFamily="34" charset="0"/>
              <a:ea typeface="宋体" panose="02010600030101010101" pitchFamily="2" charset="-122"/>
            </a:endParaRPr>
          </a:p>
        </p:txBody>
      </p:sp>
      <p:grpSp>
        <p:nvGrpSpPr>
          <p:cNvPr id="22534" name="组合 21"/>
          <p:cNvGrpSpPr/>
          <p:nvPr/>
        </p:nvGrpSpPr>
        <p:grpSpPr>
          <a:xfrm>
            <a:off x="285750" y="1739900"/>
            <a:ext cx="11795125" cy="4860925"/>
            <a:chOff x="632" y="3160"/>
            <a:chExt cx="18575" cy="7653"/>
          </a:xfrm>
        </p:grpSpPr>
        <p:sp>
          <p:nvSpPr>
            <p:cNvPr id="3" name="矩形 2"/>
            <p:cNvSpPr/>
            <p:nvPr/>
          </p:nvSpPr>
          <p:spPr>
            <a:xfrm>
              <a:off x="632" y="3160"/>
              <a:ext cx="18300" cy="7150"/>
            </a:xfrm>
            <a:prstGeom prst="rect">
              <a:avLst/>
            </a:prstGeom>
            <a:solidFill>
              <a:schemeClr val="bg1"/>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auto"/>
              <a:endParaRPr lang="zh-CN" altLang="en-US" sz="2400" strike="noStrike" noProof="1">
                <a:solidFill>
                  <a:schemeClr val="accent6">
                    <a:lumMod val="50000"/>
                  </a:schemeClr>
                </a:solidFill>
              </a:endParaRPr>
            </a:p>
          </p:txBody>
        </p:sp>
        <p:pic>
          <p:nvPicPr>
            <p:cNvPr id="22536" name="图片 5" descr="f404a4624b17582a636a42052b5e0b6"/>
            <p:cNvPicPr>
              <a:picLocks noChangeAspect="1"/>
            </p:cNvPicPr>
            <p:nvPr/>
          </p:nvPicPr>
          <p:blipFill>
            <a:blip r:embed="rId2"/>
            <a:stretch>
              <a:fillRect/>
            </a:stretch>
          </p:blipFill>
          <p:spPr>
            <a:xfrm rot="3540000" flipH="1" flipV="1">
              <a:off x="17326" y="8932"/>
              <a:ext cx="2279" cy="1472"/>
            </a:xfrm>
            <a:prstGeom prst="rect">
              <a:avLst/>
            </a:prstGeom>
            <a:noFill/>
            <a:ln w="9525">
              <a:noFill/>
            </a:ln>
          </p:spPr>
        </p:pic>
      </p:grpSp>
      <p:sp>
        <p:nvSpPr>
          <p:cNvPr id="10" name="矩形 9"/>
          <p:cNvSpPr/>
          <p:nvPr/>
        </p:nvSpPr>
        <p:spPr>
          <a:xfrm>
            <a:off x="285750" y="1739900"/>
            <a:ext cx="6872605" cy="571500"/>
          </a:xfrm>
          <a:prstGeom prst="rect">
            <a:avLst/>
          </a:prstGeom>
          <a:solidFill>
            <a:srgbClr val="1E5B42"/>
          </a:solidFill>
          <a:ln>
            <a:solidFill>
              <a:srgbClr val="000000">
                <a:alpha val="0"/>
              </a:srgb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fontAlgn="auto"/>
            <a:r>
              <a:rPr lang="en-US" altLang="zh-CN" sz="2400" strike="noStrike" noProof="1"/>
              <a:t>3</a:t>
            </a:r>
            <a:r>
              <a:rPr lang="zh-CN" altLang="en-US" sz="2400" strike="noStrike" noProof="1"/>
              <a:t>、在探索规律的过程中埋下符号意识的种子</a:t>
            </a:r>
            <a:endParaRPr lang="zh-CN" altLang="en-US" sz="2400" strike="noStrike" noProof="1"/>
          </a:p>
        </p:txBody>
      </p:sp>
      <p:sp>
        <p:nvSpPr>
          <p:cNvPr id="22538" name="文本框 10"/>
          <p:cNvSpPr txBox="1"/>
          <p:nvPr/>
        </p:nvSpPr>
        <p:spPr>
          <a:xfrm flipH="1">
            <a:off x="1225550" y="3103563"/>
            <a:ext cx="663575" cy="1814512"/>
          </a:xfrm>
          <a:prstGeom prst="rect">
            <a:avLst/>
          </a:prstGeom>
          <a:noFill/>
          <a:ln w="9525">
            <a:noFill/>
          </a:ln>
        </p:spPr>
        <p:txBody>
          <a:bodyPr wrap="square" anchor="t">
            <a:spAutoFit/>
          </a:bodyPr>
          <a:p>
            <a:r>
              <a:rPr lang="zh-CN" altLang="en-US" sz="2800" b="1">
                <a:solidFill>
                  <a:schemeClr val="bg1"/>
                </a:solidFill>
                <a:latin typeface="宋体" panose="02010600030101010101" pitchFamily="2" charset="-122"/>
                <a:ea typeface="宋体" panose="02010600030101010101" pitchFamily="2" charset="-122"/>
              </a:rPr>
              <a:t>理性平和</a:t>
            </a:r>
            <a:endParaRPr lang="zh-CN" altLang="en-US" sz="2800" b="1">
              <a:solidFill>
                <a:schemeClr val="bg1"/>
              </a:solidFill>
              <a:latin typeface="宋体" panose="02010600030101010101" pitchFamily="2" charset="-122"/>
              <a:ea typeface="宋体" panose="02010600030101010101" pitchFamily="2" charset="-122"/>
            </a:endParaRPr>
          </a:p>
        </p:txBody>
      </p:sp>
      <p:sp>
        <p:nvSpPr>
          <p:cNvPr id="14" name="文本框 13"/>
          <p:cNvSpPr txBox="1"/>
          <p:nvPr/>
        </p:nvSpPr>
        <p:spPr>
          <a:xfrm>
            <a:off x="5778500" y="3016885"/>
            <a:ext cx="3666490" cy="506730"/>
          </a:xfrm>
          <a:prstGeom prst="rect">
            <a:avLst/>
          </a:prstGeom>
          <a:noFill/>
          <a:ln w="57150">
            <a:solidFill>
              <a:srgbClr val="7FAE87"/>
            </a:solidFill>
            <a:prstDash val="sysDash"/>
          </a:ln>
        </p:spPr>
        <p:txBody>
          <a:bodyPr wrap="square">
            <a:spAutoFit/>
          </a:bodyPr>
          <a:p>
            <a:pPr>
              <a:lnSpc>
                <a:spcPct val="150000"/>
              </a:lnSpc>
            </a:pPr>
            <a:r>
              <a:rPr lang="zh-CN" altLang="en-US" sz="1800" b="1">
                <a:latin typeface="Times New Roman" panose="02020603050405020304" pitchFamily="18" charset="0"/>
                <a:ea typeface="宋体" panose="02010600030101010101" pitchFamily="2" charset="-122"/>
              </a:rPr>
              <a:t>（</a:t>
            </a:r>
            <a:r>
              <a:rPr lang="en-US" altLang="zh-CN" sz="1800" b="1">
                <a:latin typeface="Times New Roman" panose="02020603050405020304" pitchFamily="18" charset="0"/>
                <a:ea typeface="宋体" panose="02010600030101010101" pitchFamily="2" charset="-122"/>
                <a:sym typeface="+mn-ea"/>
              </a:rPr>
              <a:t>1</a:t>
            </a:r>
            <a:r>
              <a:rPr lang="zh-CN" altLang="en-US" sz="1800" b="1">
                <a:latin typeface="Times New Roman" panose="02020603050405020304" pitchFamily="18" charset="0"/>
                <a:ea typeface="宋体" panose="02010600030101010101" pitchFamily="2" charset="-122"/>
                <a:sym typeface="+mn-ea"/>
              </a:rPr>
              <a:t>）</a:t>
            </a:r>
            <a:r>
              <a:rPr lang="zh-CN" altLang="en-US" sz="1800" b="1">
                <a:latin typeface="Times New Roman" panose="02020603050405020304" pitchFamily="18" charset="0"/>
                <a:ea typeface="宋体" panose="02010600030101010101" pitchFamily="2" charset="-122"/>
              </a:rPr>
              <a:t>让儿童经历创造符号的过程</a:t>
            </a:r>
            <a:endParaRPr lang="zh-CN" altLang="en-US" sz="1800" b="1">
              <a:latin typeface="Times New Roman" panose="02020603050405020304" pitchFamily="18" charset="0"/>
              <a:ea typeface="宋体" panose="02010600030101010101" pitchFamily="2" charset="-122"/>
            </a:endParaRPr>
          </a:p>
        </p:txBody>
      </p:sp>
      <p:sp>
        <p:nvSpPr>
          <p:cNvPr id="15" name="文本框 14"/>
          <p:cNvSpPr txBox="1"/>
          <p:nvPr/>
        </p:nvSpPr>
        <p:spPr>
          <a:xfrm>
            <a:off x="5778500" y="4106545"/>
            <a:ext cx="4406265" cy="506730"/>
          </a:xfrm>
          <a:prstGeom prst="rect">
            <a:avLst/>
          </a:prstGeom>
          <a:noFill/>
          <a:ln w="57150">
            <a:solidFill>
              <a:srgbClr val="7FAE87"/>
            </a:solidFill>
            <a:prstDash val="sysDash"/>
          </a:ln>
        </p:spPr>
        <p:txBody>
          <a:bodyPr wrap="square">
            <a:spAutoFit/>
          </a:bodyPr>
          <a:p>
            <a:pPr>
              <a:lnSpc>
                <a:spcPct val="150000"/>
              </a:lnSpc>
            </a:pPr>
            <a:r>
              <a:rPr lang="zh-CN" altLang="en-US" sz="1800" b="1">
                <a:latin typeface="Times New Roman" panose="02020603050405020304" pitchFamily="18" charset="0"/>
                <a:ea typeface="宋体" panose="02010600030101010101" pitchFamily="2" charset="-122"/>
              </a:rPr>
              <a:t>（</a:t>
            </a:r>
            <a:r>
              <a:rPr lang="en-US" altLang="zh-CN" sz="1800" b="1">
                <a:latin typeface="Times New Roman" panose="02020603050405020304" pitchFamily="18" charset="0"/>
                <a:ea typeface="宋体" panose="02010600030101010101" pitchFamily="2" charset="-122"/>
              </a:rPr>
              <a:t>2</a:t>
            </a:r>
            <a:r>
              <a:rPr lang="zh-CN" altLang="en-US" sz="1800" b="1">
                <a:latin typeface="Times New Roman" panose="02020603050405020304" pitchFamily="18" charset="0"/>
                <a:ea typeface="宋体" panose="02010600030101010101" pitchFamily="2" charset="-122"/>
              </a:rPr>
              <a:t>）让儿童经历读懂他人符号的过程</a:t>
            </a:r>
            <a:endParaRPr lang="zh-CN" altLang="en-US" sz="1800" b="1">
              <a:latin typeface="Times New Roman" panose="02020603050405020304" pitchFamily="18" charset="0"/>
              <a:ea typeface="宋体" panose="02010600030101010101" pitchFamily="2" charset="-122"/>
            </a:endParaRPr>
          </a:p>
        </p:txBody>
      </p:sp>
      <p:pic>
        <p:nvPicPr>
          <p:cNvPr id="2" name="图片 1" descr="微信图片_20230411114508"/>
          <p:cNvPicPr>
            <a:picLocks noChangeAspect="1"/>
          </p:cNvPicPr>
          <p:nvPr/>
        </p:nvPicPr>
        <p:blipFill>
          <a:blip r:embed="rId3"/>
          <a:stretch>
            <a:fillRect/>
          </a:stretch>
        </p:blipFill>
        <p:spPr>
          <a:xfrm>
            <a:off x="233045" y="2311400"/>
            <a:ext cx="5061585" cy="4546600"/>
          </a:xfrm>
          <a:prstGeom prst="roundRect">
            <a:avLst/>
          </a:prstGeom>
          <a:ln>
            <a:solidFill>
              <a:srgbClr val="7FAE87"/>
            </a:solidFill>
          </a:ln>
        </p:spPr>
      </p:pic>
      <p:sp>
        <p:nvSpPr>
          <p:cNvPr id="5" name="文本框 4"/>
          <p:cNvSpPr txBox="1"/>
          <p:nvPr>
            <p:custDataLst>
              <p:tags r:id="rId4"/>
            </p:custDataLst>
          </p:nvPr>
        </p:nvSpPr>
        <p:spPr>
          <a:xfrm>
            <a:off x="5778500" y="5196205"/>
            <a:ext cx="3969385" cy="506730"/>
          </a:xfrm>
          <a:prstGeom prst="rect">
            <a:avLst/>
          </a:prstGeom>
          <a:noFill/>
          <a:ln w="57150">
            <a:solidFill>
              <a:srgbClr val="7FAE87"/>
            </a:solidFill>
            <a:prstDash val="sysDash"/>
          </a:ln>
        </p:spPr>
        <p:txBody>
          <a:bodyPr wrap="square">
            <a:spAutoFit/>
          </a:bodyPr>
          <a:p>
            <a:pPr>
              <a:lnSpc>
                <a:spcPct val="150000"/>
              </a:lnSpc>
            </a:pPr>
            <a:r>
              <a:rPr lang="zh-CN" altLang="en-US" sz="1800" b="1">
                <a:latin typeface="Times New Roman" panose="02020603050405020304" pitchFamily="18" charset="0"/>
                <a:ea typeface="宋体" panose="02010600030101010101" pitchFamily="2" charset="-122"/>
              </a:rPr>
              <a:t>（</a:t>
            </a:r>
            <a:r>
              <a:rPr lang="en-US" altLang="zh-CN" sz="1800" b="1">
                <a:latin typeface="Times New Roman" panose="02020603050405020304" pitchFamily="18" charset="0"/>
                <a:ea typeface="宋体" panose="02010600030101010101" pitchFamily="2" charset="-122"/>
              </a:rPr>
              <a:t>3</a:t>
            </a:r>
            <a:r>
              <a:rPr lang="zh-CN" altLang="en-US" sz="1800" b="1">
                <a:latin typeface="Times New Roman" panose="02020603050405020304" pitchFamily="18" charset="0"/>
                <a:ea typeface="宋体" panose="02010600030101010101" pitchFamily="2" charset="-122"/>
              </a:rPr>
              <a:t>）让儿童经历符号优化的过程</a:t>
            </a:r>
            <a:endParaRPr lang="zh-CN" altLang="en-US" sz="1800" b="1">
              <a:latin typeface="Times New Roman" panose="02020603050405020304" pitchFamily="18" charset="0"/>
              <a:ea typeface="宋体" panose="02010600030101010101" pitchFamily="2" charset="-122"/>
            </a:endParaRPr>
          </a:p>
        </p:txBody>
      </p:sp>
    </p:spTree>
    <p:custDataLst>
      <p:tags r:id="rId5"/>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linds(horizont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14" grpId="1" animBg="1"/>
      <p:bldP spid="15" grpId="0" bldLvl="0" animBg="1"/>
      <p:bldP spid="15" grpId="1" animBg="1"/>
      <p:bldP spid="5" grpId="0" bldLvl="0" animBg="1"/>
      <p:bldP spid="5"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p:cxnSp>
        <p:nvCxnSpPr>
          <p:cNvPr id="7" name="直接连接符 6"/>
          <p:cNvCxnSpPr/>
          <p:nvPr/>
        </p:nvCxnSpPr>
        <p:spPr>
          <a:xfrm>
            <a:off x="1311275" y="628650"/>
            <a:ext cx="7896225" cy="23813"/>
          </a:xfrm>
          <a:prstGeom prst="line">
            <a:avLst/>
          </a:prstGeom>
          <a:ln w="12700" cmpd="sng">
            <a:solidFill>
              <a:srgbClr val="1E5B42"/>
            </a:solidFill>
          </a:ln>
        </p:spPr>
        <p:style>
          <a:lnRef idx="1">
            <a:schemeClr val="accent1"/>
          </a:lnRef>
          <a:fillRef idx="0">
            <a:schemeClr val="accent1"/>
          </a:fillRef>
          <a:effectRef idx="0">
            <a:schemeClr val="accent1"/>
          </a:effectRef>
          <a:fontRef idx="minor">
            <a:schemeClr val="tx1"/>
          </a:fontRef>
        </p:style>
      </p:cxnSp>
      <p:pic>
        <p:nvPicPr>
          <p:cNvPr id="22531" name="图片 8" descr="备份备份迎春家长学校标牌"/>
          <p:cNvPicPr>
            <a:picLocks noChangeAspect="1"/>
          </p:cNvPicPr>
          <p:nvPr/>
        </p:nvPicPr>
        <p:blipFill>
          <a:blip r:embed="rId1"/>
          <a:srcRect l="4274" t="4509" r="73572" b="15057"/>
          <a:stretch>
            <a:fillRect/>
          </a:stretch>
        </p:blipFill>
        <p:spPr>
          <a:xfrm>
            <a:off x="117475" y="74613"/>
            <a:ext cx="1057275" cy="869950"/>
          </a:xfrm>
          <a:prstGeom prst="rect">
            <a:avLst/>
          </a:prstGeom>
          <a:noFill/>
          <a:ln w="9525">
            <a:noFill/>
          </a:ln>
        </p:spPr>
      </p:pic>
      <p:pic>
        <p:nvPicPr>
          <p:cNvPr id="22532" name="图片 9" descr="备份备份迎春家长学校标牌"/>
          <p:cNvPicPr>
            <a:picLocks noChangeAspect="1"/>
          </p:cNvPicPr>
          <p:nvPr/>
        </p:nvPicPr>
        <p:blipFill>
          <a:blip r:embed="rId1"/>
          <a:srcRect l="26375" t="22427" r="1749" b="24603"/>
          <a:stretch>
            <a:fillRect/>
          </a:stretch>
        </p:blipFill>
        <p:spPr>
          <a:xfrm>
            <a:off x="9315450" y="304800"/>
            <a:ext cx="2741613" cy="458788"/>
          </a:xfrm>
          <a:prstGeom prst="rect">
            <a:avLst/>
          </a:prstGeom>
          <a:noFill/>
          <a:ln w="9525">
            <a:noFill/>
          </a:ln>
        </p:spPr>
      </p:pic>
      <p:sp>
        <p:nvSpPr>
          <p:cNvPr id="22533" name="文本框 5"/>
          <p:cNvSpPr txBox="1"/>
          <p:nvPr/>
        </p:nvSpPr>
        <p:spPr>
          <a:xfrm>
            <a:off x="1174750" y="944880"/>
            <a:ext cx="6590665" cy="583565"/>
          </a:xfrm>
          <a:prstGeom prst="rect">
            <a:avLst/>
          </a:prstGeom>
          <a:noFill/>
          <a:ln w="9525">
            <a:noFill/>
          </a:ln>
        </p:spPr>
        <p:txBody>
          <a:bodyPr wrap="square" anchor="t">
            <a:spAutoFit/>
          </a:bodyPr>
          <a:p>
            <a:r>
              <a:rPr lang="zh-CN" altLang="en-US" sz="3200" b="1">
                <a:solidFill>
                  <a:srgbClr val="1E5B42"/>
                </a:solidFill>
                <a:latin typeface="Arial" panose="020B0604020202020204" pitchFamily="34" charset="0"/>
                <a:ea typeface="宋体" panose="02010600030101010101" pitchFamily="2" charset="-122"/>
              </a:rPr>
              <a:t>（二）在解决问题中培养符号意识</a:t>
            </a:r>
            <a:endParaRPr lang="zh-CN" altLang="en-US" sz="3200" b="1">
              <a:solidFill>
                <a:srgbClr val="1E5B42"/>
              </a:solidFill>
              <a:latin typeface="Arial" panose="020B0604020202020204" pitchFamily="34" charset="0"/>
              <a:ea typeface="宋体" panose="02010600030101010101" pitchFamily="2" charset="-122"/>
            </a:endParaRPr>
          </a:p>
        </p:txBody>
      </p:sp>
      <p:grpSp>
        <p:nvGrpSpPr>
          <p:cNvPr id="22534" name="组合 21"/>
          <p:cNvGrpSpPr/>
          <p:nvPr/>
        </p:nvGrpSpPr>
        <p:grpSpPr>
          <a:xfrm>
            <a:off x="285750" y="1739900"/>
            <a:ext cx="11795125" cy="4860925"/>
            <a:chOff x="632" y="3160"/>
            <a:chExt cx="18575" cy="7653"/>
          </a:xfrm>
        </p:grpSpPr>
        <p:sp>
          <p:nvSpPr>
            <p:cNvPr id="3" name="矩形 2"/>
            <p:cNvSpPr/>
            <p:nvPr/>
          </p:nvSpPr>
          <p:spPr>
            <a:xfrm>
              <a:off x="632" y="3160"/>
              <a:ext cx="18300" cy="7150"/>
            </a:xfrm>
            <a:prstGeom prst="rect">
              <a:avLst/>
            </a:prstGeom>
            <a:solidFill>
              <a:schemeClr val="bg1"/>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auto"/>
              <a:endParaRPr lang="zh-CN" altLang="en-US" sz="2400" strike="noStrike" noProof="1">
                <a:solidFill>
                  <a:schemeClr val="accent6">
                    <a:lumMod val="50000"/>
                  </a:schemeClr>
                </a:solidFill>
              </a:endParaRPr>
            </a:p>
          </p:txBody>
        </p:sp>
        <p:pic>
          <p:nvPicPr>
            <p:cNvPr id="22536" name="图片 5" descr="f404a4624b17582a636a42052b5e0b6"/>
            <p:cNvPicPr>
              <a:picLocks noChangeAspect="1"/>
            </p:cNvPicPr>
            <p:nvPr/>
          </p:nvPicPr>
          <p:blipFill>
            <a:blip r:embed="rId2"/>
            <a:stretch>
              <a:fillRect/>
            </a:stretch>
          </p:blipFill>
          <p:spPr>
            <a:xfrm rot="3540000" flipH="1" flipV="1">
              <a:off x="17326" y="8932"/>
              <a:ext cx="2279" cy="1472"/>
            </a:xfrm>
            <a:prstGeom prst="rect">
              <a:avLst/>
            </a:prstGeom>
            <a:noFill/>
            <a:ln w="9525">
              <a:noFill/>
            </a:ln>
          </p:spPr>
        </p:pic>
      </p:grpSp>
      <p:sp>
        <p:nvSpPr>
          <p:cNvPr id="10" name="矩形 9"/>
          <p:cNvSpPr/>
          <p:nvPr/>
        </p:nvSpPr>
        <p:spPr>
          <a:xfrm>
            <a:off x="285750" y="1739900"/>
            <a:ext cx="6872605" cy="571500"/>
          </a:xfrm>
          <a:prstGeom prst="rect">
            <a:avLst/>
          </a:prstGeom>
          <a:solidFill>
            <a:srgbClr val="1E5B42"/>
          </a:solidFill>
          <a:ln>
            <a:solidFill>
              <a:srgbClr val="000000">
                <a:alpha val="0"/>
              </a:srgb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fontAlgn="auto"/>
            <a:r>
              <a:rPr lang="en-US" sz="2400" strike="noStrike" noProof="1"/>
              <a:t>1</a:t>
            </a:r>
            <a:r>
              <a:rPr lang="zh-CN" altLang="en-US" sz="2400" strike="noStrike" noProof="1"/>
              <a:t>、</a:t>
            </a:r>
            <a:r>
              <a:rPr sz="2400" strike="noStrike" noProof="1"/>
              <a:t>用符号表达题意</a:t>
            </a:r>
            <a:endParaRPr lang="zh-CN" altLang="en-US" sz="2400" strike="noStrike" noProof="1"/>
          </a:p>
        </p:txBody>
      </p:sp>
      <p:sp>
        <p:nvSpPr>
          <p:cNvPr id="22538" name="文本框 10"/>
          <p:cNvSpPr txBox="1"/>
          <p:nvPr/>
        </p:nvSpPr>
        <p:spPr>
          <a:xfrm flipH="1">
            <a:off x="1225550" y="3103563"/>
            <a:ext cx="663575" cy="1814512"/>
          </a:xfrm>
          <a:prstGeom prst="rect">
            <a:avLst/>
          </a:prstGeom>
          <a:noFill/>
          <a:ln w="9525">
            <a:noFill/>
          </a:ln>
        </p:spPr>
        <p:txBody>
          <a:bodyPr wrap="square" anchor="t">
            <a:spAutoFit/>
          </a:bodyPr>
          <a:p>
            <a:r>
              <a:rPr lang="zh-CN" altLang="en-US" sz="2800" b="1">
                <a:solidFill>
                  <a:schemeClr val="bg1"/>
                </a:solidFill>
                <a:latin typeface="宋体" panose="02010600030101010101" pitchFamily="2" charset="-122"/>
                <a:ea typeface="宋体" panose="02010600030101010101" pitchFamily="2" charset="-122"/>
              </a:rPr>
              <a:t>理性平和</a:t>
            </a:r>
            <a:endParaRPr lang="zh-CN" altLang="en-US" sz="2800" b="1">
              <a:solidFill>
                <a:schemeClr val="bg1"/>
              </a:solidFill>
              <a:latin typeface="宋体" panose="02010600030101010101" pitchFamily="2" charset="-122"/>
              <a:ea typeface="宋体" panose="02010600030101010101" pitchFamily="2" charset="-122"/>
            </a:endParaRPr>
          </a:p>
        </p:txBody>
      </p:sp>
      <p:pic>
        <p:nvPicPr>
          <p:cNvPr id="4" name="图片 3"/>
          <p:cNvPicPr>
            <a:picLocks noChangeAspect="1"/>
          </p:cNvPicPr>
          <p:nvPr>
            <p:custDataLst>
              <p:tags r:id="rId3"/>
            </p:custDataLst>
          </p:nvPr>
        </p:nvPicPr>
        <p:blipFill>
          <a:blip r:embed="rId4"/>
          <a:stretch>
            <a:fillRect/>
          </a:stretch>
        </p:blipFill>
        <p:spPr>
          <a:xfrm>
            <a:off x="1174750" y="2806700"/>
            <a:ext cx="4095750" cy="2609850"/>
          </a:xfrm>
          <a:prstGeom prst="roundRect">
            <a:avLst/>
          </a:prstGeom>
          <a:ln w="28575">
            <a:solidFill>
              <a:srgbClr val="7FAE87"/>
            </a:solidFill>
          </a:ln>
        </p:spPr>
      </p:pic>
    </p:spTree>
    <p:custDataLst>
      <p:tags r:id="rId5"/>
    </p:custDataLst>
  </p:cSld>
  <p:clrMapOvr>
    <a:masterClrMapping/>
  </p:clrMapOvr>
  <p:transition>
    <p:random/>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p:cxnSp>
        <p:nvCxnSpPr>
          <p:cNvPr id="7" name="直接连接符 6"/>
          <p:cNvCxnSpPr/>
          <p:nvPr/>
        </p:nvCxnSpPr>
        <p:spPr>
          <a:xfrm>
            <a:off x="1311275" y="628650"/>
            <a:ext cx="7896225" cy="23813"/>
          </a:xfrm>
          <a:prstGeom prst="line">
            <a:avLst/>
          </a:prstGeom>
          <a:ln w="12700" cmpd="sng">
            <a:solidFill>
              <a:srgbClr val="1E5B42"/>
            </a:solidFill>
          </a:ln>
        </p:spPr>
        <p:style>
          <a:lnRef idx="1">
            <a:schemeClr val="accent1"/>
          </a:lnRef>
          <a:fillRef idx="0">
            <a:schemeClr val="accent1"/>
          </a:fillRef>
          <a:effectRef idx="0">
            <a:schemeClr val="accent1"/>
          </a:effectRef>
          <a:fontRef idx="minor">
            <a:schemeClr val="tx1"/>
          </a:fontRef>
        </p:style>
      </p:cxnSp>
      <p:pic>
        <p:nvPicPr>
          <p:cNvPr id="22531" name="图片 8" descr="备份备份迎春家长学校标牌"/>
          <p:cNvPicPr>
            <a:picLocks noChangeAspect="1"/>
          </p:cNvPicPr>
          <p:nvPr/>
        </p:nvPicPr>
        <p:blipFill>
          <a:blip r:embed="rId1"/>
          <a:srcRect l="4274" t="4509" r="73572" b="15057"/>
          <a:stretch>
            <a:fillRect/>
          </a:stretch>
        </p:blipFill>
        <p:spPr>
          <a:xfrm>
            <a:off x="117475" y="74613"/>
            <a:ext cx="1057275" cy="869950"/>
          </a:xfrm>
          <a:prstGeom prst="rect">
            <a:avLst/>
          </a:prstGeom>
          <a:noFill/>
          <a:ln w="9525">
            <a:noFill/>
          </a:ln>
        </p:spPr>
      </p:pic>
      <p:pic>
        <p:nvPicPr>
          <p:cNvPr id="22532" name="图片 9" descr="备份备份迎春家长学校标牌"/>
          <p:cNvPicPr>
            <a:picLocks noChangeAspect="1"/>
          </p:cNvPicPr>
          <p:nvPr/>
        </p:nvPicPr>
        <p:blipFill>
          <a:blip r:embed="rId1"/>
          <a:srcRect l="26375" t="22427" r="1749" b="24603"/>
          <a:stretch>
            <a:fillRect/>
          </a:stretch>
        </p:blipFill>
        <p:spPr>
          <a:xfrm>
            <a:off x="9315450" y="304800"/>
            <a:ext cx="2741613" cy="458788"/>
          </a:xfrm>
          <a:prstGeom prst="rect">
            <a:avLst/>
          </a:prstGeom>
          <a:noFill/>
          <a:ln w="9525">
            <a:noFill/>
          </a:ln>
        </p:spPr>
      </p:pic>
      <p:sp>
        <p:nvSpPr>
          <p:cNvPr id="22533" name="文本框 5"/>
          <p:cNvSpPr txBox="1"/>
          <p:nvPr/>
        </p:nvSpPr>
        <p:spPr>
          <a:xfrm>
            <a:off x="1174750" y="944880"/>
            <a:ext cx="6590665" cy="583565"/>
          </a:xfrm>
          <a:prstGeom prst="rect">
            <a:avLst/>
          </a:prstGeom>
          <a:noFill/>
          <a:ln w="9525">
            <a:noFill/>
          </a:ln>
        </p:spPr>
        <p:txBody>
          <a:bodyPr wrap="square" anchor="t">
            <a:spAutoFit/>
          </a:bodyPr>
          <a:p>
            <a:r>
              <a:rPr lang="zh-CN" altLang="en-US" sz="3200" b="1">
                <a:solidFill>
                  <a:srgbClr val="1E5B42"/>
                </a:solidFill>
                <a:latin typeface="Arial" panose="020B0604020202020204" pitchFamily="34" charset="0"/>
                <a:ea typeface="宋体" panose="02010600030101010101" pitchFamily="2" charset="-122"/>
              </a:rPr>
              <a:t>（二）在解决问题中培养符号意识</a:t>
            </a:r>
            <a:endParaRPr lang="zh-CN" altLang="en-US" sz="3200" b="1">
              <a:solidFill>
                <a:srgbClr val="1E5B42"/>
              </a:solidFill>
              <a:latin typeface="Arial" panose="020B0604020202020204" pitchFamily="34" charset="0"/>
              <a:ea typeface="宋体" panose="02010600030101010101" pitchFamily="2" charset="-122"/>
            </a:endParaRPr>
          </a:p>
        </p:txBody>
      </p:sp>
      <p:grpSp>
        <p:nvGrpSpPr>
          <p:cNvPr id="22534" name="组合 21"/>
          <p:cNvGrpSpPr/>
          <p:nvPr/>
        </p:nvGrpSpPr>
        <p:grpSpPr>
          <a:xfrm>
            <a:off x="285750" y="1739900"/>
            <a:ext cx="11795125" cy="4860925"/>
            <a:chOff x="632" y="3160"/>
            <a:chExt cx="18575" cy="7653"/>
          </a:xfrm>
        </p:grpSpPr>
        <p:sp>
          <p:nvSpPr>
            <p:cNvPr id="3" name="矩形 2"/>
            <p:cNvSpPr/>
            <p:nvPr/>
          </p:nvSpPr>
          <p:spPr>
            <a:xfrm>
              <a:off x="632" y="3160"/>
              <a:ext cx="18300" cy="7150"/>
            </a:xfrm>
            <a:prstGeom prst="rect">
              <a:avLst/>
            </a:prstGeom>
            <a:solidFill>
              <a:schemeClr val="bg1"/>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auto"/>
              <a:endParaRPr lang="zh-CN" altLang="en-US" sz="2400" strike="noStrike" noProof="1">
                <a:solidFill>
                  <a:schemeClr val="accent6">
                    <a:lumMod val="50000"/>
                  </a:schemeClr>
                </a:solidFill>
              </a:endParaRPr>
            </a:p>
          </p:txBody>
        </p:sp>
        <p:pic>
          <p:nvPicPr>
            <p:cNvPr id="22536" name="图片 5" descr="f404a4624b17582a636a42052b5e0b6"/>
            <p:cNvPicPr>
              <a:picLocks noChangeAspect="1"/>
            </p:cNvPicPr>
            <p:nvPr/>
          </p:nvPicPr>
          <p:blipFill>
            <a:blip r:embed="rId2"/>
            <a:stretch>
              <a:fillRect/>
            </a:stretch>
          </p:blipFill>
          <p:spPr>
            <a:xfrm rot="3540000" flipH="1" flipV="1">
              <a:off x="17326" y="8932"/>
              <a:ext cx="2279" cy="1472"/>
            </a:xfrm>
            <a:prstGeom prst="rect">
              <a:avLst/>
            </a:prstGeom>
            <a:noFill/>
            <a:ln w="9525">
              <a:noFill/>
            </a:ln>
          </p:spPr>
        </p:pic>
      </p:grpSp>
      <p:sp>
        <p:nvSpPr>
          <p:cNvPr id="10" name="矩形 9"/>
          <p:cNvSpPr/>
          <p:nvPr/>
        </p:nvSpPr>
        <p:spPr>
          <a:xfrm>
            <a:off x="285750" y="1739900"/>
            <a:ext cx="6872605" cy="571500"/>
          </a:xfrm>
          <a:prstGeom prst="rect">
            <a:avLst/>
          </a:prstGeom>
          <a:solidFill>
            <a:srgbClr val="1E5B42"/>
          </a:solidFill>
          <a:ln>
            <a:solidFill>
              <a:srgbClr val="000000">
                <a:alpha val="0"/>
              </a:srgb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fontAlgn="auto"/>
            <a:r>
              <a:rPr lang="en-US" sz="2400" strike="noStrike" noProof="1"/>
              <a:t>2</a:t>
            </a:r>
            <a:r>
              <a:rPr lang="zh-CN" altLang="en-US" sz="2400" strike="noStrike" noProof="1"/>
              <a:t>、</a:t>
            </a:r>
            <a:r>
              <a:rPr sz="2400" strike="noStrike" noProof="1"/>
              <a:t>用符号理解</a:t>
            </a:r>
            <a:r>
              <a:rPr lang="zh-CN" sz="2400" strike="noStrike" noProof="1"/>
              <a:t>、表示</a:t>
            </a:r>
            <a:r>
              <a:rPr sz="2400" strike="noStrike" noProof="1"/>
              <a:t>数量关系</a:t>
            </a:r>
            <a:endParaRPr lang="zh-CN" altLang="en-US" sz="2400" strike="noStrike" noProof="1"/>
          </a:p>
        </p:txBody>
      </p:sp>
      <p:sp>
        <p:nvSpPr>
          <p:cNvPr id="22538" name="文本框 10"/>
          <p:cNvSpPr txBox="1"/>
          <p:nvPr/>
        </p:nvSpPr>
        <p:spPr>
          <a:xfrm flipH="1">
            <a:off x="1225550" y="3103563"/>
            <a:ext cx="663575" cy="1814512"/>
          </a:xfrm>
          <a:prstGeom prst="rect">
            <a:avLst/>
          </a:prstGeom>
          <a:noFill/>
          <a:ln w="9525">
            <a:noFill/>
          </a:ln>
        </p:spPr>
        <p:txBody>
          <a:bodyPr wrap="square" anchor="t">
            <a:spAutoFit/>
          </a:bodyPr>
          <a:p>
            <a:r>
              <a:rPr lang="zh-CN" altLang="en-US" sz="2800" b="1">
                <a:solidFill>
                  <a:schemeClr val="bg1"/>
                </a:solidFill>
                <a:latin typeface="宋体" panose="02010600030101010101" pitchFamily="2" charset="-122"/>
                <a:ea typeface="宋体" panose="02010600030101010101" pitchFamily="2" charset="-122"/>
              </a:rPr>
              <a:t>理性平和</a:t>
            </a:r>
            <a:endParaRPr lang="zh-CN" altLang="en-US" sz="2800" b="1">
              <a:solidFill>
                <a:schemeClr val="bg1"/>
              </a:solidFill>
              <a:latin typeface="宋体" panose="02010600030101010101" pitchFamily="2" charset="-122"/>
              <a:ea typeface="宋体" panose="02010600030101010101" pitchFamily="2" charset="-122"/>
            </a:endParaRPr>
          </a:p>
        </p:txBody>
      </p:sp>
      <p:sp>
        <p:nvSpPr>
          <p:cNvPr id="14" name="文本框 13"/>
          <p:cNvSpPr txBox="1"/>
          <p:nvPr/>
        </p:nvSpPr>
        <p:spPr>
          <a:xfrm>
            <a:off x="4267200" y="2522855"/>
            <a:ext cx="4340225" cy="506730"/>
          </a:xfrm>
          <a:prstGeom prst="rect">
            <a:avLst/>
          </a:prstGeom>
          <a:noFill/>
          <a:ln w="57150">
            <a:solidFill>
              <a:srgbClr val="7FAE87"/>
            </a:solidFill>
            <a:prstDash val="sysDash"/>
          </a:ln>
        </p:spPr>
        <p:txBody>
          <a:bodyPr wrap="square">
            <a:spAutoFit/>
          </a:bodyPr>
          <a:p>
            <a:pPr>
              <a:lnSpc>
                <a:spcPct val="150000"/>
              </a:lnSpc>
            </a:pPr>
            <a:r>
              <a:rPr lang="zh-CN" altLang="en-US" sz="1800" b="1">
                <a:latin typeface="Times New Roman" panose="02020603050405020304" pitchFamily="18" charset="0"/>
                <a:ea typeface="宋体" panose="02010600030101010101" pitchFamily="2" charset="-122"/>
              </a:rPr>
              <a:t>让学生自己想办法表示更多只青蛙的情况</a:t>
            </a:r>
            <a:endParaRPr lang="zh-CN" altLang="en-US" sz="1800" b="1">
              <a:latin typeface="Times New Roman" panose="02020603050405020304" pitchFamily="18" charset="0"/>
              <a:ea typeface="宋体" panose="02010600030101010101" pitchFamily="2" charset="-122"/>
            </a:endParaRPr>
          </a:p>
        </p:txBody>
      </p:sp>
      <p:sp>
        <p:nvSpPr>
          <p:cNvPr id="15" name="文本框 14"/>
          <p:cNvSpPr txBox="1"/>
          <p:nvPr/>
        </p:nvSpPr>
        <p:spPr>
          <a:xfrm>
            <a:off x="4267200" y="3398520"/>
            <a:ext cx="5130165" cy="506730"/>
          </a:xfrm>
          <a:prstGeom prst="rect">
            <a:avLst/>
          </a:prstGeom>
          <a:noFill/>
          <a:ln w="57150">
            <a:solidFill>
              <a:srgbClr val="7FAE87"/>
            </a:solidFill>
            <a:prstDash val="sysDash"/>
          </a:ln>
        </p:spPr>
        <p:txBody>
          <a:bodyPr wrap="square">
            <a:spAutoFit/>
          </a:bodyPr>
          <a:p>
            <a:pPr>
              <a:lnSpc>
                <a:spcPct val="150000"/>
              </a:lnSpc>
            </a:pPr>
            <a:r>
              <a:rPr lang="zh-CN" altLang="en-US" sz="1800" b="1">
                <a:latin typeface="Times New Roman" panose="02020603050405020304" pitchFamily="18" charset="0"/>
                <a:ea typeface="宋体" panose="02010600030101010101" pitchFamily="2" charset="-122"/>
              </a:rPr>
              <a:t>10只也好，10000只也罢，都只能表示一种情况啊</a:t>
            </a:r>
            <a:endParaRPr lang="zh-CN" altLang="en-US" sz="1800" b="1">
              <a:latin typeface="Times New Roman" panose="02020603050405020304" pitchFamily="18" charset="0"/>
              <a:ea typeface="宋体" panose="02010600030101010101" pitchFamily="2" charset="-122"/>
            </a:endParaRPr>
          </a:p>
        </p:txBody>
      </p:sp>
      <p:sp>
        <p:nvSpPr>
          <p:cNvPr id="5" name="文本框 4"/>
          <p:cNvSpPr txBox="1"/>
          <p:nvPr>
            <p:custDataLst>
              <p:tags r:id="rId3"/>
            </p:custDataLst>
          </p:nvPr>
        </p:nvSpPr>
        <p:spPr>
          <a:xfrm>
            <a:off x="4267200" y="4297680"/>
            <a:ext cx="5455285" cy="506730"/>
          </a:xfrm>
          <a:prstGeom prst="rect">
            <a:avLst/>
          </a:prstGeom>
          <a:noFill/>
          <a:ln w="57150">
            <a:solidFill>
              <a:srgbClr val="7FAE87"/>
            </a:solidFill>
            <a:prstDash val="sysDash"/>
          </a:ln>
        </p:spPr>
        <p:txBody>
          <a:bodyPr wrap="square">
            <a:spAutoFit/>
          </a:bodyPr>
          <a:p>
            <a:pPr>
              <a:lnSpc>
                <a:spcPct val="150000"/>
              </a:lnSpc>
            </a:pPr>
            <a:r>
              <a:rPr lang="zh-CN" altLang="en-US" sz="1800" b="1">
                <a:latin typeface="Times New Roman" panose="02020603050405020304" pitchFamily="18" charset="0"/>
                <a:ea typeface="宋体" panose="02010600030101010101" pitchFamily="2" charset="-122"/>
              </a:rPr>
              <a:t>问题又来了：当a表示5的时候人、c、d又表示什么？</a:t>
            </a:r>
            <a:endParaRPr lang="zh-CN" altLang="en-US" sz="1800" b="1">
              <a:latin typeface="Times New Roman" panose="02020603050405020304" pitchFamily="18" charset="0"/>
              <a:ea typeface="宋体" panose="02010600030101010101" pitchFamily="2" charset="-122"/>
            </a:endParaRPr>
          </a:p>
        </p:txBody>
      </p:sp>
      <p:pic>
        <p:nvPicPr>
          <p:cNvPr id="8" name="图片 7"/>
          <p:cNvPicPr>
            <a:picLocks noChangeAspect="1"/>
          </p:cNvPicPr>
          <p:nvPr>
            <p:custDataLst>
              <p:tags r:id="rId4"/>
            </p:custDataLst>
          </p:nvPr>
        </p:nvPicPr>
        <p:blipFill>
          <a:blip r:embed="rId5"/>
          <a:stretch>
            <a:fillRect/>
          </a:stretch>
        </p:blipFill>
        <p:spPr>
          <a:xfrm>
            <a:off x="507365" y="2522855"/>
            <a:ext cx="2857500" cy="3957320"/>
          </a:xfrm>
          <a:prstGeom prst="roundRect">
            <a:avLst/>
          </a:prstGeom>
          <a:ln w="38100">
            <a:solidFill>
              <a:srgbClr val="7FAE87"/>
            </a:solidFill>
          </a:ln>
        </p:spPr>
      </p:pic>
      <p:sp>
        <p:nvSpPr>
          <p:cNvPr id="2" name="文本框 1"/>
          <p:cNvSpPr txBox="1"/>
          <p:nvPr>
            <p:custDataLst>
              <p:tags r:id="rId6"/>
            </p:custDataLst>
          </p:nvPr>
        </p:nvSpPr>
        <p:spPr>
          <a:xfrm>
            <a:off x="4267200" y="5060315"/>
            <a:ext cx="4568190" cy="506730"/>
          </a:xfrm>
          <a:prstGeom prst="rect">
            <a:avLst/>
          </a:prstGeom>
          <a:noFill/>
          <a:ln w="57150">
            <a:solidFill>
              <a:srgbClr val="7FAE87"/>
            </a:solidFill>
            <a:prstDash val="sysDash"/>
          </a:ln>
        </p:spPr>
        <p:txBody>
          <a:bodyPr wrap="square">
            <a:spAutoFit/>
          </a:bodyPr>
          <a:p>
            <a:pPr>
              <a:lnSpc>
                <a:spcPct val="150000"/>
              </a:lnSpc>
            </a:pPr>
            <a:r>
              <a:rPr lang="zh-CN" altLang="en-US" sz="1800" b="1">
                <a:latin typeface="Times New Roman" panose="02020603050405020304" pitchFamily="18" charset="0"/>
                <a:ea typeface="宋体" panose="02010600030101010101" pitchFamily="2" charset="-122"/>
              </a:rPr>
              <a:t>那能不能让别人一眼看出它们之间的关系？</a:t>
            </a:r>
            <a:endParaRPr lang="zh-CN" altLang="en-US" sz="1800" b="1">
              <a:latin typeface="Times New Roman" panose="02020603050405020304" pitchFamily="18" charset="0"/>
              <a:ea typeface="宋体" panose="02010600030101010101" pitchFamily="2" charset="-122"/>
            </a:endParaRPr>
          </a:p>
        </p:txBody>
      </p:sp>
      <p:sp>
        <p:nvSpPr>
          <p:cNvPr id="6" name="文本框 5"/>
          <p:cNvSpPr txBox="1"/>
          <p:nvPr>
            <p:custDataLst>
              <p:tags r:id="rId7"/>
            </p:custDataLst>
          </p:nvPr>
        </p:nvSpPr>
        <p:spPr>
          <a:xfrm>
            <a:off x="4267200" y="5822950"/>
            <a:ext cx="4493260" cy="506730"/>
          </a:xfrm>
          <a:prstGeom prst="rect">
            <a:avLst/>
          </a:prstGeom>
          <a:noFill/>
          <a:ln w="57150">
            <a:solidFill>
              <a:srgbClr val="7FAE87"/>
            </a:solidFill>
            <a:prstDash val="sysDash"/>
          </a:ln>
        </p:spPr>
        <p:txBody>
          <a:bodyPr wrap="square">
            <a:spAutoFit/>
          </a:bodyPr>
          <a:p>
            <a:pPr>
              <a:lnSpc>
                <a:spcPct val="150000"/>
              </a:lnSpc>
            </a:pPr>
            <a:r>
              <a:rPr lang="zh-CN" altLang="en-US" sz="1800" b="1">
                <a:latin typeface="Times New Roman" panose="02020603050405020304" pitchFamily="18" charset="0"/>
                <a:ea typeface="宋体" panose="02010600030101010101" pitchFamily="2" charset="-122"/>
              </a:rPr>
              <a:t>虽然有了关系，却只表示了5只青蛙的情况</a:t>
            </a:r>
            <a:endParaRPr lang="zh-CN" altLang="en-US" sz="1800" b="1">
              <a:latin typeface="Times New Roman" panose="02020603050405020304" pitchFamily="18" charset="0"/>
              <a:ea typeface="宋体" panose="02010600030101010101" pitchFamily="2" charset="-122"/>
            </a:endParaRPr>
          </a:p>
        </p:txBody>
      </p:sp>
    </p:spTree>
    <p:custDataLst>
      <p:tags r:id="rId8"/>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linds(horizont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linds(horizont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14" grpId="1" animBg="1"/>
      <p:bldP spid="15" grpId="0" bldLvl="0" animBg="1"/>
      <p:bldP spid="15" grpId="1" animBg="1"/>
      <p:bldP spid="5" grpId="0" bldLvl="0" animBg="1"/>
      <p:bldP spid="5" grpId="1" animBg="1"/>
      <p:bldP spid="2" grpId="0" bldLvl="0" animBg="1"/>
      <p:bldP spid="2" grpId="1" animBg="1"/>
      <p:bldP spid="6" grpId="0" bldLvl="0" animBg="1"/>
      <p:bldP spid="6"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26977" name="图片 1" descr="3"/>
          <p:cNvPicPr>
            <a:picLocks noChangeAspect="1"/>
          </p:cNvPicPr>
          <p:nvPr/>
        </p:nvPicPr>
        <p:blipFill>
          <a:blip r:embed="rId1"/>
          <a:stretch>
            <a:fillRect/>
          </a:stretch>
        </p:blipFill>
        <p:spPr>
          <a:xfrm>
            <a:off x="852488" y="944563"/>
            <a:ext cx="8250237" cy="5499100"/>
          </a:xfrm>
          <a:prstGeom prst="rect">
            <a:avLst/>
          </a:prstGeom>
          <a:noFill/>
          <a:ln w="9525">
            <a:noFill/>
          </a:ln>
        </p:spPr>
      </p:pic>
      <p:sp>
        <p:nvSpPr>
          <p:cNvPr id="7" name="矩形 39"/>
          <p:cNvSpPr/>
          <p:nvPr/>
        </p:nvSpPr>
        <p:spPr>
          <a:xfrm>
            <a:off x="7724775" y="2138363"/>
            <a:ext cx="4135438" cy="2122488"/>
          </a:xfrm>
          <a:prstGeom prst="rect">
            <a:avLst/>
          </a:prstGeom>
          <a:noFill/>
          <a:ln w="9525">
            <a:noFill/>
          </a:ln>
        </p:spPr>
        <p:txBody>
          <a:bodyPr wrap="square" lIns="91440" tIns="45720" rIns="91440" bIns="45720" anchor="t" anchorCtr="0">
            <a:spAutoFit/>
          </a:bodyPr>
          <a:lstStyle/>
          <a:p>
            <a:pPr algn="dist" fontAlgn="auto">
              <a:lnSpc>
                <a:spcPct val="150000"/>
              </a:lnSpc>
              <a:spcBef>
                <a:spcPts val="565"/>
              </a:spcBef>
            </a:pPr>
            <a:r>
              <a:rPr lang="zh-CN" altLang="zh-CN" sz="8800" strike="noStrike" noProof="1" dirty="0">
                <a:solidFill>
                  <a:schemeClr val="accent6">
                    <a:lumMod val="50000"/>
                  </a:schemeClr>
                </a:solidFill>
                <a:latin typeface="宋体" panose="02010600030101010101" pitchFamily="2" charset="-122"/>
                <a:ea typeface="宋体" panose="02010600030101010101" pitchFamily="2" charset="-122"/>
                <a:cs typeface="+mn-cs"/>
                <a:sym typeface="宋体" panose="02010600030101010101" pitchFamily="2" charset="-122"/>
              </a:rPr>
              <a:t>谢</a:t>
            </a:r>
            <a:r>
              <a:rPr lang="zh-CN" altLang="zh-CN" sz="8800" strike="noStrike" noProof="1" dirty="0">
                <a:solidFill>
                  <a:srgbClr val="F9F88C"/>
                </a:solidFill>
                <a:latin typeface="宋体" panose="02010600030101010101" pitchFamily="2" charset="-122"/>
                <a:ea typeface="宋体" panose="02010600030101010101" pitchFamily="2" charset="-122"/>
                <a:cs typeface="+mn-cs"/>
                <a:sym typeface="宋体" panose="02010600030101010101" pitchFamily="2" charset="-122"/>
              </a:rPr>
              <a:t>谢！</a:t>
            </a:r>
            <a:endParaRPr lang="zh-CN" altLang="zh-CN" sz="8800" strike="noStrike" noProof="1" dirty="0">
              <a:solidFill>
                <a:srgbClr val="F9F88C"/>
              </a:solidFill>
              <a:latin typeface="宋体" panose="02010600030101010101" pitchFamily="2" charset="-122"/>
              <a:ea typeface="宋体" panose="02010600030101010101" pitchFamily="2" charset="-122"/>
              <a:sym typeface="宋体" panose="02010600030101010101" pitchFamily="2" charset="-122"/>
            </a:endParaRPr>
          </a:p>
        </p:txBody>
      </p:sp>
      <p:cxnSp>
        <p:nvCxnSpPr>
          <p:cNvPr id="8" name="直接连接符 7"/>
          <p:cNvCxnSpPr/>
          <p:nvPr/>
        </p:nvCxnSpPr>
        <p:spPr>
          <a:xfrm>
            <a:off x="1311275" y="628650"/>
            <a:ext cx="7896225" cy="23813"/>
          </a:xfrm>
          <a:prstGeom prst="line">
            <a:avLst/>
          </a:prstGeom>
          <a:ln w="12700" cmpd="sng">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126980" name="图片 8" descr="备份备份迎春家长学校标牌"/>
          <p:cNvPicPr>
            <a:picLocks noChangeAspect="1"/>
          </p:cNvPicPr>
          <p:nvPr/>
        </p:nvPicPr>
        <p:blipFill>
          <a:blip r:embed="rId2"/>
          <a:srcRect l="4274" t="4509" r="73572" b="15057"/>
          <a:stretch>
            <a:fillRect/>
          </a:stretch>
        </p:blipFill>
        <p:spPr>
          <a:xfrm>
            <a:off x="117475" y="74613"/>
            <a:ext cx="1057275" cy="869950"/>
          </a:xfrm>
          <a:prstGeom prst="rect">
            <a:avLst/>
          </a:prstGeom>
          <a:noFill/>
          <a:ln w="9525">
            <a:noFill/>
          </a:ln>
        </p:spPr>
      </p:pic>
      <p:pic>
        <p:nvPicPr>
          <p:cNvPr id="126981" name="图片 9" descr="备份备份迎春家长学校标牌"/>
          <p:cNvPicPr>
            <a:picLocks noChangeAspect="1"/>
          </p:cNvPicPr>
          <p:nvPr/>
        </p:nvPicPr>
        <p:blipFill>
          <a:blip r:embed="rId2"/>
          <a:srcRect l="26375" t="22427" r="1749" b="24603"/>
          <a:stretch>
            <a:fillRect/>
          </a:stretch>
        </p:blipFill>
        <p:spPr>
          <a:xfrm>
            <a:off x="9315450" y="304800"/>
            <a:ext cx="2741613" cy="458788"/>
          </a:xfrm>
          <a:prstGeom prst="rect">
            <a:avLst/>
          </a:prstGeom>
          <a:noFill/>
          <a:ln w="9525">
            <a:noFill/>
          </a:ln>
        </p:spPr>
      </p:pic>
      <p:pic>
        <p:nvPicPr>
          <p:cNvPr id="126982" name="图片 1" descr="a0c0419029c3b99853f0a53d7a62ff90"/>
          <p:cNvPicPr>
            <a:picLocks noChangeAspect="1"/>
          </p:cNvPicPr>
          <p:nvPr/>
        </p:nvPicPr>
        <p:blipFill>
          <a:blip r:embed="rId3"/>
          <a:stretch>
            <a:fillRect/>
          </a:stretch>
        </p:blipFill>
        <p:spPr>
          <a:xfrm>
            <a:off x="10375900" y="5286375"/>
            <a:ext cx="1057275" cy="1057275"/>
          </a:xfrm>
          <a:prstGeom prst="rect">
            <a:avLst/>
          </a:prstGeom>
          <a:noFill/>
          <a:ln w="9525">
            <a:noFill/>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000"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193" name="işľîḓé"/>
          <p:cNvSpPr/>
          <p:nvPr/>
        </p:nvSpPr>
        <p:spPr>
          <a:xfrm rot="5400000">
            <a:off x="9637713" y="4238625"/>
            <a:ext cx="1295400" cy="3959225"/>
          </a:xfrm>
          <a:custGeom>
            <a:avLst/>
            <a:gdLst/>
            <a:ahLst/>
            <a:cxnLst>
              <a:cxn ang="0">
                <a:pos x="1295799" y="72250"/>
              </a:cxn>
              <a:cxn ang="0">
                <a:pos x="755758" y="11167"/>
              </a:cxn>
              <a:cxn ang="0">
                <a:pos x="509585" y="1671624"/>
              </a:cxn>
              <a:cxn ang="0">
                <a:pos x="1037660" y="3827105"/>
              </a:cxn>
              <a:cxn ang="0">
                <a:pos x="1295799" y="3959229"/>
              </a:cxn>
              <a:cxn ang="0">
                <a:pos x="1295799" y="72250"/>
              </a:cxn>
            </a:cxnLst>
            <a:pathLst>
              <a:path w="824557" h="2519381">
                <a:moveTo>
                  <a:pt x="824558" y="45975"/>
                </a:moveTo>
                <a:cubicBezTo>
                  <a:pt x="721155" y="5456"/>
                  <a:pt x="606997" y="-10518"/>
                  <a:pt x="480913" y="7106"/>
                </a:cubicBezTo>
                <a:cubicBezTo>
                  <a:pt x="115383" y="58169"/>
                  <a:pt x="-307065" y="681512"/>
                  <a:pt x="324265" y="1063707"/>
                </a:cubicBezTo>
                <a:cubicBezTo>
                  <a:pt x="1170759" y="1576087"/>
                  <a:pt x="126245" y="1987620"/>
                  <a:pt x="660296" y="2435307"/>
                </a:cubicBezTo>
                <a:cubicBezTo>
                  <a:pt x="707418" y="2474815"/>
                  <a:pt x="763326" y="2502609"/>
                  <a:pt x="824558" y="2519382"/>
                </a:cubicBezTo>
                <a:lnTo>
                  <a:pt x="824558" y="45975"/>
                </a:lnTo>
                <a:close/>
              </a:path>
            </a:pathLst>
          </a:custGeom>
          <a:solidFill>
            <a:srgbClr val="527D7B"/>
          </a:solidFill>
          <a:ln w="5317">
            <a:noFill/>
          </a:ln>
        </p:spPr>
        <p:txBody>
          <a:bodyPr/>
          <a:p>
            <a:endParaRPr lang="zh-CN" altLang="en-US"/>
          </a:p>
        </p:txBody>
      </p:sp>
      <p:sp>
        <p:nvSpPr>
          <p:cNvPr id="8194" name="işľîḓé"/>
          <p:cNvSpPr/>
          <p:nvPr/>
        </p:nvSpPr>
        <p:spPr>
          <a:xfrm rot="5400000">
            <a:off x="9090025" y="3460750"/>
            <a:ext cx="1722438" cy="5260975"/>
          </a:xfrm>
          <a:custGeom>
            <a:avLst/>
            <a:gdLst/>
            <a:ahLst/>
            <a:cxnLst>
              <a:cxn ang="0">
                <a:pos x="1721814" y="96003"/>
              </a:cxn>
              <a:cxn ang="0">
                <a:pos x="1004226" y="14838"/>
              </a:cxn>
              <a:cxn ang="0">
                <a:pos x="677119" y="2221197"/>
              </a:cxn>
              <a:cxn ang="0">
                <a:pos x="1378807" y="5085327"/>
              </a:cxn>
              <a:cxn ang="0">
                <a:pos x="1721814" y="5260890"/>
              </a:cxn>
              <a:cxn ang="0">
                <a:pos x="1721814" y="96003"/>
              </a:cxn>
            </a:cxnLst>
            <a:pathLst>
              <a:path w="824557" h="2519381">
                <a:moveTo>
                  <a:pt x="824558" y="45975"/>
                </a:moveTo>
                <a:cubicBezTo>
                  <a:pt x="721155" y="5456"/>
                  <a:pt x="606997" y="-10518"/>
                  <a:pt x="480913" y="7106"/>
                </a:cubicBezTo>
                <a:cubicBezTo>
                  <a:pt x="115383" y="58169"/>
                  <a:pt x="-307065" y="681512"/>
                  <a:pt x="324265" y="1063707"/>
                </a:cubicBezTo>
                <a:cubicBezTo>
                  <a:pt x="1170759" y="1576087"/>
                  <a:pt x="126245" y="1987620"/>
                  <a:pt x="660296" y="2435307"/>
                </a:cubicBezTo>
                <a:cubicBezTo>
                  <a:pt x="707418" y="2474815"/>
                  <a:pt x="763326" y="2502609"/>
                  <a:pt x="824558" y="2519382"/>
                </a:cubicBezTo>
                <a:lnTo>
                  <a:pt x="824558" y="45975"/>
                </a:lnTo>
                <a:close/>
              </a:path>
            </a:pathLst>
          </a:custGeom>
          <a:noFill/>
          <a:ln w="12700" cap="flat" cmpd="sng">
            <a:solidFill>
              <a:srgbClr val="D8A478"/>
            </a:solidFill>
            <a:prstDash val="solid"/>
            <a:miter/>
            <a:headEnd type="none" w="med" len="med"/>
            <a:tailEnd type="none" w="med" len="med"/>
          </a:ln>
        </p:spPr>
        <p:txBody>
          <a:bodyPr/>
          <a:p>
            <a:endParaRPr lang="zh-CN" altLang="en-US"/>
          </a:p>
        </p:txBody>
      </p:sp>
      <p:sp>
        <p:nvSpPr>
          <p:cNvPr id="9" name="ï$ľíḋè"/>
          <p:cNvSpPr/>
          <p:nvPr/>
        </p:nvSpPr>
        <p:spPr>
          <a:xfrm>
            <a:off x="0" y="0"/>
            <a:ext cx="4356100" cy="2162175"/>
          </a:xfrm>
          <a:custGeom>
            <a:avLst/>
            <a:gdLst>
              <a:gd name="connsiteX0" fmla="*/ 0 w 2837049"/>
              <a:gd name="connsiteY0" fmla="*/ 0 h 1407888"/>
              <a:gd name="connsiteX1" fmla="*/ 2837049 w 2837049"/>
              <a:gd name="connsiteY1" fmla="*/ 0 h 1407888"/>
              <a:gd name="connsiteX2" fmla="*/ 2802639 w 2837049"/>
              <a:gd name="connsiteY2" fmla="*/ 94580 h 1407888"/>
              <a:gd name="connsiteX3" fmla="*/ 1341399 w 2837049"/>
              <a:gd name="connsiteY3" fmla="*/ 923210 h 1407888"/>
              <a:gd name="connsiteX4" fmla="*/ 90164 w 2837049"/>
              <a:gd name="connsiteY4" fmla="*/ 1315950 h 1407888"/>
              <a:gd name="connsiteX5" fmla="*/ 0 w 2837049"/>
              <a:gd name="connsiteY5" fmla="*/ 1407888 h 1407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7049" h="1407888">
                <a:moveTo>
                  <a:pt x="0" y="0"/>
                </a:moveTo>
                <a:lnTo>
                  <a:pt x="2837049" y="0"/>
                </a:lnTo>
                <a:lnTo>
                  <a:pt x="2802639" y="94580"/>
                </a:lnTo>
                <a:cubicBezTo>
                  <a:pt x="2619906" y="529425"/>
                  <a:pt x="2172539" y="868405"/>
                  <a:pt x="1341399" y="923210"/>
                </a:cubicBezTo>
                <a:cubicBezTo>
                  <a:pt x="706282" y="965157"/>
                  <a:pt x="321741" y="1109899"/>
                  <a:pt x="90164" y="1315950"/>
                </a:cubicBezTo>
                <a:lnTo>
                  <a:pt x="0" y="1407888"/>
                </a:lnTo>
                <a:close/>
              </a:path>
            </a:pathLst>
          </a:custGeom>
          <a:solidFill>
            <a:srgbClr val="527D7B"/>
          </a:solidFill>
          <a:ln>
            <a:noFill/>
          </a:ln>
        </p:spPr>
        <p:style>
          <a:lnRef idx="2">
            <a:srgbClr val="527D7B">
              <a:shade val="50000"/>
            </a:srgbClr>
          </a:lnRef>
          <a:fillRef idx="1">
            <a:srgbClr val="527D7B"/>
          </a:fillRef>
          <a:effectRef idx="0">
            <a:srgbClr val="527D7B"/>
          </a:effectRef>
          <a:fontRef idx="minor">
            <a:srgbClr val="FFFFFF"/>
          </a:fontRef>
        </p:style>
        <p:txBody>
          <a:bodyPr rtlCol="0" anchor="ctr"/>
          <a:p>
            <a:pPr algn="ctr" fontAlgn="auto">
              <a:lnSpc>
                <a:spcPct val="120000"/>
              </a:lnSpc>
            </a:pPr>
            <a:endParaRPr lang="zh-CN" altLang="en-US" strike="noStrike" noProof="1">
              <a:cs typeface="微软雅黑" panose="020B0503020204020204" charset="-122"/>
              <a:sym typeface="Arial" panose="020B0604020202020204" pitchFamily="34" charset="0"/>
            </a:endParaRPr>
          </a:p>
        </p:txBody>
      </p:sp>
      <p:sp>
        <p:nvSpPr>
          <p:cNvPr id="35" name="ï$ľíḋè"/>
          <p:cNvSpPr/>
          <p:nvPr/>
        </p:nvSpPr>
        <p:spPr>
          <a:xfrm>
            <a:off x="-141287" y="-101600"/>
            <a:ext cx="3902075" cy="1958975"/>
          </a:xfrm>
          <a:custGeom>
            <a:avLst/>
            <a:gdLst>
              <a:gd name="connsiteX0" fmla="*/ 0 w 2837049"/>
              <a:gd name="connsiteY0" fmla="*/ 0 h 1407888"/>
              <a:gd name="connsiteX1" fmla="*/ 2837049 w 2837049"/>
              <a:gd name="connsiteY1" fmla="*/ 0 h 1407888"/>
              <a:gd name="connsiteX2" fmla="*/ 2802639 w 2837049"/>
              <a:gd name="connsiteY2" fmla="*/ 94580 h 1407888"/>
              <a:gd name="connsiteX3" fmla="*/ 1341399 w 2837049"/>
              <a:gd name="connsiteY3" fmla="*/ 923210 h 1407888"/>
              <a:gd name="connsiteX4" fmla="*/ 90164 w 2837049"/>
              <a:gd name="connsiteY4" fmla="*/ 1315950 h 1407888"/>
              <a:gd name="connsiteX5" fmla="*/ 0 w 2837049"/>
              <a:gd name="connsiteY5" fmla="*/ 1407888 h 1407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7049" h="1407888">
                <a:moveTo>
                  <a:pt x="0" y="0"/>
                </a:moveTo>
                <a:lnTo>
                  <a:pt x="2837049" y="0"/>
                </a:lnTo>
                <a:lnTo>
                  <a:pt x="2802639" y="94580"/>
                </a:lnTo>
                <a:cubicBezTo>
                  <a:pt x="2619906" y="529425"/>
                  <a:pt x="2172539" y="868405"/>
                  <a:pt x="1341399" y="923210"/>
                </a:cubicBezTo>
                <a:cubicBezTo>
                  <a:pt x="706282" y="965157"/>
                  <a:pt x="321741" y="1109899"/>
                  <a:pt x="90164" y="1315950"/>
                </a:cubicBezTo>
                <a:lnTo>
                  <a:pt x="0" y="1407888"/>
                </a:lnTo>
                <a:close/>
              </a:path>
            </a:pathLst>
          </a:custGeom>
          <a:noFill/>
          <a:ln>
            <a:solidFill>
              <a:srgbClr val="D8A478"/>
            </a:solidFill>
          </a:ln>
        </p:spPr>
        <p:style>
          <a:lnRef idx="2">
            <a:srgbClr val="527D7B">
              <a:shade val="50000"/>
            </a:srgbClr>
          </a:lnRef>
          <a:fillRef idx="1">
            <a:srgbClr val="527D7B"/>
          </a:fillRef>
          <a:effectRef idx="0">
            <a:srgbClr val="527D7B"/>
          </a:effectRef>
          <a:fontRef idx="minor">
            <a:srgbClr val="FFFFFF"/>
          </a:fontRef>
        </p:style>
        <p:txBody>
          <a:bodyPr rtlCol="0" anchor="ctr"/>
          <a:p>
            <a:pPr algn="ctr" fontAlgn="auto">
              <a:lnSpc>
                <a:spcPct val="120000"/>
              </a:lnSpc>
            </a:pPr>
            <a:endParaRPr lang="zh-CN" altLang="en-US" strike="noStrike" noProof="1">
              <a:cs typeface="微软雅黑" panose="020B0503020204020204" charset="-122"/>
              <a:sym typeface="Arial" panose="020B0604020202020204" pitchFamily="34" charset="0"/>
            </a:endParaRPr>
          </a:p>
        </p:txBody>
      </p:sp>
      <p:sp>
        <p:nvSpPr>
          <p:cNvPr id="7" name="íṥ1ide"/>
          <p:cNvSpPr/>
          <p:nvPr/>
        </p:nvSpPr>
        <p:spPr>
          <a:xfrm flipH="1">
            <a:off x="8894763" y="-658812"/>
            <a:ext cx="3902075" cy="3573463"/>
          </a:xfrm>
          <a:custGeom>
            <a:avLst/>
            <a:gdLst>
              <a:gd name="connsiteX0" fmla="*/ 987231 w 1763510"/>
              <a:gd name="connsiteY0" fmla="*/ 112 h 1615405"/>
              <a:gd name="connsiteX1" fmla="*/ 1722093 w 1763510"/>
              <a:gd name="connsiteY1" fmla="*/ 908903 h 1615405"/>
              <a:gd name="connsiteX2" fmla="*/ 621092 w 1763510"/>
              <a:gd name="connsiteY2" fmla="*/ 1299549 h 1615405"/>
              <a:gd name="connsiteX3" fmla="*/ 51460 w 1763510"/>
              <a:gd name="connsiteY3" fmla="*/ 1579327 h 1615405"/>
              <a:gd name="connsiteX4" fmla="*/ 0 w 1763510"/>
              <a:gd name="connsiteY4" fmla="*/ 1555839 h 1615405"/>
              <a:gd name="connsiteX5" fmla="*/ 0 w 1763510"/>
              <a:gd name="connsiteY5" fmla="*/ 459966 h 1615405"/>
              <a:gd name="connsiteX6" fmla="*/ 107415 w 1763510"/>
              <a:gd name="connsiteY6" fmla="*/ 376497 h 1615405"/>
              <a:gd name="connsiteX7" fmla="*/ 594362 w 1763510"/>
              <a:gd name="connsiteY7" fmla="*/ 99603 h 1615405"/>
              <a:gd name="connsiteX8" fmla="*/ 987231 w 1763510"/>
              <a:gd name="connsiteY8" fmla="*/ 112 h 1615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3510" h="1615405">
                <a:moveTo>
                  <a:pt x="987231" y="112"/>
                </a:moveTo>
                <a:cubicBezTo>
                  <a:pt x="1522709" y="9530"/>
                  <a:pt x="1891051" y="613115"/>
                  <a:pt x="1722093" y="908903"/>
                </a:cubicBezTo>
                <a:cubicBezTo>
                  <a:pt x="1441497" y="1400247"/>
                  <a:pt x="898614" y="535559"/>
                  <a:pt x="621092" y="1299549"/>
                </a:cubicBezTo>
                <a:cubicBezTo>
                  <a:pt x="504662" y="1620063"/>
                  <a:pt x="261614" y="1660438"/>
                  <a:pt x="51460" y="1579327"/>
                </a:cubicBezTo>
                <a:lnTo>
                  <a:pt x="0" y="1555839"/>
                </a:lnTo>
                <a:lnTo>
                  <a:pt x="0" y="459966"/>
                </a:lnTo>
                <a:lnTo>
                  <a:pt x="107415" y="376497"/>
                </a:lnTo>
                <a:cubicBezTo>
                  <a:pt x="282783" y="255783"/>
                  <a:pt x="470931" y="164717"/>
                  <a:pt x="594362" y="99603"/>
                </a:cubicBezTo>
                <a:cubicBezTo>
                  <a:pt x="731186" y="27408"/>
                  <a:pt x="863659" y="-2061"/>
                  <a:pt x="987231" y="112"/>
                </a:cubicBezTo>
                <a:close/>
              </a:path>
            </a:pathLst>
          </a:custGeom>
          <a:noFill/>
          <a:ln w="12700">
            <a:solidFill>
              <a:srgbClr val="D8A478"/>
            </a:solidFill>
          </a:ln>
        </p:spPr>
        <p:style>
          <a:lnRef idx="2">
            <a:srgbClr val="527D7B">
              <a:shade val="50000"/>
            </a:srgbClr>
          </a:lnRef>
          <a:fillRef idx="1">
            <a:srgbClr val="527D7B"/>
          </a:fillRef>
          <a:effectRef idx="0">
            <a:srgbClr val="527D7B"/>
          </a:effectRef>
          <a:fontRef idx="minor">
            <a:srgbClr val="FFFFFF"/>
          </a:fontRef>
        </p:style>
        <p:txBody>
          <a:bodyPr rtlCol="0" anchor="ctr"/>
          <a:p>
            <a:pPr algn="ctr" fontAlgn="auto">
              <a:lnSpc>
                <a:spcPct val="120000"/>
              </a:lnSpc>
            </a:pPr>
            <a:endParaRPr lang="zh-CN" altLang="en-US" strike="noStrike" noProof="1">
              <a:cs typeface="微软雅黑" panose="020B0503020204020204" charset="-122"/>
              <a:sym typeface="Arial" panose="020B0604020202020204" pitchFamily="34" charset="0"/>
            </a:endParaRPr>
          </a:p>
        </p:txBody>
      </p:sp>
      <p:sp>
        <p:nvSpPr>
          <p:cNvPr id="8" name="íṥ1ide"/>
          <p:cNvSpPr/>
          <p:nvPr/>
        </p:nvSpPr>
        <p:spPr>
          <a:xfrm flipH="1">
            <a:off x="9507538" y="-190500"/>
            <a:ext cx="2684463" cy="2459038"/>
          </a:xfrm>
          <a:custGeom>
            <a:avLst/>
            <a:gdLst>
              <a:gd name="connsiteX0" fmla="*/ 987231 w 1763510"/>
              <a:gd name="connsiteY0" fmla="*/ 112 h 1615405"/>
              <a:gd name="connsiteX1" fmla="*/ 1722093 w 1763510"/>
              <a:gd name="connsiteY1" fmla="*/ 908903 h 1615405"/>
              <a:gd name="connsiteX2" fmla="*/ 621092 w 1763510"/>
              <a:gd name="connsiteY2" fmla="*/ 1299549 h 1615405"/>
              <a:gd name="connsiteX3" fmla="*/ 51460 w 1763510"/>
              <a:gd name="connsiteY3" fmla="*/ 1579327 h 1615405"/>
              <a:gd name="connsiteX4" fmla="*/ 0 w 1763510"/>
              <a:gd name="connsiteY4" fmla="*/ 1555839 h 1615405"/>
              <a:gd name="connsiteX5" fmla="*/ 0 w 1763510"/>
              <a:gd name="connsiteY5" fmla="*/ 459966 h 1615405"/>
              <a:gd name="connsiteX6" fmla="*/ 107415 w 1763510"/>
              <a:gd name="connsiteY6" fmla="*/ 376497 h 1615405"/>
              <a:gd name="connsiteX7" fmla="*/ 594362 w 1763510"/>
              <a:gd name="connsiteY7" fmla="*/ 99603 h 1615405"/>
              <a:gd name="connsiteX8" fmla="*/ 987231 w 1763510"/>
              <a:gd name="connsiteY8" fmla="*/ 112 h 1615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3510" h="1615405">
                <a:moveTo>
                  <a:pt x="987231" y="112"/>
                </a:moveTo>
                <a:cubicBezTo>
                  <a:pt x="1522709" y="9530"/>
                  <a:pt x="1891051" y="613115"/>
                  <a:pt x="1722093" y="908903"/>
                </a:cubicBezTo>
                <a:cubicBezTo>
                  <a:pt x="1441497" y="1400247"/>
                  <a:pt x="898614" y="535559"/>
                  <a:pt x="621092" y="1299549"/>
                </a:cubicBezTo>
                <a:cubicBezTo>
                  <a:pt x="504662" y="1620063"/>
                  <a:pt x="261614" y="1660438"/>
                  <a:pt x="51460" y="1579327"/>
                </a:cubicBezTo>
                <a:lnTo>
                  <a:pt x="0" y="1555839"/>
                </a:lnTo>
                <a:lnTo>
                  <a:pt x="0" y="459966"/>
                </a:lnTo>
                <a:lnTo>
                  <a:pt x="107415" y="376497"/>
                </a:lnTo>
                <a:cubicBezTo>
                  <a:pt x="282783" y="255783"/>
                  <a:pt x="470931" y="164717"/>
                  <a:pt x="594362" y="99603"/>
                </a:cubicBezTo>
                <a:cubicBezTo>
                  <a:pt x="731186" y="27408"/>
                  <a:pt x="863659" y="-2061"/>
                  <a:pt x="987231" y="112"/>
                </a:cubicBezTo>
                <a:close/>
              </a:path>
            </a:pathLst>
          </a:custGeom>
          <a:solidFill>
            <a:srgbClr val="E2F0D9"/>
          </a:solidFill>
          <a:ln>
            <a:noFill/>
          </a:ln>
        </p:spPr>
        <p:style>
          <a:lnRef idx="2">
            <a:srgbClr val="527D7B">
              <a:shade val="50000"/>
            </a:srgbClr>
          </a:lnRef>
          <a:fillRef idx="1">
            <a:srgbClr val="527D7B"/>
          </a:fillRef>
          <a:effectRef idx="0">
            <a:srgbClr val="527D7B"/>
          </a:effectRef>
          <a:fontRef idx="minor">
            <a:srgbClr val="FFFFFF"/>
          </a:fontRef>
        </p:style>
        <p:txBody>
          <a:bodyPr rtlCol="0" anchor="ctr"/>
          <a:p>
            <a:pPr algn="ctr" fontAlgn="auto">
              <a:lnSpc>
                <a:spcPct val="120000"/>
              </a:lnSpc>
            </a:pPr>
            <a:endParaRPr lang="zh-CN" altLang="en-US" strike="noStrike" noProof="1">
              <a:cs typeface="微软雅黑" panose="020B0503020204020204" charset="-122"/>
              <a:sym typeface="Arial" panose="020B0604020202020204" pitchFamily="34" charset="0"/>
            </a:endParaRPr>
          </a:p>
        </p:txBody>
      </p:sp>
      <p:sp>
        <p:nvSpPr>
          <p:cNvPr id="4" name="矩形 3"/>
          <p:cNvSpPr/>
          <p:nvPr/>
        </p:nvSpPr>
        <p:spPr>
          <a:xfrm>
            <a:off x="711200" y="1219200"/>
            <a:ext cx="10918825" cy="4424363"/>
          </a:xfrm>
          <a:prstGeom prst="rect">
            <a:avLst/>
          </a:prstGeom>
          <a:solidFill>
            <a:srgbClr val="FFFFFF"/>
          </a:solidFill>
          <a:ln>
            <a:noFill/>
          </a:ln>
          <a:effectLst>
            <a:outerShdw blurRad="215900" sx="103000" sy="103000" algn="ctr" rotWithShape="0">
              <a:srgbClr val="566363">
                <a:alpha val="35000"/>
              </a:srgbClr>
            </a:outerShdw>
          </a:effectLst>
        </p:spPr>
        <p:style>
          <a:lnRef idx="2">
            <a:srgbClr val="527D7B">
              <a:shade val="50000"/>
            </a:srgbClr>
          </a:lnRef>
          <a:fillRef idx="1">
            <a:srgbClr val="527D7B"/>
          </a:fillRef>
          <a:effectRef idx="0">
            <a:srgbClr val="527D7B"/>
          </a:effectRef>
          <a:fontRef idx="minor">
            <a:srgbClr val="FFFFFF"/>
          </a:fontRef>
        </p:style>
        <p:txBody>
          <a:bodyPr rtlCol="0" anchor="ctr"/>
          <a:p>
            <a:pPr algn="ctr" fontAlgn="auto">
              <a:lnSpc>
                <a:spcPct val="120000"/>
              </a:lnSpc>
            </a:pPr>
            <a:endParaRPr lang="zh-CN" altLang="en-US" strike="noStrike" noProof="1" dirty="0">
              <a:cs typeface="微软雅黑" panose="020B0503020204020204" charset="-122"/>
              <a:sym typeface="Arial" panose="020B0604020202020204" pitchFamily="34" charset="0"/>
            </a:endParaRPr>
          </a:p>
        </p:txBody>
      </p:sp>
      <p:grpSp>
        <p:nvGrpSpPr>
          <p:cNvPr id="2" name="组合 1"/>
          <p:cNvGrpSpPr/>
          <p:nvPr/>
        </p:nvGrpSpPr>
        <p:grpSpPr>
          <a:xfrm rot="5400000">
            <a:off x="-1025525" y="973138"/>
            <a:ext cx="7940675" cy="1900237"/>
            <a:chOff x="-561301" y="2168214"/>
            <a:chExt cx="7941080" cy="1900555"/>
          </a:xfrm>
        </p:grpSpPr>
        <p:sp>
          <p:nvSpPr>
            <p:cNvPr id="47" name="矩形: 圆角 46"/>
            <p:cNvSpPr/>
            <p:nvPr/>
          </p:nvSpPr>
          <p:spPr>
            <a:xfrm>
              <a:off x="-561301" y="2259404"/>
              <a:ext cx="6323006" cy="788488"/>
            </a:xfrm>
            <a:prstGeom prst="roundRect">
              <a:avLst>
                <a:gd name="adj" fmla="val 50000"/>
              </a:avLst>
            </a:prstGeom>
            <a:solidFill>
              <a:srgbClr val="7FAE87"/>
            </a:solidFill>
            <a:ln>
              <a:noFill/>
            </a:ln>
          </p:spPr>
          <p:style>
            <a:lnRef idx="2">
              <a:srgbClr val="527D7B">
                <a:shade val="50000"/>
              </a:srgbClr>
            </a:lnRef>
            <a:fillRef idx="1">
              <a:srgbClr val="527D7B"/>
            </a:fillRef>
            <a:effectRef idx="0">
              <a:srgbClr val="527D7B"/>
            </a:effectRef>
            <a:fontRef idx="minor">
              <a:srgbClr val="FFFFFF"/>
            </a:fontRef>
          </p:style>
          <p:txBody>
            <a:bodyPr rtlCol="0" anchor="ctr"/>
            <a:p>
              <a:pPr algn="ctr" fontAlgn="auto">
                <a:lnSpc>
                  <a:spcPct val="120000"/>
                </a:lnSpc>
              </a:pPr>
              <a:endParaRPr lang="zh-CN" altLang="en-US" strike="noStrike" noProof="1" dirty="0">
                <a:cs typeface="微软雅黑" panose="020B0503020204020204" charset="-122"/>
                <a:sym typeface="Arial" panose="020B0604020202020204" pitchFamily="34" charset="0"/>
              </a:endParaRPr>
            </a:p>
          </p:txBody>
        </p:sp>
        <p:sp>
          <p:nvSpPr>
            <p:cNvPr id="8202" name="文本框 47"/>
            <p:cNvSpPr txBox="1"/>
            <p:nvPr/>
          </p:nvSpPr>
          <p:spPr>
            <a:xfrm>
              <a:off x="2014396" y="2168214"/>
              <a:ext cx="5365383" cy="1900555"/>
            </a:xfrm>
            <a:prstGeom prst="rect">
              <a:avLst/>
            </a:prstGeom>
            <a:noFill/>
            <a:ln w="9525">
              <a:noFill/>
            </a:ln>
          </p:spPr>
          <p:txBody>
            <a:bodyPr wrap="square" anchor="t">
              <a:spAutoFit/>
            </a:bodyPr>
            <a:p>
              <a:pPr indent="0">
                <a:lnSpc>
                  <a:spcPct val="120000"/>
                </a:lnSpc>
              </a:pPr>
              <a:r>
                <a:rPr lang="en-US" altLang="zh-CN" sz="4400" b="1" dirty="0">
                  <a:solidFill>
                    <a:srgbClr val="FFFFFF"/>
                  </a:solidFill>
                  <a:latin typeface="Arial" panose="020B0604020202020204" pitchFamily="34" charset="0"/>
                  <a:ea typeface="微软雅黑" panose="020B0503020204020204" charset="-122"/>
                  <a:sym typeface="Arial" panose="020B0604020202020204" pitchFamily="34" charset="0"/>
                </a:rPr>
                <a:t>CONTENTS</a:t>
              </a:r>
              <a:endParaRPr lang="en-US" altLang="zh-CN" sz="4400" b="1" dirty="0">
                <a:solidFill>
                  <a:srgbClr val="FFFFFF"/>
                </a:solidFill>
                <a:latin typeface="Arial" panose="020B0604020202020204" pitchFamily="34" charset="0"/>
                <a:ea typeface="微软雅黑" panose="020B0503020204020204" charset="-122"/>
                <a:sym typeface="Arial" panose="020B0604020202020204" pitchFamily="34" charset="0"/>
              </a:endParaRPr>
            </a:p>
            <a:p>
              <a:pPr indent="0" algn="r">
                <a:lnSpc>
                  <a:spcPct val="120000"/>
                </a:lnSpc>
              </a:pPr>
              <a:r>
                <a:rPr lang="en-US" altLang="zh-CN" sz="5400" b="1" dirty="0">
                  <a:solidFill>
                    <a:srgbClr val="FFFFFF"/>
                  </a:solidFill>
                  <a:latin typeface="Arial" panose="020B0604020202020204" pitchFamily="34" charset="0"/>
                  <a:ea typeface="微软雅黑" panose="020B0503020204020204" charset="-122"/>
                  <a:sym typeface="Arial" panose="020B0604020202020204" pitchFamily="34" charset="0"/>
                </a:rPr>
                <a:t>1</a:t>
              </a:r>
              <a:endParaRPr lang="en-US" altLang="zh-CN" sz="5400" b="1" dirty="0">
                <a:solidFill>
                  <a:srgbClr val="FFFFFF"/>
                </a:solidFill>
                <a:latin typeface="Arial" panose="020B0604020202020204" pitchFamily="34" charset="0"/>
                <a:ea typeface="微软雅黑" panose="020B0503020204020204" charset="-122"/>
                <a:sym typeface="Arial" panose="020B0604020202020204" pitchFamily="34" charset="0"/>
              </a:endParaRPr>
            </a:p>
          </p:txBody>
        </p:sp>
      </p:grpSp>
      <p:sp>
        <p:nvSpPr>
          <p:cNvPr id="8203" name="işľîḓé"/>
          <p:cNvSpPr/>
          <p:nvPr/>
        </p:nvSpPr>
        <p:spPr>
          <a:xfrm rot="-5400000" flipH="1">
            <a:off x="2154238" y="2335213"/>
            <a:ext cx="2233612" cy="6826250"/>
          </a:xfrm>
          <a:custGeom>
            <a:avLst/>
            <a:gdLst/>
            <a:ahLst/>
            <a:cxnLst>
              <a:cxn ang="0">
                <a:pos x="2234417" y="124584"/>
              </a:cxn>
              <a:cxn ang="0">
                <a:pos x="1303195" y="19256"/>
              </a:cxn>
              <a:cxn ang="0">
                <a:pos x="878705" y="2882472"/>
              </a:cxn>
              <a:cxn ang="0">
                <a:pos x="1789294" y="6599285"/>
              </a:cxn>
              <a:cxn ang="0">
                <a:pos x="2234417" y="6827114"/>
              </a:cxn>
              <a:cxn ang="0">
                <a:pos x="2234417" y="124584"/>
              </a:cxn>
            </a:cxnLst>
            <a:pathLst>
              <a:path w="824557" h="2519381">
                <a:moveTo>
                  <a:pt x="824558" y="45975"/>
                </a:moveTo>
                <a:cubicBezTo>
                  <a:pt x="721155" y="5456"/>
                  <a:pt x="606997" y="-10518"/>
                  <a:pt x="480913" y="7106"/>
                </a:cubicBezTo>
                <a:cubicBezTo>
                  <a:pt x="115383" y="58169"/>
                  <a:pt x="-307065" y="681512"/>
                  <a:pt x="324265" y="1063707"/>
                </a:cubicBezTo>
                <a:cubicBezTo>
                  <a:pt x="1170759" y="1576087"/>
                  <a:pt x="126245" y="1987620"/>
                  <a:pt x="660296" y="2435307"/>
                </a:cubicBezTo>
                <a:cubicBezTo>
                  <a:pt x="707418" y="2474815"/>
                  <a:pt x="763326" y="2502609"/>
                  <a:pt x="824558" y="2519382"/>
                </a:cubicBezTo>
                <a:lnTo>
                  <a:pt x="824558" y="45975"/>
                </a:lnTo>
                <a:close/>
              </a:path>
            </a:pathLst>
          </a:custGeom>
          <a:solidFill>
            <a:srgbClr val="E2F0D9"/>
          </a:solidFill>
          <a:ln w="5317">
            <a:noFill/>
          </a:ln>
        </p:spPr>
        <p:txBody>
          <a:bodyPr/>
          <a:p>
            <a:endParaRPr lang="zh-CN" altLang="en-US"/>
          </a:p>
        </p:txBody>
      </p:sp>
      <p:sp>
        <p:nvSpPr>
          <p:cNvPr id="8204" name="işľîḓé"/>
          <p:cNvSpPr/>
          <p:nvPr/>
        </p:nvSpPr>
        <p:spPr>
          <a:xfrm rot="-5400000" flipH="1">
            <a:off x="2233613" y="1658938"/>
            <a:ext cx="2613025" cy="7985125"/>
          </a:xfrm>
          <a:custGeom>
            <a:avLst/>
            <a:gdLst/>
            <a:ahLst/>
            <a:cxnLst>
              <a:cxn ang="0">
                <a:pos x="2613179" y="145703"/>
              </a:cxn>
              <a:cxn ang="0">
                <a:pos x="1524103" y="22520"/>
              </a:cxn>
              <a:cxn ang="0">
                <a:pos x="1027656" y="3371087"/>
              </a:cxn>
              <a:cxn ang="0">
                <a:pos x="2092602" y="7717946"/>
              </a:cxn>
              <a:cxn ang="0">
                <a:pos x="2613179" y="7984396"/>
              </a:cxn>
              <a:cxn ang="0">
                <a:pos x="2613179" y="145703"/>
              </a:cxn>
            </a:cxnLst>
            <a:pathLst>
              <a:path w="824557" h="2519381">
                <a:moveTo>
                  <a:pt x="824558" y="45975"/>
                </a:moveTo>
                <a:cubicBezTo>
                  <a:pt x="721155" y="5456"/>
                  <a:pt x="606997" y="-10518"/>
                  <a:pt x="480913" y="7106"/>
                </a:cubicBezTo>
                <a:cubicBezTo>
                  <a:pt x="115383" y="58169"/>
                  <a:pt x="-307065" y="681512"/>
                  <a:pt x="324265" y="1063707"/>
                </a:cubicBezTo>
                <a:cubicBezTo>
                  <a:pt x="1170759" y="1576087"/>
                  <a:pt x="126245" y="1987620"/>
                  <a:pt x="660296" y="2435307"/>
                </a:cubicBezTo>
                <a:cubicBezTo>
                  <a:pt x="707418" y="2474815"/>
                  <a:pt x="763326" y="2502609"/>
                  <a:pt x="824558" y="2519382"/>
                </a:cubicBezTo>
                <a:lnTo>
                  <a:pt x="824558" y="45975"/>
                </a:lnTo>
                <a:close/>
              </a:path>
            </a:pathLst>
          </a:custGeom>
          <a:noFill/>
          <a:ln w="12700" cap="flat" cmpd="sng">
            <a:solidFill>
              <a:srgbClr val="52797B"/>
            </a:solidFill>
            <a:prstDash val="solid"/>
            <a:miter/>
            <a:headEnd type="none" w="med" len="med"/>
            <a:tailEnd type="none" w="med" len="med"/>
          </a:ln>
        </p:spPr>
        <p:txBody>
          <a:bodyPr/>
          <a:p>
            <a:endParaRPr lang="zh-CN" altLang="en-US"/>
          </a:p>
        </p:txBody>
      </p:sp>
      <p:sp>
        <p:nvSpPr>
          <p:cNvPr id="43" name="işľîḓé"/>
          <p:cNvSpPr/>
          <p:nvPr/>
        </p:nvSpPr>
        <p:spPr>
          <a:xfrm rot="-5400000" flipV="1">
            <a:off x="8764588" y="141288"/>
            <a:ext cx="1049337" cy="3205162"/>
          </a:xfrm>
          <a:custGeom>
            <a:avLst/>
            <a:gdLst/>
            <a:ahLst/>
            <a:cxnLst>
              <a:cxn ang="0">
                <a:pos x="1048735" y="58474"/>
              </a:cxn>
              <a:cxn ang="0">
                <a:pos x="611661" y="9037"/>
              </a:cxn>
              <a:cxn ang="0">
                <a:pos x="412424" y="1352903"/>
              </a:cxn>
              <a:cxn ang="0">
                <a:pos x="839814" y="3097409"/>
              </a:cxn>
              <a:cxn ang="0">
                <a:pos x="1048735" y="3204342"/>
              </a:cxn>
              <a:cxn ang="0">
                <a:pos x="1048735" y="58474"/>
              </a:cxn>
            </a:cxnLst>
            <a:pathLst>
              <a:path w="824557" h="2519381">
                <a:moveTo>
                  <a:pt x="824558" y="45975"/>
                </a:moveTo>
                <a:cubicBezTo>
                  <a:pt x="721155" y="5456"/>
                  <a:pt x="606997" y="-10518"/>
                  <a:pt x="480913" y="7106"/>
                </a:cubicBezTo>
                <a:cubicBezTo>
                  <a:pt x="115383" y="58169"/>
                  <a:pt x="-307065" y="681512"/>
                  <a:pt x="324265" y="1063707"/>
                </a:cubicBezTo>
                <a:cubicBezTo>
                  <a:pt x="1170759" y="1576087"/>
                  <a:pt x="126245" y="1987620"/>
                  <a:pt x="660296" y="2435307"/>
                </a:cubicBezTo>
                <a:cubicBezTo>
                  <a:pt x="707418" y="2474815"/>
                  <a:pt x="763326" y="2502609"/>
                  <a:pt x="824558" y="2519382"/>
                </a:cubicBezTo>
                <a:lnTo>
                  <a:pt x="824558" y="45975"/>
                </a:lnTo>
                <a:close/>
              </a:path>
            </a:pathLst>
          </a:custGeom>
          <a:solidFill>
            <a:srgbClr val="527D7B"/>
          </a:solidFill>
          <a:ln w="5317">
            <a:noFill/>
          </a:ln>
        </p:spPr>
        <p:txBody>
          <a:bodyPr/>
          <a:p>
            <a:endParaRPr lang="zh-CN" altLang="en-US"/>
          </a:p>
        </p:txBody>
      </p:sp>
      <p:sp>
        <p:nvSpPr>
          <p:cNvPr id="51" name="任意多边形: 形状 50"/>
          <p:cNvSpPr/>
          <p:nvPr/>
        </p:nvSpPr>
        <p:spPr>
          <a:xfrm rot="8538124" flipH="1">
            <a:off x="7558088" y="5133975"/>
            <a:ext cx="1033463" cy="846138"/>
          </a:xfrm>
          <a:custGeom>
            <a:avLst/>
            <a:gdLst>
              <a:gd name="connsiteX0" fmla="*/ 537226 w 678704"/>
              <a:gd name="connsiteY0" fmla="*/ 524896 h 555689"/>
              <a:gd name="connsiteX1" fmla="*/ 10239 w 678704"/>
              <a:gd name="connsiteY1" fmla="*/ 466066 h 555689"/>
              <a:gd name="connsiteX2" fmla="*/ 0 w 678704"/>
              <a:gd name="connsiteY2" fmla="*/ 466013 h 555689"/>
              <a:gd name="connsiteX3" fmla="*/ 602995 w 678704"/>
              <a:gd name="connsiteY3" fmla="*/ 0 h 555689"/>
              <a:gd name="connsiteX4" fmla="*/ 626297 w 678704"/>
              <a:gd name="connsiteY4" fmla="*/ 39668 h 555689"/>
              <a:gd name="connsiteX5" fmla="*/ 641595 w 678704"/>
              <a:gd name="connsiteY5" fmla="*/ 411538 h 555689"/>
              <a:gd name="connsiteX6" fmla="*/ 537226 w 678704"/>
              <a:gd name="connsiteY6" fmla="*/ 524896 h 55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8704" h="555689">
                <a:moveTo>
                  <a:pt x="537226" y="524896"/>
                </a:moveTo>
                <a:cubicBezTo>
                  <a:pt x="385842" y="614032"/>
                  <a:pt x="190481" y="482997"/>
                  <a:pt x="10239" y="466066"/>
                </a:cubicBezTo>
                <a:lnTo>
                  <a:pt x="0" y="466013"/>
                </a:lnTo>
                <a:lnTo>
                  <a:pt x="602995" y="0"/>
                </a:lnTo>
                <a:lnTo>
                  <a:pt x="626297" y="39668"/>
                </a:lnTo>
                <a:cubicBezTo>
                  <a:pt x="687434" y="173995"/>
                  <a:pt x="698363" y="312157"/>
                  <a:pt x="641595" y="411538"/>
                </a:cubicBezTo>
                <a:cubicBezTo>
                  <a:pt x="610170" y="466567"/>
                  <a:pt x="575073" y="502611"/>
                  <a:pt x="537226" y="524896"/>
                </a:cubicBezTo>
                <a:close/>
              </a:path>
            </a:pathLst>
          </a:custGeom>
          <a:solidFill>
            <a:srgbClr val="527D7B"/>
          </a:solidFill>
          <a:ln>
            <a:noFill/>
          </a:ln>
        </p:spPr>
        <p:style>
          <a:lnRef idx="2">
            <a:srgbClr val="527D7B">
              <a:shade val="50000"/>
            </a:srgbClr>
          </a:lnRef>
          <a:fillRef idx="1">
            <a:srgbClr val="527D7B"/>
          </a:fillRef>
          <a:effectRef idx="0">
            <a:srgbClr val="527D7B"/>
          </a:effectRef>
          <a:fontRef idx="minor">
            <a:srgbClr val="FFFFFF"/>
          </a:fontRef>
        </p:style>
        <p:txBody>
          <a:bodyPr wrap="square" rtlCol="0" anchor="ctr">
            <a:noAutofit/>
          </a:bodyPr>
          <a:p>
            <a:pPr algn="ctr" fontAlgn="auto">
              <a:lnSpc>
                <a:spcPct val="120000"/>
              </a:lnSpc>
            </a:pPr>
            <a:endParaRPr lang="zh-CN" altLang="en-US" strike="noStrike" noProof="1">
              <a:cs typeface="微软雅黑" panose="020B0503020204020204" charset="-122"/>
              <a:sym typeface="Arial" panose="020B0604020202020204" pitchFamily="34" charset="0"/>
            </a:endParaRPr>
          </a:p>
        </p:txBody>
      </p:sp>
      <p:grpSp>
        <p:nvGrpSpPr>
          <p:cNvPr id="23" name="组合 22"/>
          <p:cNvGrpSpPr/>
          <p:nvPr/>
        </p:nvGrpSpPr>
        <p:grpSpPr>
          <a:xfrm>
            <a:off x="4046855" y="1958975"/>
            <a:ext cx="6428740" cy="2189492"/>
            <a:chOff x="1300601" y="2350937"/>
            <a:chExt cx="6428105" cy="1670174"/>
          </a:xfrm>
        </p:grpSpPr>
        <p:grpSp>
          <p:nvGrpSpPr>
            <p:cNvPr id="8208" name="íSḻïḍê"/>
            <p:cNvGrpSpPr/>
            <p:nvPr/>
          </p:nvGrpSpPr>
          <p:grpSpPr>
            <a:xfrm>
              <a:off x="1300601" y="2350937"/>
              <a:ext cx="4697901" cy="624349"/>
              <a:chOff x="2034026" y="1655335"/>
              <a:chExt cx="4697901" cy="624349"/>
            </a:xfrm>
          </p:grpSpPr>
          <p:sp>
            <p:nvSpPr>
              <p:cNvPr id="40" name="îŝ1íde"/>
              <p:cNvSpPr/>
              <p:nvPr/>
            </p:nvSpPr>
            <p:spPr>
              <a:xfrm>
                <a:off x="2034026" y="1655335"/>
                <a:ext cx="624349" cy="624349"/>
              </a:xfrm>
              <a:prstGeom prst="ellipse">
                <a:avLst/>
              </a:prstGeom>
              <a:solidFill>
                <a:srgbClr val="FFFFFF">
                  <a:lumMod val="95000"/>
                </a:srgbClr>
              </a:solidFill>
              <a:ln>
                <a:noFill/>
              </a:ln>
            </p:spPr>
            <p:style>
              <a:lnRef idx="2">
                <a:srgbClr val="527D7B">
                  <a:shade val="50000"/>
                </a:srgbClr>
              </a:lnRef>
              <a:fillRef idx="1">
                <a:srgbClr val="527D7B"/>
              </a:fillRef>
              <a:effectRef idx="0">
                <a:srgbClr val="527D7B"/>
              </a:effectRef>
              <a:fontRef idx="minor">
                <a:srgbClr val="FFFFFF"/>
              </a:fontRef>
            </p:style>
            <p:txBody>
              <a:bodyPr wrap="square" lIns="91440" tIns="45720" rIns="91440" bIns="45720" anchor="ctr">
                <a:normAutofit fontScale="92500"/>
              </a:bodyPr>
              <a:lstStyle/>
              <a:p>
                <a:pPr algn="ctr" fontAlgn="auto">
                  <a:lnSpc>
                    <a:spcPct val="120000"/>
                  </a:lnSpc>
                </a:pPr>
                <a:r>
                  <a:rPr lang="en-US" altLang="zh-CN" b="1" strike="noStrike" noProof="1" dirty="0">
                    <a:solidFill>
                      <a:srgbClr val="000000"/>
                    </a:solidFill>
                    <a:cs typeface="微软雅黑" panose="020B0503020204020204" charset="-122"/>
                    <a:sym typeface="Arial" panose="020B0604020202020204" pitchFamily="34" charset="0"/>
                  </a:rPr>
                  <a:t>0</a:t>
                </a:r>
                <a:r>
                  <a:rPr lang="en-US" altLang="zh-CN" sz="100" b="1" strike="noStrike" noProof="1" dirty="0">
                    <a:solidFill>
                      <a:srgbClr val="000000"/>
                    </a:solidFill>
                    <a:cs typeface="微软雅黑" panose="020B0503020204020204" charset="-122"/>
                    <a:sym typeface="Arial" panose="020B0604020202020204" pitchFamily="34" charset="0"/>
                  </a:rPr>
                  <a:t>  </a:t>
                </a:r>
                <a:r>
                  <a:rPr lang="en-US" altLang="zh-CN" b="1" strike="noStrike" noProof="1" dirty="0">
                    <a:solidFill>
                      <a:srgbClr val="000000"/>
                    </a:solidFill>
                    <a:cs typeface="微软雅黑" panose="020B0503020204020204" charset="-122"/>
                    <a:sym typeface="Arial" panose="020B0604020202020204" pitchFamily="34" charset="0"/>
                  </a:rPr>
                  <a:t>1</a:t>
                </a:r>
                <a:endParaRPr lang="en-US" altLang="zh-CN" b="1" strike="noStrike" noProof="1" dirty="0">
                  <a:solidFill>
                    <a:srgbClr val="000000"/>
                  </a:solidFill>
                  <a:cs typeface="微软雅黑" panose="020B0503020204020204" charset="-122"/>
                  <a:sym typeface="Arial" panose="020B0604020202020204" pitchFamily="34" charset="0"/>
                </a:endParaRPr>
              </a:p>
            </p:txBody>
          </p:sp>
          <p:sp>
            <p:nvSpPr>
              <p:cNvPr id="41" name="îṧ1ïďè"/>
              <p:cNvSpPr/>
              <p:nvPr/>
            </p:nvSpPr>
            <p:spPr bwMode="auto">
              <a:xfrm>
                <a:off x="2762934" y="1655335"/>
                <a:ext cx="3968993" cy="487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defPPr>
                  <a:defRPr lang="zh-CN"/>
                </a:defPPr>
                <a:lvl1pPr marL="0" algn="l" defTabSz="914400" rtl="0" eaLnBrk="1" latinLnBrk="0" hangingPunct="1">
                  <a:defRPr sz="1800" kern="1200">
                    <a:solidFill>
                      <a:srgbClr val="000000"/>
                    </a:solidFill>
                  </a:defRPr>
                </a:lvl1pPr>
                <a:lvl2pPr marL="457200" algn="l" defTabSz="914400" rtl="0" eaLnBrk="1" latinLnBrk="0" hangingPunct="1">
                  <a:defRPr sz="1800" kern="1200">
                    <a:solidFill>
                      <a:srgbClr val="000000"/>
                    </a:solidFill>
                  </a:defRPr>
                </a:lvl2pPr>
                <a:lvl3pPr marL="914400" algn="l" defTabSz="914400" rtl="0" eaLnBrk="1" latinLnBrk="0" hangingPunct="1">
                  <a:defRPr sz="1800" kern="1200">
                    <a:solidFill>
                      <a:srgbClr val="000000"/>
                    </a:solidFill>
                  </a:defRPr>
                </a:lvl3pPr>
                <a:lvl4pPr marL="1371600" algn="l" defTabSz="914400" rtl="0" eaLnBrk="1" latinLnBrk="0" hangingPunct="1">
                  <a:defRPr sz="1800" kern="1200">
                    <a:solidFill>
                      <a:srgbClr val="000000"/>
                    </a:solidFill>
                  </a:defRPr>
                </a:lvl4pPr>
                <a:lvl5pPr marL="1828800" algn="l" defTabSz="914400" rtl="0" eaLnBrk="1" latinLnBrk="0" hangingPunct="1">
                  <a:defRPr sz="1800" kern="1200">
                    <a:solidFill>
                      <a:srgbClr val="000000"/>
                    </a:solidFill>
                  </a:defRPr>
                </a:lvl5pPr>
                <a:lvl6pPr marL="2286000" algn="l" defTabSz="914400" rtl="0" eaLnBrk="1" latinLnBrk="0" hangingPunct="1">
                  <a:defRPr sz="1800" kern="1200">
                    <a:solidFill>
                      <a:srgbClr val="000000"/>
                    </a:solidFill>
                  </a:defRPr>
                </a:lvl6pPr>
                <a:lvl7pPr marL="2743200" algn="l" defTabSz="914400" rtl="0" eaLnBrk="1" latinLnBrk="0" hangingPunct="1">
                  <a:defRPr sz="1800" kern="1200">
                    <a:solidFill>
                      <a:srgbClr val="000000"/>
                    </a:solidFill>
                  </a:defRPr>
                </a:lvl7pPr>
                <a:lvl8pPr marL="3200400" algn="l" defTabSz="914400" rtl="0" eaLnBrk="1" latinLnBrk="0" hangingPunct="1">
                  <a:defRPr sz="1800" kern="1200">
                    <a:solidFill>
                      <a:srgbClr val="000000"/>
                    </a:solidFill>
                  </a:defRPr>
                </a:lvl8pPr>
                <a:lvl9pPr marL="3657600" algn="l" defTabSz="914400" rtl="0" eaLnBrk="1" latinLnBrk="0" hangingPunct="1">
                  <a:defRPr sz="1800" kern="1200">
                    <a:solidFill>
                      <a:srgbClr val="000000"/>
                    </a:solidFill>
                  </a:defRPr>
                </a:lvl9pPr>
              </a:lstStyle>
              <a:p>
                <a:pPr algn="ctr" fontAlgn="auto">
                  <a:lnSpc>
                    <a:spcPct val="120000"/>
                  </a:lnSpc>
                  <a:spcBef>
                    <a:spcPct val="0"/>
                  </a:spcBef>
                </a:pPr>
                <a:r>
                  <a:rPr lang="zh-CN" altLang="en-US" sz="3200" strike="noStrike" spc="300" noProof="1" dirty="0">
                    <a:solidFill>
                      <a:srgbClr val="44546A"/>
                    </a:solidFill>
                    <a:latin typeface="+mn-lt"/>
                    <a:ea typeface="+mn-ea"/>
                    <a:cs typeface="微软雅黑" panose="020B0503020204020204" charset="-122"/>
                    <a:sym typeface="Arial" panose="020B0604020202020204" pitchFamily="34" charset="0"/>
                  </a:rPr>
                  <a:t>核心素养整体认识</a:t>
                </a:r>
                <a:endParaRPr lang="zh-CN" altLang="en-US" sz="3200" strike="noStrike" spc="300" noProof="1" dirty="0">
                  <a:solidFill>
                    <a:srgbClr val="44546A"/>
                  </a:solidFill>
                  <a:latin typeface="+mn-lt"/>
                  <a:ea typeface="+mn-ea"/>
                  <a:cs typeface="微软雅黑" panose="020B0503020204020204" charset="-122"/>
                  <a:sym typeface="Arial" panose="020B0604020202020204" pitchFamily="34" charset="0"/>
                </a:endParaRPr>
              </a:p>
            </p:txBody>
          </p:sp>
        </p:grpSp>
        <p:grpSp>
          <p:nvGrpSpPr>
            <p:cNvPr id="8211" name="îṩḷïďè"/>
            <p:cNvGrpSpPr/>
            <p:nvPr/>
          </p:nvGrpSpPr>
          <p:grpSpPr>
            <a:xfrm>
              <a:off x="1300601" y="3143402"/>
              <a:ext cx="6428105" cy="877709"/>
              <a:chOff x="2034026" y="2490855"/>
              <a:chExt cx="6428105" cy="877709"/>
            </a:xfrm>
          </p:grpSpPr>
          <p:sp>
            <p:nvSpPr>
              <p:cNvPr id="38" name="îṥľïďé"/>
              <p:cNvSpPr/>
              <p:nvPr/>
            </p:nvSpPr>
            <p:spPr>
              <a:xfrm>
                <a:off x="2034026" y="2490855"/>
                <a:ext cx="624349" cy="624349"/>
              </a:xfrm>
              <a:prstGeom prst="ellipse">
                <a:avLst/>
              </a:prstGeom>
              <a:solidFill>
                <a:srgbClr val="FFFFFF">
                  <a:lumMod val="95000"/>
                </a:srgbClr>
              </a:solidFill>
              <a:ln>
                <a:noFill/>
              </a:ln>
            </p:spPr>
            <p:style>
              <a:lnRef idx="2">
                <a:srgbClr val="527D7B">
                  <a:shade val="50000"/>
                </a:srgbClr>
              </a:lnRef>
              <a:fillRef idx="1">
                <a:srgbClr val="527D7B"/>
              </a:fillRef>
              <a:effectRef idx="0">
                <a:srgbClr val="527D7B"/>
              </a:effectRef>
              <a:fontRef idx="minor">
                <a:srgbClr val="FFFFFF"/>
              </a:fontRef>
            </p:style>
            <p:txBody>
              <a:bodyPr wrap="square" lIns="91440" tIns="45720" rIns="91440" bIns="45720" anchor="ctr">
                <a:normAutofit fontScale="92500"/>
              </a:bodyPr>
              <a:lstStyle/>
              <a:p>
                <a:pPr algn="ctr" fontAlgn="auto">
                  <a:lnSpc>
                    <a:spcPct val="120000"/>
                  </a:lnSpc>
                </a:pPr>
                <a:r>
                  <a:rPr lang="en-US" altLang="zh-CN" b="1" strike="noStrike" noProof="1">
                    <a:solidFill>
                      <a:srgbClr val="000000"/>
                    </a:solidFill>
                    <a:cs typeface="微软雅黑" panose="020B0503020204020204" charset="-122"/>
                    <a:sym typeface="Arial" panose="020B0604020202020204" pitchFamily="34" charset="0"/>
                  </a:rPr>
                  <a:t>0</a:t>
                </a:r>
                <a:r>
                  <a:rPr lang="en-US" altLang="zh-CN" sz="100" b="1" strike="noStrike" noProof="1">
                    <a:solidFill>
                      <a:srgbClr val="000000"/>
                    </a:solidFill>
                    <a:cs typeface="微软雅黑" panose="020B0503020204020204" charset="-122"/>
                    <a:sym typeface="Arial" panose="020B0604020202020204" pitchFamily="34" charset="0"/>
                  </a:rPr>
                  <a:t>  </a:t>
                </a:r>
                <a:r>
                  <a:rPr lang="en-US" altLang="zh-CN" b="1" strike="noStrike" noProof="1">
                    <a:solidFill>
                      <a:srgbClr val="000000"/>
                    </a:solidFill>
                    <a:cs typeface="微软雅黑" panose="020B0503020204020204" charset="-122"/>
                    <a:sym typeface="Arial" panose="020B0604020202020204" pitchFamily="34" charset="0"/>
                  </a:rPr>
                  <a:t>2</a:t>
                </a:r>
                <a:endParaRPr lang="en-US" altLang="zh-CN" b="1" strike="noStrike" noProof="1" dirty="0">
                  <a:solidFill>
                    <a:srgbClr val="000000"/>
                  </a:solidFill>
                  <a:cs typeface="微软雅黑" panose="020B0503020204020204" charset="-122"/>
                  <a:sym typeface="Arial" panose="020B0604020202020204" pitchFamily="34" charset="0"/>
                </a:endParaRPr>
              </a:p>
            </p:txBody>
          </p:sp>
          <p:sp>
            <p:nvSpPr>
              <p:cNvPr id="39" name="îṧ1íḑê"/>
              <p:cNvSpPr/>
              <p:nvPr/>
            </p:nvSpPr>
            <p:spPr bwMode="auto">
              <a:xfrm>
                <a:off x="2762934" y="2490855"/>
                <a:ext cx="5699197" cy="877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defPPr>
                  <a:defRPr lang="zh-CN"/>
                </a:defPPr>
                <a:lvl1pPr marL="0" algn="l" defTabSz="914400" rtl="0" eaLnBrk="1" latinLnBrk="0" hangingPunct="1">
                  <a:defRPr sz="1800" kern="1200">
                    <a:solidFill>
                      <a:srgbClr val="000000"/>
                    </a:solidFill>
                  </a:defRPr>
                </a:lvl1pPr>
                <a:lvl2pPr marL="457200" algn="l" defTabSz="914400" rtl="0" eaLnBrk="1" latinLnBrk="0" hangingPunct="1">
                  <a:defRPr sz="1800" kern="1200">
                    <a:solidFill>
                      <a:srgbClr val="000000"/>
                    </a:solidFill>
                  </a:defRPr>
                </a:lvl2pPr>
                <a:lvl3pPr marL="914400" algn="l" defTabSz="914400" rtl="0" eaLnBrk="1" latinLnBrk="0" hangingPunct="1">
                  <a:defRPr sz="1800" kern="1200">
                    <a:solidFill>
                      <a:srgbClr val="000000"/>
                    </a:solidFill>
                  </a:defRPr>
                </a:lvl3pPr>
                <a:lvl4pPr marL="1371600" algn="l" defTabSz="914400" rtl="0" eaLnBrk="1" latinLnBrk="0" hangingPunct="1">
                  <a:defRPr sz="1800" kern="1200">
                    <a:solidFill>
                      <a:srgbClr val="000000"/>
                    </a:solidFill>
                  </a:defRPr>
                </a:lvl4pPr>
                <a:lvl5pPr marL="1828800" algn="l" defTabSz="914400" rtl="0" eaLnBrk="1" latinLnBrk="0" hangingPunct="1">
                  <a:defRPr sz="1800" kern="1200">
                    <a:solidFill>
                      <a:srgbClr val="000000"/>
                    </a:solidFill>
                  </a:defRPr>
                </a:lvl5pPr>
                <a:lvl6pPr marL="2286000" algn="l" defTabSz="914400" rtl="0" eaLnBrk="1" latinLnBrk="0" hangingPunct="1">
                  <a:defRPr sz="1800" kern="1200">
                    <a:solidFill>
                      <a:srgbClr val="000000"/>
                    </a:solidFill>
                  </a:defRPr>
                </a:lvl6pPr>
                <a:lvl7pPr marL="2743200" algn="l" defTabSz="914400" rtl="0" eaLnBrk="1" latinLnBrk="0" hangingPunct="1">
                  <a:defRPr sz="1800" kern="1200">
                    <a:solidFill>
                      <a:srgbClr val="000000"/>
                    </a:solidFill>
                  </a:defRPr>
                </a:lvl7pPr>
                <a:lvl8pPr marL="3200400" algn="l" defTabSz="914400" rtl="0" eaLnBrk="1" latinLnBrk="0" hangingPunct="1">
                  <a:defRPr sz="1800" kern="1200">
                    <a:solidFill>
                      <a:srgbClr val="000000"/>
                    </a:solidFill>
                  </a:defRPr>
                </a:lvl8pPr>
                <a:lvl9pPr marL="3657600" algn="l" defTabSz="914400" rtl="0" eaLnBrk="1" latinLnBrk="0" hangingPunct="1">
                  <a:defRPr sz="1800" kern="1200">
                    <a:solidFill>
                      <a:srgbClr val="000000"/>
                    </a:solidFill>
                  </a:defRPr>
                </a:lvl9pPr>
              </a:lstStyle>
              <a:p>
                <a:pPr algn="ctr" fontAlgn="auto">
                  <a:lnSpc>
                    <a:spcPct val="120000"/>
                  </a:lnSpc>
                  <a:spcBef>
                    <a:spcPct val="0"/>
                  </a:spcBef>
                </a:pPr>
                <a:r>
                  <a:rPr lang="zh-CN" altLang="en-US" sz="3200" strike="noStrike" spc="300" noProof="1" dirty="0">
                    <a:solidFill>
                      <a:srgbClr val="44546A"/>
                    </a:solidFill>
                    <a:latin typeface="+mn-lt"/>
                    <a:ea typeface="+mn-ea"/>
                    <a:cs typeface="微软雅黑" panose="020B0503020204020204" charset="-122"/>
                    <a:sym typeface="Arial" panose="020B0604020202020204" pitchFamily="34" charset="0"/>
                  </a:rPr>
                  <a:t>如何培养学生的符号意识</a:t>
                </a:r>
                <a:endParaRPr lang="zh-CN" altLang="en-US" sz="3200" strike="noStrike" spc="300" noProof="1" dirty="0">
                  <a:solidFill>
                    <a:srgbClr val="44546A"/>
                  </a:solidFill>
                  <a:latin typeface="+mn-lt"/>
                  <a:ea typeface="+mn-ea"/>
                  <a:cs typeface="微软雅黑" panose="020B0503020204020204" charset="-122"/>
                  <a:sym typeface="Arial" panose="020B0604020202020204" pitchFamily="34" charset="0"/>
                </a:endParaRPr>
              </a:p>
            </p:txBody>
          </p:sp>
        </p:grpSp>
        <p:cxnSp>
          <p:nvCxnSpPr>
            <p:cNvPr id="28" name="ïṡ1íḑè"/>
            <p:cNvCxnSpPr/>
            <p:nvPr/>
          </p:nvCxnSpPr>
          <p:spPr>
            <a:xfrm>
              <a:off x="2133600" y="3059344"/>
              <a:ext cx="3600450" cy="0"/>
            </a:xfrm>
            <a:prstGeom prst="line">
              <a:avLst/>
            </a:prstGeom>
            <a:ln w="3175">
              <a:solidFill>
                <a:srgbClr val="FFFFFF">
                  <a:lumMod val="75000"/>
                </a:srgbClr>
              </a:solidFill>
            </a:ln>
          </p:spPr>
          <p:style>
            <a:lnRef idx="1">
              <a:srgbClr val="527D7B"/>
            </a:lnRef>
            <a:fillRef idx="0">
              <a:srgbClr val="527D7B"/>
            </a:fillRef>
            <a:effectRef idx="0">
              <a:srgbClr val="527D7B"/>
            </a:effectRef>
            <a:fontRef idx="minor">
              <a:srgbClr val="000000"/>
            </a:fontRef>
          </p:style>
        </p:cxnSp>
        <p:cxnSp>
          <p:nvCxnSpPr>
            <p:cNvPr id="29" name="íṩ1ïḓè"/>
            <p:cNvCxnSpPr/>
            <p:nvPr/>
          </p:nvCxnSpPr>
          <p:spPr>
            <a:xfrm>
              <a:off x="2213602" y="3829521"/>
              <a:ext cx="5120134" cy="2422"/>
            </a:xfrm>
            <a:prstGeom prst="line">
              <a:avLst/>
            </a:prstGeom>
            <a:ln w="3175">
              <a:solidFill>
                <a:srgbClr val="FFFFFF">
                  <a:lumMod val="75000"/>
                </a:srgbClr>
              </a:solidFill>
            </a:ln>
          </p:spPr>
          <p:style>
            <a:lnRef idx="1">
              <a:srgbClr val="527D7B"/>
            </a:lnRef>
            <a:fillRef idx="0">
              <a:srgbClr val="527D7B"/>
            </a:fillRef>
            <a:effectRef idx="0">
              <a:srgbClr val="527D7B"/>
            </a:effectRef>
            <a:fontRef idx="minor">
              <a:srgbClr val="000000"/>
            </a:fontRef>
          </p:style>
        </p:cxnSp>
      </p:grpSp>
    </p:spTree>
    <p:custDataLst>
      <p:tags r:id="rId1"/>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100000">
                                          <p:val>
                                            <p:strVal val="#ppt_x"/>
                                          </p:val>
                                        </p:tav>
                                      </p:tavLst>
                                    </p:anim>
                                    <p:anim calcmode="lin" valueType="num">
                                      <p:cBhvr>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ppt_x</p:attrName>
                                        </p:attrNameLst>
                                      </p:cBhvr>
                                      <p:tavLst>
                                        <p:tav tm="0">
                                          <p:val>
                                            <p:strVal val="#ppt_x"/>
                                          </p:val>
                                        </p:tav>
                                        <p:tav tm="100000">
                                          <p:val>
                                            <p:strVal val="#ppt_x"/>
                                          </p:val>
                                        </p:tav>
                                      </p:tavLst>
                                    </p:anim>
                                    <p:anim calcmode="lin" valueType="num">
                                      <p:cBhvr>
                                        <p:cTn id="13" dur="500" fill="hold"/>
                                        <p:tgtEl>
                                          <p:spTgt spid="4"/>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43"/>
                                        </p:tgtEl>
                                        <p:attrNameLst>
                                          <p:attrName>style.visibility</p:attrName>
                                        </p:attrNameLst>
                                      </p:cBhvr>
                                      <p:to>
                                        <p:strVal val="visible"/>
                                      </p:to>
                                    </p:set>
                                    <p:anim calcmode="lin" valueType="num">
                                      <p:cBhvr>
                                        <p:cTn id="16" dur="500" fill="hold"/>
                                        <p:tgtEl>
                                          <p:spTgt spid="43"/>
                                        </p:tgtEl>
                                        <p:attrNameLst>
                                          <p:attrName>ppt_x</p:attrName>
                                        </p:attrNameLst>
                                      </p:cBhvr>
                                      <p:tavLst>
                                        <p:tav tm="0">
                                          <p:val>
                                            <p:strVal val="#ppt_x"/>
                                          </p:val>
                                        </p:tav>
                                        <p:tav tm="100000">
                                          <p:val>
                                            <p:strVal val="#ppt_x"/>
                                          </p:val>
                                        </p:tav>
                                      </p:tavLst>
                                    </p:anim>
                                    <p:anim calcmode="lin" valueType="num">
                                      <p:cBhvr>
                                        <p:cTn id="17" dur="500" fill="hold"/>
                                        <p:tgtEl>
                                          <p:spTgt spid="43"/>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51"/>
                                        </p:tgtEl>
                                        <p:attrNameLst>
                                          <p:attrName>style.visibility</p:attrName>
                                        </p:attrNameLst>
                                      </p:cBhvr>
                                      <p:to>
                                        <p:strVal val="visible"/>
                                      </p:to>
                                    </p:set>
                                    <p:anim calcmode="lin" valueType="num">
                                      <p:cBhvr>
                                        <p:cTn id="20" dur="500" fill="hold"/>
                                        <p:tgtEl>
                                          <p:spTgt spid="51"/>
                                        </p:tgtEl>
                                        <p:attrNameLst>
                                          <p:attrName>ppt_x</p:attrName>
                                        </p:attrNameLst>
                                      </p:cBhvr>
                                      <p:tavLst>
                                        <p:tav tm="0">
                                          <p:val>
                                            <p:strVal val="#ppt_x"/>
                                          </p:val>
                                        </p:tav>
                                        <p:tav tm="100000">
                                          <p:val>
                                            <p:strVal val="#ppt_x"/>
                                          </p:val>
                                        </p:tav>
                                      </p:tavLst>
                                    </p:anim>
                                    <p:anim calcmode="lin" valueType="num">
                                      <p:cBhvr>
                                        <p:cTn id="21" dur="500" fill="hold"/>
                                        <p:tgtEl>
                                          <p:spTgt spid="51"/>
                                        </p:tgtEl>
                                        <p:attrNameLst>
                                          <p:attrName>ppt_y</p:attrName>
                                        </p:attrNameLst>
                                      </p:cBhvr>
                                      <p:tavLst>
                                        <p:tav tm="0">
                                          <p:val>
                                            <p:strVal val="1+#ppt_h/2"/>
                                          </p:val>
                                        </p:tav>
                                        <p:tav tm="100000">
                                          <p:val>
                                            <p:strVal val="#ppt_y"/>
                                          </p:val>
                                        </p:tav>
                                      </p:tavLst>
                                    </p:anim>
                                  </p:childTnLst>
                                </p:cTn>
                              </p:par>
                              <p:par>
                                <p:cTn id="22" presetID="2" presetClass="entr" presetSubtype="1"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p:cTn id="24" dur="500" fill="hold"/>
                                        <p:tgtEl>
                                          <p:spTgt spid="23"/>
                                        </p:tgtEl>
                                        <p:attrNameLst>
                                          <p:attrName>ppt_x</p:attrName>
                                        </p:attrNameLst>
                                      </p:cBhvr>
                                      <p:tavLst>
                                        <p:tav tm="0">
                                          <p:val>
                                            <p:strVal val="#ppt_x"/>
                                          </p:val>
                                        </p:tav>
                                        <p:tav tm="100000">
                                          <p:val>
                                            <p:strVal val="#ppt_x"/>
                                          </p:val>
                                        </p:tav>
                                      </p:tavLst>
                                    </p:anim>
                                    <p:anim calcmode="lin" valueType="num">
                                      <p:cBhvr>
                                        <p:cTn id="25"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3" grpId="0" bldLvl="0" animBg="1"/>
      <p:bldP spid="51"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41" name="işľîḓé"/>
          <p:cNvSpPr/>
          <p:nvPr/>
        </p:nvSpPr>
        <p:spPr>
          <a:xfrm rot="5400000">
            <a:off x="9637713" y="4238625"/>
            <a:ext cx="1295400" cy="3959225"/>
          </a:xfrm>
          <a:custGeom>
            <a:avLst/>
            <a:gdLst/>
            <a:ahLst/>
            <a:cxnLst>
              <a:cxn ang="0">
                <a:pos x="1295799" y="72250"/>
              </a:cxn>
              <a:cxn ang="0">
                <a:pos x="755758" y="11167"/>
              </a:cxn>
              <a:cxn ang="0">
                <a:pos x="509585" y="1671624"/>
              </a:cxn>
              <a:cxn ang="0">
                <a:pos x="1037660" y="3827105"/>
              </a:cxn>
              <a:cxn ang="0">
                <a:pos x="1295799" y="3959229"/>
              </a:cxn>
              <a:cxn ang="0">
                <a:pos x="1295799" y="72250"/>
              </a:cxn>
            </a:cxnLst>
            <a:pathLst>
              <a:path w="824557" h="2519381">
                <a:moveTo>
                  <a:pt x="824558" y="45975"/>
                </a:moveTo>
                <a:cubicBezTo>
                  <a:pt x="721155" y="5456"/>
                  <a:pt x="606997" y="-10518"/>
                  <a:pt x="480913" y="7106"/>
                </a:cubicBezTo>
                <a:cubicBezTo>
                  <a:pt x="115383" y="58169"/>
                  <a:pt x="-307065" y="681512"/>
                  <a:pt x="324265" y="1063707"/>
                </a:cubicBezTo>
                <a:cubicBezTo>
                  <a:pt x="1170759" y="1576087"/>
                  <a:pt x="126245" y="1987620"/>
                  <a:pt x="660296" y="2435307"/>
                </a:cubicBezTo>
                <a:cubicBezTo>
                  <a:pt x="707418" y="2474815"/>
                  <a:pt x="763326" y="2502609"/>
                  <a:pt x="824558" y="2519382"/>
                </a:cubicBezTo>
                <a:lnTo>
                  <a:pt x="824558" y="45975"/>
                </a:lnTo>
                <a:close/>
              </a:path>
            </a:pathLst>
          </a:custGeom>
          <a:solidFill>
            <a:srgbClr val="527D7B"/>
          </a:solidFill>
          <a:ln w="5317">
            <a:noFill/>
          </a:ln>
        </p:spPr>
        <p:txBody>
          <a:bodyPr/>
          <a:p>
            <a:endParaRPr lang="zh-CN" altLang="en-US"/>
          </a:p>
        </p:txBody>
      </p:sp>
      <p:sp>
        <p:nvSpPr>
          <p:cNvPr id="10242" name="işľîḓé"/>
          <p:cNvSpPr/>
          <p:nvPr/>
        </p:nvSpPr>
        <p:spPr>
          <a:xfrm rot="5400000">
            <a:off x="9077325" y="3460750"/>
            <a:ext cx="1722438" cy="5260975"/>
          </a:xfrm>
          <a:custGeom>
            <a:avLst/>
            <a:gdLst/>
            <a:ahLst/>
            <a:cxnLst>
              <a:cxn ang="0">
                <a:pos x="1721814" y="96003"/>
              </a:cxn>
              <a:cxn ang="0">
                <a:pos x="1004226" y="14838"/>
              </a:cxn>
              <a:cxn ang="0">
                <a:pos x="677119" y="2221197"/>
              </a:cxn>
              <a:cxn ang="0">
                <a:pos x="1378807" y="5085327"/>
              </a:cxn>
              <a:cxn ang="0">
                <a:pos x="1721814" y="5260890"/>
              </a:cxn>
              <a:cxn ang="0">
                <a:pos x="1721814" y="96003"/>
              </a:cxn>
            </a:cxnLst>
            <a:pathLst>
              <a:path w="824557" h="2519381">
                <a:moveTo>
                  <a:pt x="824558" y="45975"/>
                </a:moveTo>
                <a:cubicBezTo>
                  <a:pt x="721155" y="5456"/>
                  <a:pt x="606997" y="-10518"/>
                  <a:pt x="480913" y="7106"/>
                </a:cubicBezTo>
                <a:cubicBezTo>
                  <a:pt x="115383" y="58169"/>
                  <a:pt x="-307065" y="681512"/>
                  <a:pt x="324265" y="1063707"/>
                </a:cubicBezTo>
                <a:cubicBezTo>
                  <a:pt x="1170759" y="1576087"/>
                  <a:pt x="126245" y="1987620"/>
                  <a:pt x="660296" y="2435307"/>
                </a:cubicBezTo>
                <a:cubicBezTo>
                  <a:pt x="707418" y="2474815"/>
                  <a:pt x="763326" y="2502609"/>
                  <a:pt x="824558" y="2519382"/>
                </a:cubicBezTo>
                <a:lnTo>
                  <a:pt x="824558" y="45975"/>
                </a:lnTo>
                <a:close/>
              </a:path>
            </a:pathLst>
          </a:custGeom>
          <a:noFill/>
          <a:ln w="12700" cap="flat" cmpd="sng">
            <a:solidFill>
              <a:srgbClr val="D8A478"/>
            </a:solidFill>
            <a:prstDash val="solid"/>
            <a:miter/>
            <a:headEnd type="none" w="med" len="med"/>
            <a:tailEnd type="none" w="med" len="med"/>
          </a:ln>
        </p:spPr>
        <p:txBody>
          <a:bodyPr/>
          <a:p>
            <a:endParaRPr lang="zh-CN" altLang="en-US"/>
          </a:p>
        </p:txBody>
      </p:sp>
      <p:sp>
        <p:nvSpPr>
          <p:cNvPr id="9" name="ï$ľíḋè"/>
          <p:cNvSpPr/>
          <p:nvPr/>
        </p:nvSpPr>
        <p:spPr>
          <a:xfrm>
            <a:off x="0" y="0"/>
            <a:ext cx="4356100" cy="2162175"/>
          </a:xfrm>
          <a:custGeom>
            <a:avLst/>
            <a:gdLst>
              <a:gd name="connsiteX0" fmla="*/ 0 w 2837049"/>
              <a:gd name="connsiteY0" fmla="*/ 0 h 1407888"/>
              <a:gd name="connsiteX1" fmla="*/ 2837049 w 2837049"/>
              <a:gd name="connsiteY1" fmla="*/ 0 h 1407888"/>
              <a:gd name="connsiteX2" fmla="*/ 2802639 w 2837049"/>
              <a:gd name="connsiteY2" fmla="*/ 94580 h 1407888"/>
              <a:gd name="connsiteX3" fmla="*/ 1341399 w 2837049"/>
              <a:gd name="connsiteY3" fmla="*/ 923210 h 1407888"/>
              <a:gd name="connsiteX4" fmla="*/ 90164 w 2837049"/>
              <a:gd name="connsiteY4" fmla="*/ 1315950 h 1407888"/>
              <a:gd name="connsiteX5" fmla="*/ 0 w 2837049"/>
              <a:gd name="connsiteY5" fmla="*/ 1407888 h 1407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7049" h="1407888">
                <a:moveTo>
                  <a:pt x="0" y="0"/>
                </a:moveTo>
                <a:lnTo>
                  <a:pt x="2837049" y="0"/>
                </a:lnTo>
                <a:lnTo>
                  <a:pt x="2802639" y="94580"/>
                </a:lnTo>
                <a:cubicBezTo>
                  <a:pt x="2619906" y="529425"/>
                  <a:pt x="2172539" y="868405"/>
                  <a:pt x="1341399" y="923210"/>
                </a:cubicBezTo>
                <a:cubicBezTo>
                  <a:pt x="706282" y="965157"/>
                  <a:pt x="321741" y="1109899"/>
                  <a:pt x="90164" y="1315950"/>
                </a:cubicBezTo>
                <a:lnTo>
                  <a:pt x="0" y="1407888"/>
                </a:lnTo>
                <a:close/>
              </a:path>
            </a:pathLst>
          </a:custGeom>
          <a:solidFill>
            <a:srgbClr val="527D7B"/>
          </a:solidFill>
          <a:ln>
            <a:noFill/>
          </a:ln>
        </p:spPr>
        <p:style>
          <a:lnRef idx="2">
            <a:srgbClr val="527D7B">
              <a:shade val="50000"/>
            </a:srgbClr>
          </a:lnRef>
          <a:fillRef idx="1">
            <a:srgbClr val="527D7B"/>
          </a:fillRef>
          <a:effectRef idx="0">
            <a:srgbClr val="527D7B"/>
          </a:effectRef>
          <a:fontRef idx="minor">
            <a:srgbClr val="FFFFFF"/>
          </a:fontRef>
        </p:style>
        <p:txBody>
          <a:bodyPr rtlCol="0" anchor="ctr"/>
          <a:p>
            <a:pPr algn="ctr" fontAlgn="auto">
              <a:lnSpc>
                <a:spcPct val="120000"/>
              </a:lnSpc>
            </a:pPr>
            <a:endParaRPr lang="zh-CN" altLang="en-US" strike="noStrike" noProof="1">
              <a:cs typeface="微软雅黑" panose="020B0503020204020204" charset="-122"/>
              <a:sym typeface="Arial" panose="020B0604020202020204" pitchFamily="34" charset="0"/>
            </a:endParaRPr>
          </a:p>
        </p:txBody>
      </p:sp>
      <p:sp>
        <p:nvSpPr>
          <p:cNvPr id="35" name="ï$ľíḋè"/>
          <p:cNvSpPr/>
          <p:nvPr/>
        </p:nvSpPr>
        <p:spPr>
          <a:xfrm>
            <a:off x="-141287" y="-101600"/>
            <a:ext cx="3902075" cy="1958975"/>
          </a:xfrm>
          <a:custGeom>
            <a:avLst/>
            <a:gdLst>
              <a:gd name="connsiteX0" fmla="*/ 0 w 2837049"/>
              <a:gd name="connsiteY0" fmla="*/ 0 h 1407888"/>
              <a:gd name="connsiteX1" fmla="*/ 2837049 w 2837049"/>
              <a:gd name="connsiteY1" fmla="*/ 0 h 1407888"/>
              <a:gd name="connsiteX2" fmla="*/ 2802639 w 2837049"/>
              <a:gd name="connsiteY2" fmla="*/ 94580 h 1407888"/>
              <a:gd name="connsiteX3" fmla="*/ 1341399 w 2837049"/>
              <a:gd name="connsiteY3" fmla="*/ 923210 h 1407888"/>
              <a:gd name="connsiteX4" fmla="*/ 90164 w 2837049"/>
              <a:gd name="connsiteY4" fmla="*/ 1315950 h 1407888"/>
              <a:gd name="connsiteX5" fmla="*/ 0 w 2837049"/>
              <a:gd name="connsiteY5" fmla="*/ 1407888 h 1407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7049" h="1407888">
                <a:moveTo>
                  <a:pt x="0" y="0"/>
                </a:moveTo>
                <a:lnTo>
                  <a:pt x="2837049" y="0"/>
                </a:lnTo>
                <a:lnTo>
                  <a:pt x="2802639" y="94580"/>
                </a:lnTo>
                <a:cubicBezTo>
                  <a:pt x="2619906" y="529425"/>
                  <a:pt x="2172539" y="868405"/>
                  <a:pt x="1341399" y="923210"/>
                </a:cubicBezTo>
                <a:cubicBezTo>
                  <a:pt x="706282" y="965157"/>
                  <a:pt x="321741" y="1109899"/>
                  <a:pt x="90164" y="1315950"/>
                </a:cubicBezTo>
                <a:lnTo>
                  <a:pt x="0" y="1407888"/>
                </a:lnTo>
                <a:close/>
              </a:path>
            </a:pathLst>
          </a:custGeom>
          <a:noFill/>
          <a:ln>
            <a:solidFill>
              <a:srgbClr val="D8A478"/>
            </a:solidFill>
          </a:ln>
        </p:spPr>
        <p:style>
          <a:lnRef idx="2">
            <a:srgbClr val="527D7B">
              <a:shade val="50000"/>
            </a:srgbClr>
          </a:lnRef>
          <a:fillRef idx="1">
            <a:srgbClr val="527D7B"/>
          </a:fillRef>
          <a:effectRef idx="0">
            <a:srgbClr val="527D7B"/>
          </a:effectRef>
          <a:fontRef idx="minor">
            <a:srgbClr val="FFFFFF"/>
          </a:fontRef>
        </p:style>
        <p:txBody>
          <a:bodyPr rtlCol="0" anchor="ctr"/>
          <a:p>
            <a:pPr algn="ctr" fontAlgn="auto">
              <a:lnSpc>
                <a:spcPct val="120000"/>
              </a:lnSpc>
            </a:pPr>
            <a:endParaRPr lang="zh-CN" altLang="en-US" strike="noStrike" noProof="1">
              <a:cs typeface="微软雅黑" panose="020B0503020204020204" charset="-122"/>
              <a:sym typeface="Arial" panose="020B0604020202020204" pitchFamily="34" charset="0"/>
            </a:endParaRPr>
          </a:p>
        </p:txBody>
      </p:sp>
      <p:sp>
        <p:nvSpPr>
          <p:cNvPr id="7" name="íṥ1ide"/>
          <p:cNvSpPr/>
          <p:nvPr/>
        </p:nvSpPr>
        <p:spPr>
          <a:xfrm flipH="1">
            <a:off x="8894763" y="-658812"/>
            <a:ext cx="3902075" cy="3573463"/>
          </a:xfrm>
          <a:custGeom>
            <a:avLst/>
            <a:gdLst>
              <a:gd name="connsiteX0" fmla="*/ 987231 w 1763510"/>
              <a:gd name="connsiteY0" fmla="*/ 112 h 1615405"/>
              <a:gd name="connsiteX1" fmla="*/ 1722093 w 1763510"/>
              <a:gd name="connsiteY1" fmla="*/ 908903 h 1615405"/>
              <a:gd name="connsiteX2" fmla="*/ 621092 w 1763510"/>
              <a:gd name="connsiteY2" fmla="*/ 1299549 h 1615405"/>
              <a:gd name="connsiteX3" fmla="*/ 51460 w 1763510"/>
              <a:gd name="connsiteY3" fmla="*/ 1579327 h 1615405"/>
              <a:gd name="connsiteX4" fmla="*/ 0 w 1763510"/>
              <a:gd name="connsiteY4" fmla="*/ 1555839 h 1615405"/>
              <a:gd name="connsiteX5" fmla="*/ 0 w 1763510"/>
              <a:gd name="connsiteY5" fmla="*/ 459966 h 1615405"/>
              <a:gd name="connsiteX6" fmla="*/ 107415 w 1763510"/>
              <a:gd name="connsiteY6" fmla="*/ 376497 h 1615405"/>
              <a:gd name="connsiteX7" fmla="*/ 594362 w 1763510"/>
              <a:gd name="connsiteY7" fmla="*/ 99603 h 1615405"/>
              <a:gd name="connsiteX8" fmla="*/ 987231 w 1763510"/>
              <a:gd name="connsiteY8" fmla="*/ 112 h 1615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3510" h="1615405">
                <a:moveTo>
                  <a:pt x="987231" y="112"/>
                </a:moveTo>
                <a:cubicBezTo>
                  <a:pt x="1522709" y="9530"/>
                  <a:pt x="1891051" y="613115"/>
                  <a:pt x="1722093" y="908903"/>
                </a:cubicBezTo>
                <a:cubicBezTo>
                  <a:pt x="1441497" y="1400247"/>
                  <a:pt x="898614" y="535559"/>
                  <a:pt x="621092" y="1299549"/>
                </a:cubicBezTo>
                <a:cubicBezTo>
                  <a:pt x="504662" y="1620063"/>
                  <a:pt x="261614" y="1660438"/>
                  <a:pt x="51460" y="1579327"/>
                </a:cubicBezTo>
                <a:lnTo>
                  <a:pt x="0" y="1555839"/>
                </a:lnTo>
                <a:lnTo>
                  <a:pt x="0" y="459966"/>
                </a:lnTo>
                <a:lnTo>
                  <a:pt x="107415" y="376497"/>
                </a:lnTo>
                <a:cubicBezTo>
                  <a:pt x="282783" y="255783"/>
                  <a:pt x="470931" y="164717"/>
                  <a:pt x="594362" y="99603"/>
                </a:cubicBezTo>
                <a:cubicBezTo>
                  <a:pt x="731186" y="27408"/>
                  <a:pt x="863659" y="-2061"/>
                  <a:pt x="987231" y="112"/>
                </a:cubicBezTo>
                <a:close/>
              </a:path>
            </a:pathLst>
          </a:custGeom>
          <a:noFill/>
          <a:ln w="12700">
            <a:solidFill>
              <a:srgbClr val="D8A478"/>
            </a:solidFill>
          </a:ln>
        </p:spPr>
        <p:style>
          <a:lnRef idx="2">
            <a:srgbClr val="527D7B">
              <a:shade val="50000"/>
            </a:srgbClr>
          </a:lnRef>
          <a:fillRef idx="1">
            <a:srgbClr val="527D7B"/>
          </a:fillRef>
          <a:effectRef idx="0">
            <a:srgbClr val="527D7B"/>
          </a:effectRef>
          <a:fontRef idx="minor">
            <a:srgbClr val="FFFFFF"/>
          </a:fontRef>
        </p:style>
        <p:txBody>
          <a:bodyPr rtlCol="0" anchor="ctr"/>
          <a:p>
            <a:pPr algn="ctr" fontAlgn="auto">
              <a:lnSpc>
                <a:spcPct val="120000"/>
              </a:lnSpc>
            </a:pPr>
            <a:endParaRPr lang="zh-CN" altLang="en-US" strike="noStrike" noProof="1">
              <a:cs typeface="微软雅黑" panose="020B0503020204020204" charset="-122"/>
              <a:sym typeface="Arial" panose="020B0604020202020204" pitchFamily="34" charset="0"/>
            </a:endParaRPr>
          </a:p>
        </p:txBody>
      </p:sp>
      <p:sp>
        <p:nvSpPr>
          <p:cNvPr id="8" name="íṥ1ide"/>
          <p:cNvSpPr/>
          <p:nvPr/>
        </p:nvSpPr>
        <p:spPr>
          <a:xfrm flipH="1">
            <a:off x="9507538" y="-190500"/>
            <a:ext cx="2684463" cy="2459038"/>
          </a:xfrm>
          <a:custGeom>
            <a:avLst/>
            <a:gdLst>
              <a:gd name="connsiteX0" fmla="*/ 987231 w 1763510"/>
              <a:gd name="connsiteY0" fmla="*/ 112 h 1615405"/>
              <a:gd name="connsiteX1" fmla="*/ 1722093 w 1763510"/>
              <a:gd name="connsiteY1" fmla="*/ 908903 h 1615405"/>
              <a:gd name="connsiteX2" fmla="*/ 621092 w 1763510"/>
              <a:gd name="connsiteY2" fmla="*/ 1299549 h 1615405"/>
              <a:gd name="connsiteX3" fmla="*/ 51460 w 1763510"/>
              <a:gd name="connsiteY3" fmla="*/ 1579327 h 1615405"/>
              <a:gd name="connsiteX4" fmla="*/ 0 w 1763510"/>
              <a:gd name="connsiteY4" fmla="*/ 1555839 h 1615405"/>
              <a:gd name="connsiteX5" fmla="*/ 0 w 1763510"/>
              <a:gd name="connsiteY5" fmla="*/ 459966 h 1615405"/>
              <a:gd name="connsiteX6" fmla="*/ 107415 w 1763510"/>
              <a:gd name="connsiteY6" fmla="*/ 376497 h 1615405"/>
              <a:gd name="connsiteX7" fmla="*/ 594362 w 1763510"/>
              <a:gd name="connsiteY7" fmla="*/ 99603 h 1615405"/>
              <a:gd name="connsiteX8" fmla="*/ 987231 w 1763510"/>
              <a:gd name="connsiteY8" fmla="*/ 112 h 1615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3510" h="1615405">
                <a:moveTo>
                  <a:pt x="987231" y="112"/>
                </a:moveTo>
                <a:cubicBezTo>
                  <a:pt x="1522709" y="9530"/>
                  <a:pt x="1891051" y="613115"/>
                  <a:pt x="1722093" y="908903"/>
                </a:cubicBezTo>
                <a:cubicBezTo>
                  <a:pt x="1441497" y="1400247"/>
                  <a:pt x="898614" y="535559"/>
                  <a:pt x="621092" y="1299549"/>
                </a:cubicBezTo>
                <a:cubicBezTo>
                  <a:pt x="504662" y="1620063"/>
                  <a:pt x="261614" y="1660438"/>
                  <a:pt x="51460" y="1579327"/>
                </a:cubicBezTo>
                <a:lnTo>
                  <a:pt x="0" y="1555839"/>
                </a:lnTo>
                <a:lnTo>
                  <a:pt x="0" y="459966"/>
                </a:lnTo>
                <a:lnTo>
                  <a:pt x="107415" y="376497"/>
                </a:lnTo>
                <a:cubicBezTo>
                  <a:pt x="282783" y="255783"/>
                  <a:pt x="470931" y="164717"/>
                  <a:pt x="594362" y="99603"/>
                </a:cubicBezTo>
                <a:cubicBezTo>
                  <a:pt x="731186" y="27408"/>
                  <a:pt x="863659" y="-2061"/>
                  <a:pt x="987231" y="112"/>
                </a:cubicBezTo>
                <a:close/>
              </a:path>
            </a:pathLst>
          </a:custGeom>
          <a:solidFill>
            <a:srgbClr val="E2F0D9"/>
          </a:solidFill>
          <a:ln>
            <a:noFill/>
          </a:ln>
        </p:spPr>
        <p:style>
          <a:lnRef idx="2">
            <a:srgbClr val="527D7B">
              <a:shade val="50000"/>
            </a:srgbClr>
          </a:lnRef>
          <a:fillRef idx="1">
            <a:srgbClr val="527D7B"/>
          </a:fillRef>
          <a:effectRef idx="0">
            <a:srgbClr val="527D7B"/>
          </a:effectRef>
          <a:fontRef idx="minor">
            <a:srgbClr val="FFFFFF"/>
          </a:fontRef>
        </p:style>
        <p:txBody>
          <a:bodyPr rtlCol="0" anchor="ctr"/>
          <a:p>
            <a:pPr algn="ctr" fontAlgn="auto">
              <a:lnSpc>
                <a:spcPct val="120000"/>
              </a:lnSpc>
            </a:pPr>
            <a:endParaRPr lang="zh-CN" altLang="en-US" strike="noStrike" noProof="1">
              <a:cs typeface="微软雅黑" panose="020B0503020204020204" charset="-122"/>
              <a:sym typeface="Arial" panose="020B0604020202020204" pitchFamily="34" charset="0"/>
            </a:endParaRPr>
          </a:p>
        </p:txBody>
      </p:sp>
      <p:sp>
        <p:nvSpPr>
          <p:cNvPr id="4" name="矩形 3"/>
          <p:cNvSpPr/>
          <p:nvPr/>
        </p:nvSpPr>
        <p:spPr>
          <a:xfrm>
            <a:off x="711200" y="1219200"/>
            <a:ext cx="10918825" cy="4424363"/>
          </a:xfrm>
          <a:prstGeom prst="rect">
            <a:avLst/>
          </a:prstGeom>
          <a:solidFill>
            <a:srgbClr val="FFFFFF"/>
          </a:solidFill>
          <a:ln>
            <a:noFill/>
          </a:ln>
          <a:effectLst>
            <a:outerShdw blurRad="215900" sx="103000" sy="103000" algn="ctr" rotWithShape="0">
              <a:srgbClr val="566363">
                <a:alpha val="35000"/>
              </a:srgbClr>
            </a:outerShdw>
          </a:effectLst>
        </p:spPr>
        <p:style>
          <a:lnRef idx="2">
            <a:srgbClr val="527D7B">
              <a:shade val="50000"/>
            </a:srgbClr>
          </a:lnRef>
          <a:fillRef idx="1">
            <a:srgbClr val="527D7B"/>
          </a:fillRef>
          <a:effectRef idx="0">
            <a:srgbClr val="527D7B"/>
          </a:effectRef>
          <a:fontRef idx="minor">
            <a:srgbClr val="FFFFFF"/>
          </a:fontRef>
        </p:style>
        <p:txBody>
          <a:bodyPr rtlCol="0" anchor="ctr"/>
          <a:p>
            <a:pPr algn="ctr" fontAlgn="auto">
              <a:lnSpc>
                <a:spcPct val="120000"/>
              </a:lnSpc>
            </a:pPr>
            <a:endParaRPr lang="zh-CN" altLang="en-US" strike="noStrike" noProof="1" dirty="0">
              <a:cs typeface="微软雅黑" panose="020B0503020204020204" charset="-122"/>
              <a:sym typeface="Arial" panose="020B0604020202020204" pitchFamily="34" charset="0"/>
            </a:endParaRPr>
          </a:p>
        </p:txBody>
      </p:sp>
      <p:grpSp>
        <p:nvGrpSpPr>
          <p:cNvPr id="2" name="组合 1"/>
          <p:cNvGrpSpPr/>
          <p:nvPr/>
        </p:nvGrpSpPr>
        <p:grpSpPr>
          <a:xfrm rot="5400000">
            <a:off x="201613" y="569913"/>
            <a:ext cx="6321425" cy="1089025"/>
            <a:chOff x="-561301" y="2154879"/>
            <a:chExt cx="6323006" cy="1088390"/>
          </a:xfrm>
        </p:grpSpPr>
        <p:sp>
          <p:nvSpPr>
            <p:cNvPr id="47" name="矩形: 圆角 46"/>
            <p:cNvSpPr/>
            <p:nvPr/>
          </p:nvSpPr>
          <p:spPr>
            <a:xfrm>
              <a:off x="-561301" y="2259404"/>
              <a:ext cx="6323006" cy="788488"/>
            </a:xfrm>
            <a:prstGeom prst="roundRect">
              <a:avLst>
                <a:gd name="adj" fmla="val 50000"/>
              </a:avLst>
            </a:prstGeom>
            <a:solidFill>
              <a:srgbClr val="7FAE87"/>
            </a:solidFill>
            <a:ln>
              <a:noFill/>
            </a:ln>
          </p:spPr>
          <p:style>
            <a:lnRef idx="2">
              <a:srgbClr val="527D7B">
                <a:shade val="50000"/>
              </a:srgbClr>
            </a:lnRef>
            <a:fillRef idx="1">
              <a:srgbClr val="527D7B"/>
            </a:fillRef>
            <a:effectRef idx="0">
              <a:srgbClr val="527D7B"/>
            </a:effectRef>
            <a:fontRef idx="minor">
              <a:srgbClr val="FFFFFF"/>
            </a:fontRef>
          </p:style>
          <p:txBody>
            <a:bodyPr rtlCol="0" anchor="ctr"/>
            <a:p>
              <a:pPr algn="ctr" fontAlgn="auto">
                <a:lnSpc>
                  <a:spcPct val="120000"/>
                </a:lnSpc>
              </a:pPr>
              <a:endParaRPr lang="zh-CN" altLang="en-US" strike="noStrike" noProof="1" dirty="0">
                <a:cs typeface="微软雅黑" panose="020B0503020204020204" charset="-122"/>
                <a:sym typeface="Arial" panose="020B0604020202020204" pitchFamily="34" charset="0"/>
              </a:endParaRPr>
            </a:p>
          </p:txBody>
        </p:sp>
        <p:sp>
          <p:nvSpPr>
            <p:cNvPr id="10250" name="文本框 47"/>
            <p:cNvSpPr txBox="1"/>
            <p:nvPr/>
          </p:nvSpPr>
          <p:spPr>
            <a:xfrm>
              <a:off x="115111" y="2154879"/>
              <a:ext cx="5365383" cy="1088390"/>
            </a:xfrm>
            <a:prstGeom prst="rect">
              <a:avLst/>
            </a:prstGeom>
            <a:noFill/>
            <a:ln w="9525">
              <a:noFill/>
            </a:ln>
          </p:spPr>
          <p:txBody>
            <a:bodyPr wrap="square" anchor="t">
              <a:spAutoFit/>
            </a:bodyPr>
            <a:p>
              <a:pPr indent="0" algn="r">
                <a:lnSpc>
                  <a:spcPct val="120000"/>
                </a:lnSpc>
              </a:pPr>
              <a:r>
                <a:rPr lang="en-US" altLang="zh-CN" sz="5400" b="1" dirty="0">
                  <a:solidFill>
                    <a:srgbClr val="FFFFFF"/>
                  </a:solidFill>
                  <a:latin typeface="Arial" panose="020B0604020202020204" pitchFamily="34" charset="0"/>
                  <a:ea typeface="微软雅黑" panose="020B0503020204020204" charset="-122"/>
                  <a:sym typeface="Arial" panose="020B0604020202020204" pitchFamily="34" charset="0"/>
                </a:rPr>
                <a:t>PART 01</a:t>
              </a:r>
              <a:endParaRPr lang="en-US" altLang="zh-CN" sz="5400" b="1" dirty="0">
                <a:solidFill>
                  <a:srgbClr val="FFFFFF"/>
                </a:solidFill>
                <a:latin typeface="Arial" panose="020B0604020202020204" pitchFamily="34" charset="0"/>
                <a:ea typeface="微软雅黑" panose="020B0503020204020204" charset="-122"/>
                <a:sym typeface="Arial" panose="020B0604020202020204" pitchFamily="34" charset="0"/>
              </a:endParaRPr>
            </a:p>
          </p:txBody>
        </p:sp>
      </p:grpSp>
      <p:sp>
        <p:nvSpPr>
          <p:cNvPr id="10251" name="işľîḓé"/>
          <p:cNvSpPr/>
          <p:nvPr/>
        </p:nvSpPr>
        <p:spPr>
          <a:xfrm rot="-5400000" flipH="1">
            <a:off x="2154238" y="2335213"/>
            <a:ext cx="2233612" cy="6826250"/>
          </a:xfrm>
          <a:custGeom>
            <a:avLst/>
            <a:gdLst/>
            <a:ahLst/>
            <a:cxnLst>
              <a:cxn ang="0">
                <a:pos x="2234417" y="124584"/>
              </a:cxn>
              <a:cxn ang="0">
                <a:pos x="1303195" y="19256"/>
              </a:cxn>
              <a:cxn ang="0">
                <a:pos x="878705" y="2882472"/>
              </a:cxn>
              <a:cxn ang="0">
                <a:pos x="1789294" y="6599285"/>
              </a:cxn>
              <a:cxn ang="0">
                <a:pos x="2234417" y="6827114"/>
              </a:cxn>
              <a:cxn ang="0">
                <a:pos x="2234417" y="124584"/>
              </a:cxn>
            </a:cxnLst>
            <a:pathLst>
              <a:path w="824557" h="2519381">
                <a:moveTo>
                  <a:pt x="824558" y="45975"/>
                </a:moveTo>
                <a:cubicBezTo>
                  <a:pt x="721155" y="5456"/>
                  <a:pt x="606997" y="-10518"/>
                  <a:pt x="480913" y="7106"/>
                </a:cubicBezTo>
                <a:cubicBezTo>
                  <a:pt x="115383" y="58169"/>
                  <a:pt x="-307065" y="681512"/>
                  <a:pt x="324265" y="1063707"/>
                </a:cubicBezTo>
                <a:cubicBezTo>
                  <a:pt x="1170759" y="1576087"/>
                  <a:pt x="126245" y="1987620"/>
                  <a:pt x="660296" y="2435307"/>
                </a:cubicBezTo>
                <a:cubicBezTo>
                  <a:pt x="707418" y="2474815"/>
                  <a:pt x="763326" y="2502609"/>
                  <a:pt x="824558" y="2519382"/>
                </a:cubicBezTo>
                <a:lnTo>
                  <a:pt x="824558" y="45975"/>
                </a:lnTo>
                <a:close/>
              </a:path>
            </a:pathLst>
          </a:custGeom>
          <a:solidFill>
            <a:srgbClr val="E2F0D9"/>
          </a:solidFill>
          <a:ln w="5317">
            <a:noFill/>
          </a:ln>
        </p:spPr>
        <p:txBody>
          <a:bodyPr/>
          <a:p>
            <a:endParaRPr lang="zh-CN" altLang="en-US"/>
          </a:p>
        </p:txBody>
      </p:sp>
      <p:sp>
        <p:nvSpPr>
          <p:cNvPr id="10252" name="işľîḓé"/>
          <p:cNvSpPr/>
          <p:nvPr/>
        </p:nvSpPr>
        <p:spPr>
          <a:xfrm rot="-5400000" flipH="1">
            <a:off x="2233613" y="1658938"/>
            <a:ext cx="2613025" cy="7985125"/>
          </a:xfrm>
          <a:custGeom>
            <a:avLst/>
            <a:gdLst/>
            <a:ahLst/>
            <a:cxnLst>
              <a:cxn ang="0">
                <a:pos x="2613179" y="145703"/>
              </a:cxn>
              <a:cxn ang="0">
                <a:pos x="1524103" y="22520"/>
              </a:cxn>
              <a:cxn ang="0">
                <a:pos x="1027656" y="3371087"/>
              </a:cxn>
              <a:cxn ang="0">
                <a:pos x="2092602" y="7717946"/>
              </a:cxn>
              <a:cxn ang="0">
                <a:pos x="2613179" y="7984396"/>
              </a:cxn>
              <a:cxn ang="0">
                <a:pos x="2613179" y="145703"/>
              </a:cxn>
            </a:cxnLst>
            <a:pathLst>
              <a:path w="824557" h="2519381">
                <a:moveTo>
                  <a:pt x="824558" y="45975"/>
                </a:moveTo>
                <a:cubicBezTo>
                  <a:pt x="721155" y="5456"/>
                  <a:pt x="606997" y="-10518"/>
                  <a:pt x="480913" y="7106"/>
                </a:cubicBezTo>
                <a:cubicBezTo>
                  <a:pt x="115383" y="58169"/>
                  <a:pt x="-307065" y="681512"/>
                  <a:pt x="324265" y="1063707"/>
                </a:cubicBezTo>
                <a:cubicBezTo>
                  <a:pt x="1170759" y="1576087"/>
                  <a:pt x="126245" y="1987620"/>
                  <a:pt x="660296" y="2435307"/>
                </a:cubicBezTo>
                <a:cubicBezTo>
                  <a:pt x="707418" y="2474815"/>
                  <a:pt x="763326" y="2502609"/>
                  <a:pt x="824558" y="2519382"/>
                </a:cubicBezTo>
                <a:lnTo>
                  <a:pt x="824558" y="45975"/>
                </a:lnTo>
                <a:close/>
              </a:path>
            </a:pathLst>
          </a:custGeom>
          <a:noFill/>
          <a:ln w="12700" cap="flat" cmpd="sng">
            <a:solidFill>
              <a:srgbClr val="52797B"/>
            </a:solidFill>
            <a:prstDash val="solid"/>
            <a:miter/>
            <a:headEnd type="none" w="med" len="med"/>
            <a:tailEnd type="none" w="med" len="med"/>
          </a:ln>
        </p:spPr>
        <p:txBody>
          <a:bodyPr/>
          <a:p>
            <a:endParaRPr lang="zh-CN" altLang="en-US"/>
          </a:p>
        </p:txBody>
      </p:sp>
      <p:sp>
        <p:nvSpPr>
          <p:cNvPr id="43" name="işľîḓé"/>
          <p:cNvSpPr/>
          <p:nvPr/>
        </p:nvSpPr>
        <p:spPr>
          <a:xfrm rot="-5400000" flipV="1">
            <a:off x="8764588" y="141288"/>
            <a:ext cx="1049337" cy="3205162"/>
          </a:xfrm>
          <a:custGeom>
            <a:avLst/>
            <a:gdLst/>
            <a:ahLst/>
            <a:cxnLst>
              <a:cxn ang="0">
                <a:pos x="1048735" y="58474"/>
              </a:cxn>
              <a:cxn ang="0">
                <a:pos x="611661" y="9037"/>
              </a:cxn>
              <a:cxn ang="0">
                <a:pos x="412424" y="1352903"/>
              </a:cxn>
              <a:cxn ang="0">
                <a:pos x="839814" y="3097409"/>
              </a:cxn>
              <a:cxn ang="0">
                <a:pos x="1048735" y="3204342"/>
              </a:cxn>
              <a:cxn ang="0">
                <a:pos x="1048735" y="58474"/>
              </a:cxn>
            </a:cxnLst>
            <a:pathLst>
              <a:path w="824557" h="2519381">
                <a:moveTo>
                  <a:pt x="824558" y="45975"/>
                </a:moveTo>
                <a:cubicBezTo>
                  <a:pt x="721155" y="5456"/>
                  <a:pt x="606997" y="-10518"/>
                  <a:pt x="480913" y="7106"/>
                </a:cubicBezTo>
                <a:cubicBezTo>
                  <a:pt x="115383" y="58169"/>
                  <a:pt x="-307065" y="681512"/>
                  <a:pt x="324265" y="1063707"/>
                </a:cubicBezTo>
                <a:cubicBezTo>
                  <a:pt x="1170759" y="1576087"/>
                  <a:pt x="126245" y="1987620"/>
                  <a:pt x="660296" y="2435307"/>
                </a:cubicBezTo>
                <a:cubicBezTo>
                  <a:pt x="707418" y="2474815"/>
                  <a:pt x="763326" y="2502609"/>
                  <a:pt x="824558" y="2519382"/>
                </a:cubicBezTo>
                <a:lnTo>
                  <a:pt x="824558" y="45975"/>
                </a:lnTo>
                <a:close/>
              </a:path>
            </a:pathLst>
          </a:custGeom>
          <a:solidFill>
            <a:srgbClr val="527D7B"/>
          </a:solidFill>
          <a:ln w="5317">
            <a:noFill/>
          </a:ln>
        </p:spPr>
        <p:txBody>
          <a:bodyPr/>
          <a:p>
            <a:endParaRPr lang="zh-CN" altLang="en-US"/>
          </a:p>
        </p:txBody>
      </p:sp>
      <p:sp>
        <p:nvSpPr>
          <p:cNvPr id="51" name="任意多边形: 形状 50"/>
          <p:cNvSpPr/>
          <p:nvPr/>
        </p:nvSpPr>
        <p:spPr>
          <a:xfrm rot="8538124" flipH="1">
            <a:off x="7558088" y="5133975"/>
            <a:ext cx="1033463" cy="846138"/>
          </a:xfrm>
          <a:custGeom>
            <a:avLst/>
            <a:gdLst>
              <a:gd name="connsiteX0" fmla="*/ 537226 w 678704"/>
              <a:gd name="connsiteY0" fmla="*/ 524896 h 555689"/>
              <a:gd name="connsiteX1" fmla="*/ 10239 w 678704"/>
              <a:gd name="connsiteY1" fmla="*/ 466066 h 555689"/>
              <a:gd name="connsiteX2" fmla="*/ 0 w 678704"/>
              <a:gd name="connsiteY2" fmla="*/ 466013 h 555689"/>
              <a:gd name="connsiteX3" fmla="*/ 602995 w 678704"/>
              <a:gd name="connsiteY3" fmla="*/ 0 h 555689"/>
              <a:gd name="connsiteX4" fmla="*/ 626297 w 678704"/>
              <a:gd name="connsiteY4" fmla="*/ 39668 h 555689"/>
              <a:gd name="connsiteX5" fmla="*/ 641595 w 678704"/>
              <a:gd name="connsiteY5" fmla="*/ 411538 h 555689"/>
              <a:gd name="connsiteX6" fmla="*/ 537226 w 678704"/>
              <a:gd name="connsiteY6" fmla="*/ 524896 h 55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8704" h="555689">
                <a:moveTo>
                  <a:pt x="537226" y="524896"/>
                </a:moveTo>
                <a:cubicBezTo>
                  <a:pt x="385842" y="614032"/>
                  <a:pt x="190481" y="482997"/>
                  <a:pt x="10239" y="466066"/>
                </a:cubicBezTo>
                <a:lnTo>
                  <a:pt x="0" y="466013"/>
                </a:lnTo>
                <a:lnTo>
                  <a:pt x="602995" y="0"/>
                </a:lnTo>
                <a:lnTo>
                  <a:pt x="626297" y="39668"/>
                </a:lnTo>
                <a:cubicBezTo>
                  <a:pt x="687434" y="173995"/>
                  <a:pt x="698363" y="312157"/>
                  <a:pt x="641595" y="411538"/>
                </a:cubicBezTo>
                <a:cubicBezTo>
                  <a:pt x="610170" y="466567"/>
                  <a:pt x="575073" y="502611"/>
                  <a:pt x="537226" y="524896"/>
                </a:cubicBezTo>
                <a:close/>
              </a:path>
            </a:pathLst>
          </a:custGeom>
          <a:solidFill>
            <a:srgbClr val="527D7B"/>
          </a:solidFill>
          <a:ln>
            <a:noFill/>
          </a:ln>
        </p:spPr>
        <p:style>
          <a:lnRef idx="2">
            <a:srgbClr val="527D7B">
              <a:shade val="50000"/>
            </a:srgbClr>
          </a:lnRef>
          <a:fillRef idx="1">
            <a:srgbClr val="527D7B"/>
          </a:fillRef>
          <a:effectRef idx="0">
            <a:srgbClr val="527D7B"/>
          </a:effectRef>
          <a:fontRef idx="minor">
            <a:srgbClr val="FFFFFF"/>
          </a:fontRef>
        </p:style>
        <p:txBody>
          <a:bodyPr wrap="square" rtlCol="0" anchor="ctr">
            <a:noAutofit/>
          </a:bodyPr>
          <a:p>
            <a:pPr algn="ctr" fontAlgn="auto">
              <a:lnSpc>
                <a:spcPct val="120000"/>
              </a:lnSpc>
            </a:pPr>
            <a:endParaRPr lang="zh-CN" altLang="en-US" strike="noStrike" noProof="1">
              <a:cs typeface="微软雅黑" panose="020B0503020204020204" charset="-122"/>
              <a:sym typeface="Arial" panose="020B0604020202020204" pitchFamily="34" charset="0"/>
            </a:endParaRPr>
          </a:p>
        </p:txBody>
      </p:sp>
      <p:sp>
        <p:nvSpPr>
          <p:cNvPr id="42" name="矩形 41"/>
          <p:cNvSpPr/>
          <p:nvPr/>
        </p:nvSpPr>
        <p:spPr>
          <a:xfrm>
            <a:off x="4181475" y="2538413"/>
            <a:ext cx="6710363" cy="1171575"/>
          </a:xfrm>
          <a:prstGeom prst="rect">
            <a:avLst/>
          </a:prstGeom>
          <a:noFill/>
          <a:ln>
            <a:noFill/>
          </a:ln>
        </p:spPr>
        <p:style>
          <a:lnRef idx="2">
            <a:srgbClr val="527D7B">
              <a:shade val="50000"/>
            </a:srgbClr>
          </a:lnRef>
          <a:fillRef idx="1">
            <a:srgbClr val="527D7B"/>
          </a:fillRef>
          <a:effectRef idx="0">
            <a:srgbClr val="527D7B"/>
          </a:effectRef>
          <a:fontRef idx="minor">
            <a:srgbClr val="FFFFFF"/>
          </a:fontRef>
        </p:style>
        <p:txBody>
          <a:bodyPr rtlCol="0" anchor="ctr"/>
          <a:p>
            <a:pPr fontAlgn="auto">
              <a:lnSpc>
                <a:spcPct val="120000"/>
              </a:lnSpc>
            </a:pPr>
            <a:r>
              <a:rPr lang="zh-CN" altLang="en-US" sz="5400" strike="noStrike" noProof="1" dirty="0">
                <a:solidFill>
                  <a:srgbClr val="44546A"/>
                </a:solidFill>
                <a:cs typeface="微软雅黑" panose="020B0503020204020204" charset="-122"/>
                <a:sym typeface="Arial" panose="020B0604020202020204" pitchFamily="34" charset="0"/>
              </a:rPr>
              <a:t>核心素养整体认识</a:t>
            </a:r>
            <a:endParaRPr lang="zh-CN" altLang="en-US" sz="5400" strike="noStrike" noProof="1" dirty="0">
              <a:solidFill>
                <a:srgbClr val="44546A"/>
              </a:solidFill>
              <a:cs typeface="微软雅黑" panose="020B0503020204020204" charset="-122"/>
              <a:sym typeface="Arial" panose="020B0604020202020204" pitchFamily="34" charset="0"/>
            </a:endParaRPr>
          </a:p>
        </p:txBody>
      </p:sp>
      <p:sp>
        <p:nvSpPr>
          <p:cNvPr id="46" name="PA-矩形 11"/>
          <p:cNvSpPr/>
          <p:nvPr>
            <p:custDataLst>
              <p:tags r:id="rId1"/>
            </p:custDataLst>
          </p:nvPr>
        </p:nvSpPr>
        <p:spPr>
          <a:xfrm>
            <a:off x="4181766" y="3595286"/>
            <a:ext cx="4549007" cy="297967"/>
          </a:xfrm>
          <a:prstGeom prst="rect">
            <a:avLst/>
          </a:prstGeom>
          <a:ln>
            <a:noFill/>
          </a:ln>
        </p:spPr>
        <p:txBody>
          <a:bodyPr wrap="square">
            <a:spAutoFit/>
            <a:scene3d>
              <a:camera prst="orthographicFront"/>
              <a:lightRig rig="threePt" dir="t"/>
            </a:scene3d>
            <a:sp3d contourW="12700"/>
          </a:bodyPr>
          <a:p>
            <a:pPr lvl="0" fontAlgn="auto">
              <a:lnSpc>
                <a:spcPct val="120000"/>
              </a:lnSpc>
              <a:defRPr/>
            </a:pPr>
            <a:r>
              <a:rPr lang="en-US" altLang="zh-CN" sz="1200" i="1" strike="noStrike" noProof="1" dirty="0">
                <a:solidFill>
                  <a:srgbClr val="527D7B"/>
                </a:solidFill>
                <a:latin typeface="+mn-lt"/>
                <a:ea typeface="+mn-ea"/>
                <a:cs typeface="微软雅黑" panose="020B0503020204020204" charset="-122"/>
                <a:sym typeface="Arial" panose="020B0604020202020204" pitchFamily="34" charset="0"/>
              </a:rPr>
              <a:t>CLICK HERE TO ADD YOUR TEXT HERE </a:t>
            </a:r>
            <a:endParaRPr lang="en-US" altLang="zh-CN" sz="1200" i="1" strike="noStrike" noProof="1" dirty="0">
              <a:solidFill>
                <a:srgbClr val="527D7B"/>
              </a:solidFill>
              <a:cs typeface="微软雅黑" panose="020B0503020204020204" charset="-122"/>
              <a:sym typeface="Arial" panose="020B0604020202020204" pitchFamily="34" charset="0"/>
            </a:endParaRPr>
          </a:p>
        </p:txBody>
      </p:sp>
    </p:spTree>
    <p:custDataLst>
      <p:tags r:id="rId2"/>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100000">
                                          <p:val>
                                            <p:strVal val="#ppt_x"/>
                                          </p:val>
                                        </p:tav>
                                      </p:tavLst>
                                    </p:anim>
                                    <p:anim calcmode="lin" valueType="num">
                                      <p:cBhvr>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ppt_x</p:attrName>
                                        </p:attrNameLst>
                                      </p:cBhvr>
                                      <p:tavLst>
                                        <p:tav tm="0">
                                          <p:val>
                                            <p:strVal val="#ppt_x"/>
                                          </p:val>
                                        </p:tav>
                                        <p:tav tm="100000">
                                          <p:val>
                                            <p:strVal val="#ppt_x"/>
                                          </p:val>
                                        </p:tav>
                                      </p:tavLst>
                                    </p:anim>
                                    <p:anim calcmode="lin" valueType="num">
                                      <p:cBhvr>
                                        <p:cTn id="13" dur="500" fill="hold"/>
                                        <p:tgtEl>
                                          <p:spTgt spid="4"/>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43"/>
                                        </p:tgtEl>
                                        <p:attrNameLst>
                                          <p:attrName>style.visibility</p:attrName>
                                        </p:attrNameLst>
                                      </p:cBhvr>
                                      <p:to>
                                        <p:strVal val="visible"/>
                                      </p:to>
                                    </p:set>
                                    <p:anim calcmode="lin" valueType="num">
                                      <p:cBhvr>
                                        <p:cTn id="16" dur="500" fill="hold"/>
                                        <p:tgtEl>
                                          <p:spTgt spid="43"/>
                                        </p:tgtEl>
                                        <p:attrNameLst>
                                          <p:attrName>ppt_x</p:attrName>
                                        </p:attrNameLst>
                                      </p:cBhvr>
                                      <p:tavLst>
                                        <p:tav tm="0">
                                          <p:val>
                                            <p:strVal val="#ppt_x"/>
                                          </p:val>
                                        </p:tav>
                                        <p:tav tm="100000">
                                          <p:val>
                                            <p:strVal val="#ppt_x"/>
                                          </p:val>
                                        </p:tav>
                                      </p:tavLst>
                                    </p:anim>
                                    <p:anim calcmode="lin" valueType="num">
                                      <p:cBhvr>
                                        <p:cTn id="17" dur="500" fill="hold"/>
                                        <p:tgtEl>
                                          <p:spTgt spid="43"/>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51"/>
                                        </p:tgtEl>
                                        <p:attrNameLst>
                                          <p:attrName>style.visibility</p:attrName>
                                        </p:attrNameLst>
                                      </p:cBhvr>
                                      <p:to>
                                        <p:strVal val="visible"/>
                                      </p:to>
                                    </p:set>
                                    <p:anim calcmode="lin" valueType="num">
                                      <p:cBhvr>
                                        <p:cTn id="20" dur="500" fill="hold"/>
                                        <p:tgtEl>
                                          <p:spTgt spid="51"/>
                                        </p:tgtEl>
                                        <p:attrNameLst>
                                          <p:attrName>ppt_x</p:attrName>
                                        </p:attrNameLst>
                                      </p:cBhvr>
                                      <p:tavLst>
                                        <p:tav tm="0">
                                          <p:val>
                                            <p:strVal val="#ppt_x"/>
                                          </p:val>
                                        </p:tav>
                                        <p:tav tm="100000">
                                          <p:val>
                                            <p:strVal val="#ppt_x"/>
                                          </p:val>
                                        </p:tav>
                                      </p:tavLst>
                                    </p:anim>
                                    <p:anim calcmode="lin" valueType="num">
                                      <p:cBhvr>
                                        <p:cTn id="21" dur="500" fill="hold"/>
                                        <p:tgtEl>
                                          <p:spTgt spid="51"/>
                                        </p:tgtEl>
                                        <p:attrNameLst>
                                          <p:attrName>ppt_y</p:attrName>
                                        </p:attrNameLst>
                                      </p:cBhvr>
                                      <p:tavLst>
                                        <p:tav tm="0">
                                          <p:val>
                                            <p:strVal val="1+#ppt_h/2"/>
                                          </p:val>
                                        </p:tav>
                                        <p:tav tm="100000">
                                          <p:val>
                                            <p:strVal val="#ppt_y"/>
                                          </p:val>
                                        </p:tav>
                                      </p:tavLst>
                                    </p:anim>
                                  </p:childTnLst>
                                </p:cTn>
                              </p:par>
                              <p:par>
                                <p:cTn id="22" presetID="2" presetClass="entr" presetSubtype="2" fill="hold" grpId="0" nodeType="withEffect">
                                  <p:stCondLst>
                                    <p:cond delay="0"/>
                                  </p:stCondLst>
                                  <p:childTnLst>
                                    <p:set>
                                      <p:cBhvr>
                                        <p:cTn id="23" dur="1" fill="hold">
                                          <p:stCondLst>
                                            <p:cond delay="0"/>
                                          </p:stCondLst>
                                        </p:cTn>
                                        <p:tgtEl>
                                          <p:spTgt spid="42"/>
                                        </p:tgtEl>
                                        <p:attrNameLst>
                                          <p:attrName>style.visibility</p:attrName>
                                        </p:attrNameLst>
                                      </p:cBhvr>
                                      <p:to>
                                        <p:strVal val="visible"/>
                                      </p:to>
                                    </p:set>
                                    <p:anim calcmode="lin" valueType="num">
                                      <p:cBhvr>
                                        <p:cTn id="24" dur="500" fill="hold"/>
                                        <p:tgtEl>
                                          <p:spTgt spid="42"/>
                                        </p:tgtEl>
                                        <p:attrNameLst>
                                          <p:attrName>ppt_x</p:attrName>
                                        </p:attrNameLst>
                                      </p:cBhvr>
                                      <p:tavLst>
                                        <p:tav tm="0">
                                          <p:val>
                                            <p:strVal val="1+#ppt_w/2"/>
                                          </p:val>
                                        </p:tav>
                                        <p:tav tm="100000">
                                          <p:val>
                                            <p:strVal val="#ppt_x"/>
                                          </p:val>
                                        </p:tav>
                                      </p:tavLst>
                                    </p:anim>
                                    <p:anim calcmode="lin" valueType="num">
                                      <p:cBhvr>
                                        <p:cTn id="25" dur="500" fill="hold"/>
                                        <p:tgtEl>
                                          <p:spTgt spid="42"/>
                                        </p:tgtEl>
                                        <p:attrNameLst>
                                          <p:attrName>ppt_y</p:attrName>
                                        </p:attrNameLst>
                                      </p:cBhvr>
                                      <p:tavLst>
                                        <p:tav tm="0">
                                          <p:val>
                                            <p:strVal val="#ppt_y"/>
                                          </p:val>
                                        </p:tav>
                                        <p:tav tm="100000">
                                          <p:val>
                                            <p:strVal val="#ppt_y"/>
                                          </p:val>
                                        </p:tav>
                                      </p:tavLst>
                                    </p:anim>
                                  </p:childTnLst>
                                </p:cTn>
                              </p:par>
                              <p:par>
                                <p:cTn id="26" presetID="2" presetClass="entr" presetSubtype="2" fill="hold" grpId="0" nodeType="withEffect">
                                  <p:stCondLst>
                                    <p:cond delay="0"/>
                                  </p:stCondLst>
                                  <p:childTnLst>
                                    <p:set>
                                      <p:cBhvr>
                                        <p:cTn id="27" dur="1" fill="hold">
                                          <p:stCondLst>
                                            <p:cond delay="0"/>
                                          </p:stCondLst>
                                        </p:cTn>
                                        <p:tgtEl>
                                          <p:spTgt spid="46"/>
                                        </p:tgtEl>
                                        <p:attrNameLst>
                                          <p:attrName>style.visibility</p:attrName>
                                        </p:attrNameLst>
                                      </p:cBhvr>
                                      <p:to>
                                        <p:strVal val="visible"/>
                                      </p:to>
                                    </p:set>
                                    <p:anim calcmode="lin" valueType="num">
                                      <p:cBhvr>
                                        <p:cTn id="28" dur="500" fill="hold"/>
                                        <p:tgtEl>
                                          <p:spTgt spid="46"/>
                                        </p:tgtEl>
                                        <p:attrNameLst>
                                          <p:attrName>ppt_x</p:attrName>
                                        </p:attrNameLst>
                                      </p:cBhvr>
                                      <p:tavLst>
                                        <p:tav tm="0">
                                          <p:val>
                                            <p:strVal val="1+#ppt_w/2"/>
                                          </p:val>
                                        </p:tav>
                                        <p:tav tm="100000">
                                          <p:val>
                                            <p:strVal val="#ppt_x"/>
                                          </p:val>
                                        </p:tav>
                                      </p:tavLst>
                                    </p:anim>
                                    <p:anim calcmode="lin" valueType="num">
                                      <p:cBhvr>
                                        <p:cTn id="29" dur="500" fill="hold"/>
                                        <p:tgtEl>
                                          <p:spTgt spid="4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3" grpId="0" bldLvl="0" animBg="1"/>
      <p:bldP spid="51" grpId="0" bldLvl="0" animBg="1"/>
      <p:bldP spid="42" grpId="0" bldLvl="0" animBg="1"/>
      <p:bldP spid="4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2232025" y="-233362"/>
            <a:ext cx="9959975" cy="711993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pic>
        <p:nvPicPr>
          <p:cNvPr id="12291" name="图片 8" descr="备份备份迎春家长学校标牌"/>
          <p:cNvPicPr>
            <a:picLocks noChangeAspect="1"/>
          </p:cNvPicPr>
          <p:nvPr/>
        </p:nvPicPr>
        <p:blipFill>
          <a:blip r:embed="rId1"/>
          <a:srcRect l="4274" t="4509" r="73572" b="15057"/>
          <a:stretch>
            <a:fillRect/>
          </a:stretch>
        </p:blipFill>
        <p:spPr>
          <a:xfrm>
            <a:off x="530225" y="98425"/>
            <a:ext cx="1057275" cy="869950"/>
          </a:xfrm>
          <a:prstGeom prst="rect">
            <a:avLst/>
          </a:prstGeom>
          <a:noFill/>
          <a:ln w="9525">
            <a:noFill/>
          </a:ln>
        </p:spPr>
      </p:pic>
      <p:pic>
        <p:nvPicPr>
          <p:cNvPr id="12292" name="图片 9" descr="备份备份迎春家长学校标牌"/>
          <p:cNvPicPr>
            <a:picLocks noChangeAspect="1"/>
          </p:cNvPicPr>
          <p:nvPr/>
        </p:nvPicPr>
        <p:blipFill>
          <a:blip r:embed="rId1"/>
          <a:srcRect l="26375" t="22427" r="1749" b="24603"/>
          <a:stretch>
            <a:fillRect/>
          </a:stretch>
        </p:blipFill>
        <p:spPr>
          <a:xfrm>
            <a:off x="9315450" y="304800"/>
            <a:ext cx="2741613" cy="458788"/>
          </a:xfrm>
          <a:prstGeom prst="rect">
            <a:avLst/>
          </a:prstGeom>
          <a:noFill/>
          <a:ln w="9525">
            <a:noFill/>
          </a:ln>
        </p:spPr>
      </p:pic>
      <p:sp>
        <p:nvSpPr>
          <p:cNvPr id="6161" name="Oval 19"/>
          <p:cNvSpPr/>
          <p:nvPr>
            <p:custDataLst>
              <p:tags r:id="rId2"/>
            </p:custDataLst>
          </p:nvPr>
        </p:nvSpPr>
        <p:spPr>
          <a:xfrm>
            <a:off x="438785" y="2637155"/>
            <a:ext cx="1526540" cy="1528445"/>
          </a:xfrm>
          <a:prstGeom prst="ellipse">
            <a:avLst/>
          </a:prstGeom>
          <a:gradFill>
            <a:gsLst>
              <a:gs pos="0">
                <a:srgbClr val="14CD68"/>
              </a:gs>
              <a:gs pos="100000">
                <a:srgbClr val="035C7D"/>
              </a:gs>
            </a:gsLst>
            <a:lin scaled="0"/>
          </a:gradFill>
          <a:ln w="9525">
            <a:gradFill>
              <a:gsLst>
                <a:gs pos="0">
                  <a:srgbClr val="14CD68"/>
                </a:gs>
                <a:gs pos="100000">
                  <a:srgbClr val="0B6E38"/>
                </a:gs>
              </a:gsLst>
            </a:gradFill>
          </a:ln>
          <a:extLst>
            <a:ext uri="{909E8E84-426E-40DD-AFC4-6F175D3DCCD1}">
              <a14:hiddenFill xmlns:a14="http://schemas.microsoft.com/office/drawing/2010/main">
                <a:solidFill>
                  <a:srgbClr val="13498F"/>
                </a:solidFill>
              </a14:hiddenFill>
            </a:ext>
          </a:extLst>
        </p:spPr>
        <p:txBody>
          <a:bodyPr lIns="82822" tIns="41410" rIns="82822" bIns="41410" anchor="ctr" anchorCtr="0"/>
          <a:p>
            <a:pPr algn="ctr">
              <a:lnSpc>
                <a:spcPct val="120000"/>
              </a:lnSpc>
            </a:pPr>
            <a:r>
              <a:rPr lang="zh-CN" altLang="en-US" b="1" dirty="0">
                <a:solidFill>
                  <a:schemeClr val="bg1"/>
                </a:solidFill>
                <a:latin typeface="微软雅黑" panose="020B0503020204020204" charset="-122"/>
                <a:ea typeface="微软雅黑" panose="020B0503020204020204" charset="-122"/>
                <a:cs typeface="微软雅黑" panose="020B0503020204020204" charset="-122"/>
              </a:rPr>
              <a:t>课标版本</a:t>
            </a:r>
            <a:endParaRPr lang="zh-CN" altLang="en-US" b="1" dirty="0">
              <a:solidFill>
                <a:schemeClr val="bg1"/>
              </a:solidFill>
              <a:latin typeface="微软雅黑" panose="020B0503020204020204" charset="-122"/>
              <a:ea typeface="微软雅黑" panose="020B0503020204020204" charset="-122"/>
              <a:cs typeface="微软雅黑" panose="020B0503020204020204" charset="-122"/>
            </a:endParaRPr>
          </a:p>
        </p:txBody>
      </p:sp>
      <p:grpSp>
        <p:nvGrpSpPr>
          <p:cNvPr id="7" name="组合 6"/>
          <p:cNvGrpSpPr/>
          <p:nvPr/>
        </p:nvGrpSpPr>
        <p:grpSpPr>
          <a:xfrm>
            <a:off x="2035175" y="1270000"/>
            <a:ext cx="9302115" cy="4169410"/>
            <a:chOff x="3205" y="2000"/>
            <a:chExt cx="14649" cy="6566"/>
          </a:xfrm>
        </p:grpSpPr>
        <p:sp>
          <p:nvSpPr>
            <p:cNvPr id="6152" name="箭头3"/>
            <p:cNvSpPr/>
            <p:nvPr>
              <p:custDataLst>
                <p:tags r:id="rId3"/>
              </p:custDataLst>
            </p:nvPr>
          </p:nvSpPr>
          <p:spPr>
            <a:xfrm flipV="1">
              <a:off x="3215" y="5350"/>
              <a:ext cx="1723" cy="2395"/>
            </a:xfrm>
            <a:custGeom>
              <a:avLst/>
              <a:gdLst>
                <a:gd name="txL" fmla="*/ 0 w 933"/>
                <a:gd name="txT" fmla="*/ 0 h 1182"/>
                <a:gd name="txR" fmla="*/ 933 w 933"/>
                <a:gd name="txB" fmla="*/ 1182 h 1182"/>
              </a:gdLst>
              <a:ahLst/>
              <a:cxnLst>
                <a:cxn ang="0">
                  <a:pos x="118" y="1044"/>
                </a:cxn>
                <a:cxn ang="0">
                  <a:pos x="128" y="340"/>
                </a:cxn>
                <a:cxn ang="0">
                  <a:pos x="264" y="210"/>
                </a:cxn>
                <a:cxn ang="0">
                  <a:pos x="720" y="202"/>
                </a:cxn>
                <a:cxn ang="0">
                  <a:pos x="720" y="320"/>
                </a:cxn>
                <a:cxn ang="0">
                  <a:pos x="933" y="153"/>
                </a:cxn>
                <a:cxn ang="0">
                  <a:pos x="712" y="0"/>
                </a:cxn>
                <a:cxn ang="0">
                  <a:pos x="714" y="92"/>
                </a:cxn>
                <a:cxn ang="0">
                  <a:pos x="234" y="94"/>
                </a:cxn>
                <a:cxn ang="0">
                  <a:pos x="0" y="298"/>
                </a:cxn>
                <a:cxn ang="0">
                  <a:pos x="0" y="1058"/>
                </a:cxn>
                <a:cxn ang="0">
                  <a:pos x="118" y="1044"/>
                </a:cxn>
              </a:cxnLst>
              <a:rect l="txL" t="txT" r="txR" b="txB"/>
              <a:pathLst>
                <a:path w="933" h="1182">
                  <a:moveTo>
                    <a:pt x="118" y="1044"/>
                  </a:moveTo>
                  <a:lnTo>
                    <a:pt x="128" y="340"/>
                  </a:lnTo>
                  <a:cubicBezTo>
                    <a:pt x="134" y="214"/>
                    <a:pt x="182" y="212"/>
                    <a:pt x="264" y="210"/>
                  </a:cubicBezTo>
                  <a:lnTo>
                    <a:pt x="720" y="202"/>
                  </a:lnTo>
                  <a:lnTo>
                    <a:pt x="720" y="320"/>
                  </a:lnTo>
                  <a:lnTo>
                    <a:pt x="933" y="153"/>
                  </a:lnTo>
                  <a:lnTo>
                    <a:pt x="712" y="0"/>
                  </a:lnTo>
                  <a:lnTo>
                    <a:pt x="714" y="92"/>
                  </a:lnTo>
                  <a:cubicBezTo>
                    <a:pt x="714" y="92"/>
                    <a:pt x="406" y="94"/>
                    <a:pt x="234" y="94"/>
                  </a:cubicBezTo>
                  <a:cubicBezTo>
                    <a:pt x="60" y="96"/>
                    <a:pt x="2" y="156"/>
                    <a:pt x="0" y="298"/>
                  </a:cubicBezTo>
                  <a:lnTo>
                    <a:pt x="0" y="1058"/>
                  </a:lnTo>
                  <a:cubicBezTo>
                    <a:pt x="20" y="1182"/>
                    <a:pt x="93" y="1170"/>
                    <a:pt x="118" y="1044"/>
                  </a:cubicBezTo>
                  <a:close/>
                </a:path>
              </a:pathLst>
            </a:custGeom>
            <a:solidFill>
              <a:srgbClr val="A5A5A5"/>
            </a:solidFill>
            <a:ln w="9525">
              <a:noFill/>
            </a:ln>
          </p:spPr>
          <p:txBody>
            <a:bodyPr/>
            <a:p>
              <a:endParaRPr lang="zh-CN" altLang="en-US">
                <a:latin typeface="微软雅黑" panose="020B0503020204020204" charset="-122"/>
                <a:ea typeface="微软雅黑" panose="020B0503020204020204" charset="-122"/>
                <a:cs typeface="微软雅黑" panose="020B0503020204020204" charset="-122"/>
              </a:endParaRPr>
            </a:p>
          </p:txBody>
        </p:sp>
        <p:sp>
          <p:nvSpPr>
            <p:cNvPr id="6154" name="箭头1"/>
            <p:cNvSpPr/>
            <p:nvPr>
              <p:custDataLst>
                <p:tags r:id="rId4"/>
              </p:custDataLst>
            </p:nvPr>
          </p:nvSpPr>
          <p:spPr>
            <a:xfrm>
              <a:off x="3205" y="2735"/>
              <a:ext cx="1720" cy="2775"/>
            </a:xfrm>
            <a:custGeom>
              <a:avLst/>
              <a:gdLst>
                <a:gd name="txL" fmla="*/ 0 w 933"/>
                <a:gd name="txT" fmla="*/ 0 h 1182"/>
                <a:gd name="txR" fmla="*/ 933 w 933"/>
                <a:gd name="txB" fmla="*/ 1182 h 1182"/>
              </a:gdLst>
              <a:ahLst/>
              <a:cxnLst>
                <a:cxn ang="0">
                  <a:pos x="118" y="1044"/>
                </a:cxn>
                <a:cxn ang="0">
                  <a:pos x="128" y="340"/>
                </a:cxn>
                <a:cxn ang="0">
                  <a:pos x="264" y="210"/>
                </a:cxn>
                <a:cxn ang="0">
                  <a:pos x="720" y="202"/>
                </a:cxn>
                <a:cxn ang="0">
                  <a:pos x="720" y="320"/>
                </a:cxn>
                <a:cxn ang="0">
                  <a:pos x="933" y="153"/>
                </a:cxn>
                <a:cxn ang="0">
                  <a:pos x="712" y="0"/>
                </a:cxn>
                <a:cxn ang="0">
                  <a:pos x="714" y="92"/>
                </a:cxn>
                <a:cxn ang="0">
                  <a:pos x="234" y="94"/>
                </a:cxn>
                <a:cxn ang="0">
                  <a:pos x="0" y="298"/>
                </a:cxn>
                <a:cxn ang="0">
                  <a:pos x="0" y="1058"/>
                </a:cxn>
                <a:cxn ang="0">
                  <a:pos x="118" y="1044"/>
                </a:cxn>
              </a:cxnLst>
              <a:rect l="txL" t="txT" r="txR" b="txB"/>
              <a:pathLst>
                <a:path w="933" h="1182">
                  <a:moveTo>
                    <a:pt x="118" y="1044"/>
                  </a:moveTo>
                  <a:lnTo>
                    <a:pt x="128" y="340"/>
                  </a:lnTo>
                  <a:cubicBezTo>
                    <a:pt x="134" y="214"/>
                    <a:pt x="182" y="212"/>
                    <a:pt x="264" y="210"/>
                  </a:cubicBezTo>
                  <a:lnTo>
                    <a:pt x="720" y="202"/>
                  </a:lnTo>
                  <a:lnTo>
                    <a:pt x="720" y="320"/>
                  </a:lnTo>
                  <a:lnTo>
                    <a:pt x="933" y="153"/>
                  </a:lnTo>
                  <a:lnTo>
                    <a:pt x="712" y="0"/>
                  </a:lnTo>
                  <a:lnTo>
                    <a:pt x="714" y="92"/>
                  </a:lnTo>
                  <a:cubicBezTo>
                    <a:pt x="714" y="92"/>
                    <a:pt x="406" y="94"/>
                    <a:pt x="234" y="94"/>
                  </a:cubicBezTo>
                  <a:cubicBezTo>
                    <a:pt x="60" y="96"/>
                    <a:pt x="2" y="156"/>
                    <a:pt x="0" y="298"/>
                  </a:cubicBezTo>
                  <a:lnTo>
                    <a:pt x="0" y="1058"/>
                  </a:lnTo>
                  <a:cubicBezTo>
                    <a:pt x="20" y="1182"/>
                    <a:pt x="93" y="1170"/>
                    <a:pt x="118" y="1044"/>
                  </a:cubicBezTo>
                  <a:close/>
                </a:path>
              </a:pathLst>
            </a:custGeom>
            <a:solidFill>
              <a:srgbClr val="A5A5A5"/>
            </a:solidFill>
            <a:ln w="9525">
              <a:noFill/>
            </a:ln>
          </p:spPr>
          <p:txBody>
            <a:bodyPr/>
            <a:p>
              <a:endParaRPr lang="zh-CN" altLang="en-US">
                <a:latin typeface="微软雅黑" panose="020B0503020204020204" charset="-122"/>
                <a:ea typeface="微软雅黑" panose="020B0503020204020204" charset="-122"/>
                <a:cs typeface="微软雅黑" panose="020B0503020204020204" charset="-122"/>
              </a:endParaRPr>
            </a:p>
          </p:txBody>
        </p:sp>
        <p:sp>
          <p:nvSpPr>
            <p:cNvPr id="6164" name="文本框 36"/>
            <p:cNvSpPr/>
            <p:nvPr>
              <p:custDataLst>
                <p:tags r:id="rId5"/>
              </p:custDataLst>
            </p:nvPr>
          </p:nvSpPr>
          <p:spPr>
            <a:xfrm>
              <a:off x="7613" y="6653"/>
              <a:ext cx="10238" cy="1771"/>
            </a:xfrm>
            <a:prstGeom prst="rect">
              <a:avLst/>
            </a:prstGeom>
            <a:noFill/>
            <a:ln w="9525">
              <a:noFill/>
            </a:ln>
          </p:spPr>
          <p:txBody>
            <a:bodyPr wrap="square">
              <a:spAutoFit/>
            </a:bodyPr>
            <a:p>
              <a:pPr>
                <a:lnSpc>
                  <a:spcPct val="120000"/>
                </a:lnSpc>
              </a:pPr>
              <a:r>
                <a:rPr lang="zh-CN" altLang="en-US" sz="1400" b="1">
                  <a:solidFill>
                    <a:srgbClr val="FF0000"/>
                  </a:solidFill>
                  <a:latin typeface="微软雅黑" panose="020B0503020204020204" charset="-122"/>
                  <a:ea typeface="微软雅黑" panose="020B0503020204020204" charset="-122"/>
                  <a:cs typeface="微软雅黑" panose="020B0503020204020204" charset="-122"/>
                  <a:sym typeface="微软雅黑" panose="020B0503020204020204" charset="-122"/>
                </a:rPr>
                <a:t>主要是指能够感悟符号的数学功能。</a:t>
              </a:r>
              <a:r>
                <a:rPr lang="zh-CN" altLang="en-US" sz="1400" b="1">
                  <a:latin typeface="微软雅黑" panose="020B0503020204020204" charset="-122"/>
                  <a:ea typeface="微软雅黑" panose="020B0503020204020204" charset="-122"/>
                  <a:cs typeface="微软雅黑" panose="020B0503020204020204" charset="-122"/>
                  <a:sym typeface="微软雅黑" panose="020B0503020204020204" charset="-122"/>
                </a:rPr>
                <a:t>知道符号表达的现实意义；能够初步运用符号表示数量、关系和一般规律；知道符号表达的运算规律和推理结论具有一般性；初步体会符号的使用是数学表达和数学思考的重要形式。</a:t>
              </a:r>
              <a:r>
                <a:rPr lang="zh-CN" altLang="en-US" sz="1400" b="1">
                  <a:solidFill>
                    <a:srgbClr val="FF0000"/>
                  </a:solidFill>
                  <a:latin typeface="微软雅黑" panose="020B0503020204020204" charset="-122"/>
                  <a:ea typeface="微软雅黑" panose="020B0503020204020204" charset="-122"/>
                  <a:cs typeface="微软雅黑" panose="020B0503020204020204" charset="-122"/>
                  <a:sym typeface="微软雅黑" panose="020B0503020204020204" charset="-122"/>
                </a:rPr>
                <a:t>符号意识是形成抽象能力和推理能力的经验基础。</a:t>
              </a:r>
              <a:endParaRPr lang="zh-CN" altLang="en-US" sz="1400" b="1">
                <a:solidFill>
                  <a:srgbClr val="FF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nvGrpSpPr>
            <p:cNvPr id="3" name="组合 2"/>
            <p:cNvGrpSpPr/>
            <p:nvPr/>
          </p:nvGrpSpPr>
          <p:grpSpPr>
            <a:xfrm>
              <a:off x="4950" y="2000"/>
              <a:ext cx="12905" cy="2020"/>
              <a:chOff x="4950" y="2000"/>
              <a:chExt cx="12905" cy="2020"/>
            </a:xfrm>
          </p:grpSpPr>
          <p:grpSp>
            <p:nvGrpSpPr>
              <p:cNvPr id="5" name="组合 4"/>
              <p:cNvGrpSpPr/>
              <p:nvPr/>
            </p:nvGrpSpPr>
            <p:grpSpPr>
              <a:xfrm>
                <a:off x="5035" y="2040"/>
                <a:ext cx="12821" cy="1979"/>
                <a:chOff x="5035" y="2040"/>
                <a:chExt cx="12821" cy="1979"/>
              </a:xfrm>
            </p:grpSpPr>
            <p:sp>
              <p:nvSpPr>
                <p:cNvPr id="6155" name="文本1"/>
                <p:cNvSpPr/>
                <p:nvPr>
                  <p:custDataLst>
                    <p:tags r:id="rId6"/>
                  </p:custDataLst>
                </p:nvPr>
              </p:nvSpPr>
              <p:spPr>
                <a:xfrm>
                  <a:off x="7093" y="2078"/>
                  <a:ext cx="10758" cy="1882"/>
                </a:xfrm>
                <a:prstGeom prst="roundRect">
                  <a:avLst>
                    <a:gd name="adj" fmla="val 11505"/>
                  </a:avLst>
                </a:prstGeom>
                <a:noFill/>
                <a:ln w="15875" cap="flat" cmpd="sng">
                  <a:solidFill>
                    <a:srgbClr val="BFBFBF"/>
                  </a:solidFill>
                  <a:prstDash val="solid"/>
                  <a:headEnd type="none" w="med" len="med"/>
                  <a:tailEnd type="none" w="med" len="med"/>
                </a:ln>
              </p:spPr>
              <p:txBody>
                <a:bodyPr lIns="82822" tIns="41410" rIns="82822" bIns="41410" anchor="ctr" anchorCtr="0"/>
                <a:p>
                  <a:pPr>
                    <a:lnSpc>
                      <a:spcPct val="120000"/>
                    </a:lnSpc>
                  </a:pPr>
                  <a:endParaRPr sz="1400">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6156" name="标题1"/>
                <p:cNvSpPr/>
                <p:nvPr>
                  <p:custDataLst>
                    <p:tags r:id="rId7"/>
                  </p:custDataLst>
                </p:nvPr>
              </p:nvSpPr>
              <p:spPr>
                <a:xfrm>
                  <a:off x="5035" y="2040"/>
                  <a:ext cx="2437" cy="1979"/>
                </a:xfrm>
                <a:prstGeom prst="roundRect">
                  <a:avLst>
                    <a:gd name="adj" fmla="val 11917"/>
                  </a:avLst>
                </a:prstGeom>
                <a:solidFill>
                  <a:srgbClr val="129661"/>
                </a:solidFill>
                <a:ln w="9525">
                  <a:noFill/>
                </a:ln>
              </p:spPr>
              <p:txBody>
                <a:bodyPr lIns="82822" tIns="41410" rIns="82822" bIns="41410" anchor="ctr" anchorCtr="0"/>
                <a:p>
                  <a:pPr algn="ctr">
                    <a:lnSpc>
                      <a:spcPct val="120000"/>
                    </a:lnSpc>
                  </a:pPr>
                  <a:endParaRPr lang="zh-CN" altLang="en-US" sz="1400" b="1" dirty="0">
                    <a:solidFill>
                      <a:srgbClr val="F2F2F2"/>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6162" name="文本框 32"/>
                <p:cNvSpPr/>
                <p:nvPr>
                  <p:custDataLst>
                    <p:tags r:id="rId8"/>
                  </p:custDataLst>
                </p:nvPr>
              </p:nvSpPr>
              <p:spPr>
                <a:xfrm>
                  <a:off x="7613" y="2166"/>
                  <a:ext cx="10243" cy="1670"/>
                </a:xfrm>
                <a:prstGeom prst="rect">
                  <a:avLst/>
                </a:prstGeom>
                <a:noFill/>
                <a:ln w="9525">
                  <a:noFill/>
                </a:ln>
              </p:spPr>
              <p:txBody>
                <a:bodyPr wrap="square">
                  <a:spAutoFit/>
                </a:bodyPr>
                <a:p>
                  <a:pPr>
                    <a:lnSpc>
                      <a:spcPct val="150000"/>
                    </a:lnSpc>
                  </a:pPr>
                  <a:r>
                    <a:rPr lang="zh-CN" altLang="en-US" sz="1400" b="1">
                      <a:latin typeface="微软雅黑" panose="020B0503020204020204" charset="-122"/>
                      <a:ea typeface="微软雅黑" panose="020B0503020204020204" charset="-122"/>
                      <a:cs typeface="微软雅黑" panose="020B0503020204020204" charset="-122"/>
                      <a:sym typeface="微软雅黑" panose="020B0503020204020204" charset="-122"/>
                    </a:rPr>
                    <a:t>主要是指能够理解并运用符号表示数、数量关系和变化规律；知道使用符号可以进行运算和推理，得到的结论具有一般性。建立符号意识有助于学生理解符号的使用是数学表达和进行数学思考的重要形式。</a:t>
                  </a:r>
                  <a:endParaRPr lang="zh-CN" altLang="en-US" sz="1400" b="1">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pic>
            <p:nvPicPr>
              <p:cNvPr id="6" name="图片 5"/>
              <p:cNvPicPr>
                <a:picLocks noChangeAspect="1"/>
              </p:cNvPicPr>
              <p:nvPr>
                <p:custDataLst>
                  <p:tags r:id="rId9"/>
                </p:custDataLst>
              </p:nvPr>
            </p:nvPicPr>
            <p:blipFill>
              <a:blip r:embed="rId10"/>
              <a:srcRect l="18260" t="4640" r="15960" b="48520"/>
              <a:stretch>
                <a:fillRect/>
              </a:stretch>
            </p:blipFill>
            <p:spPr>
              <a:xfrm>
                <a:off x="4950" y="2000"/>
                <a:ext cx="2578" cy="2020"/>
              </a:xfrm>
              <a:prstGeom prst="rect">
                <a:avLst/>
              </a:prstGeom>
            </p:spPr>
          </p:pic>
        </p:grpSp>
        <p:pic>
          <p:nvPicPr>
            <p:cNvPr id="10265" name="图片 10264" descr="6bb923dd3c03752035061814b38e301"/>
            <p:cNvPicPr>
              <a:picLocks noChangeAspect="1"/>
            </p:cNvPicPr>
            <p:nvPr>
              <p:custDataLst>
                <p:tags r:id="rId11"/>
              </p:custDataLst>
            </p:nvPr>
          </p:nvPicPr>
          <p:blipFill>
            <a:blip r:embed="rId12"/>
            <a:srcRect l="21494" t="7173" r="23306" b="46493"/>
            <a:stretch>
              <a:fillRect/>
            </a:stretch>
          </p:blipFill>
          <p:spPr>
            <a:xfrm>
              <a:off x="4968" y="6560"/>
              <a:ext cx="2489" cy="2007"/>
            </a:xfrm>
            <a:prstGeom prst="rect">
              <a:avLst/>
            </a:prstGeom>
            <a:noFill/>
            <a:ln w="9525">
              <a:noFill/>
            </a:ln>
            <a:effectLst>
              <a:outerShdw blurRad="50800" dist="38100" algn="l" rotWithShape="0">
                <a:prstClr val="black">
                  <a:alpha val="40000"/>
                </a:prstClr>
              </a:outerShdw>
            </a:effectLst>
          </p:spPr>
        </p:pic>
      </p:grpSp>
      <p:sp>
        <p:nvSpPr>
          <p:cNvPr id="9" name="文本3"/>
          <p:cNvSpPr/>
          <p:nvPr>
            <p:custDataLst>
              <p:tags r:id="rId13"/>
            </p:custDataLst>
          </p:nvPr>
        </p:nvSpPr>
        <p:spPr>
          <a:xfrm>
            <a:off x="4504055" y="4243705"/>
            <a:ext cx="6831330" cy="1181100"/>
          </a:xfrm>
          <a:prstGeom prst="roundRect">
            <a:avLst>
              <a:gd name="adj" fmla="val 11505"/>
            </a:avLst>
          </a:prstGeom>
          <a:noFill/>
          <a:ln w="15875" cap="flat" cmpd="sng">
            <a:solidFill>
              <a:srgbClr val="BFBFBF"/>
            </a:solidFill>
            <a:prstDash val="solid"/>
            <a:headEnd type="none" w="med" len="med"/>
            <a:tailEnd type="none" w="med" len="med"/>
          </a:ln>
        </p:spPr>
        <p:txBody>
          <a:bodyPr lIns="82822" tIns="41410" rIns="82822" bIns="41410" anchor="ctr" anchorCtr="0"/>
          <a:p>
            <a:pPr>
              <a:lnSpc>
                <a:spcPct val="120000"/>
              </a:lnSpc>
            </a:pPr>
            <a:endParaRPr sz="1400">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6150" name="文本框 22"/>
          <p:cNvSpPr/>
          <p:nvPr>
            <p:custDataLst>
              <p:tags r:id="rId14"/>
            </p:custDataLst>
          </p:nvPr>
        </p:nvSpPr>
        <p:spPr>
          <a:xfrm>
            <a:off x="5158423" y="318770"/>
            <a:ext cx="3738562" cy="517525"/>
          </a:xfrm>
          <a:prstGeom prst="rect">
            <a:avLst/>
          </a:prstGeom>
          <a:noFill/>
          <a:ln w="9525">
            <a:noFill/>
          </a:ln>
        </p:spPr>
        <p:txBody>
          <a:bodyPr wrap="none">
            <a:spAutoFit/>
          </a:bodyPr>
          <a:p>
            <a:pPr algn="ctr"/>
            <a:r>
              <a:rPr lang="zh-CN" altLang="en-US" sz="2800" b="1" dirty="0">
                <a:solidFill>
                  <a:srgbClr val="595959"/>
                </a:solidFill>
                <a:latin typeface="微软雅黑" panose="020B0503020204020204" charset="-122"/>
                <a:ea typeface="微软雅黑" panose="020B0503020204020204" charset="-122"/>
                <a:cs typeface="微软雅黑" panose="020B0503020204020204" charset="-122"/>
                <a:sym typeface="微软雅黑" panose="020B0503020204020204" charset="-122"/>
              </a:rPr>
              <a:t>整体认识——</a:t>
            </a:r>
            <a:r>
              <a:rPr lang="zh-CN" altLang="en-US" sz="2800" b="1" dirty="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具体描述</a:t>
            </a:r>
            <a:endParaRPr lang="zh-CN" altLang="en-US" sz="2800" b="1" dirty="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Tree>
    <p:custDataLst>
      <p:tags r:id="rId15"/>
    </p:custDataLst>
  </p:cSld>
  <p:clrMapOvr>
    <a:masterClrMapping/>
  </p:clrMapOvr>
  <p:transition>
    <p:rand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custDataLst>
              <p:tags r:id="rId1"/>
            </p:custDataLst>
          </p:nvPr>
        </p:nvSpPr>
        <p:spPr>
          <a:xfrm>
            <a:off x="2159000" y="0"/>
            <a:ext cx="10033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pic>
        <p:nvPicPr>
          <p:cNvPr id="13314" name="图片 5"/>
          <p:cNvPicPr>
            <a:picLocks noChangeAspect="1"/>
          </p:cNvPicPr>
          <p:nvPr/>
        </p:nvPicPr>
        <p:blipFill>
          <a:blip r:embed="rId2"/>
          <a:stretch>
            <a:fillRect/>
          </a:stretch>
        </p:blipFill>
        <p:spPr>
          <a:xfrm flipV="1">
            <a:off x="1174750" y="0"/>
            <a:ext cx="982663" cy="6858000"/>
          </a:xfrm>
          <a:prstGeom prst="rect">
            <a:avLst/>
          </a:prstGeom>
          <a:noFill/>
          <a:ln w="9525">
            <a:noFill/>
          </a:ln>
        </p:spPr>
      </p:pic>
      <p:pic>
        <p:nvPicPr>
          <p:cNvPr id="13315" name="图片 8" descr="备份备份迎春家长学校标牌"/>
          <p:cNvPicPr>
            <a:picLocks noChangeAspect="1"/>
          </p:cNvPicPr>
          <p:nvPr/>
        </p:nvPicPr>
        <p:blipFill>
          <a:blip r:embed="rId3"/>
          <a:srcRect l="4274" t="4509" r="73572" b="15057"/>
          <a:stretch>
            <a:fillRect/>
          </a:stretch>
        </p:blipFill>
        <p:spPr>
          <a:xfrm>
            <a:off x="117475" y="74613"/>
            <a:ext cx="1057275" cy="869950"/>
          </a:xfrm>
          <a:prstGeom prst="rect">
            <a:avLst/>
          </a:prstGeom>
          <a:noFill/>
          <a:ln w="9525">
            <a:noFill/>
          </a:ln>
        </p:spPr>
      </p:pic>
      <p:pic>
        <p:nvPicPr>
          <p:cNvPr id="13316" name="图片 9" descr="备份备份迎春家长学校标牌"/>
          <p:cNvPicPr>
            <a:picLocks noChangeAspect="1"/>
          </p:cNvPicPr>
          <p:nvPr/>
        </p:nvPicPr>
        <p:blipFill>
          <a:blip r:embed="rId3"/>
          <a:srcRect l="26375" t="22427" r="1749" b="24603"/>
          <a:stretch>
            <a:fillRect/>
          </a:stretch>
        </p:blipFill>
        <p:spPr>
          <a:xfrm>
            <a:off x="9315450" y="147638"/>
            <a:ext cx="2741613" cy="458787"/>
          </a:xfrm>
          <a:prstGeom prst="rect">
            <a:avLst/>
          </a:prstGeom>
          <a:noFill/>
          <a:ln w="9525">
            <a:noFill/>
          </a:ln>
        </p:spPr>
      </p:pic>
      <p:sp>
        <p:nvSpPr>
          <p:cNvPr id="8216" name="文本框 22"/>
          <p:cNvSpPr/>
          <p:nvPr>
            <p:custDataLst>
              <p:tags r:id="rId4"/>
            </p:custDataLst>
          </p:nvPr>
        </p:nvSpPr>
        <p:spPr>
          <a:xfrm>
            <a:off x="4511040" y="384810"/>
            <a:ext cx="4055110" cy="521970"/>
          </a:xfrm>
          <a:prstGeom prst="rect">
            <a:avLst/>
          </a:prstGeom>
          <a:noFill/>
          <a:ln w="9525">
            <a:noFill/>
          </a:ln>
        </p:spPr>
        <p:txBody>
          <a:bodyPr vert="horz" wrap="square" anchor="t" anchorCtr="0">
            <a:spAutoFit/>
          </a:bodyPr>
          <a:p>
            <a:pPr algn="ctr"/>
            <a:r>
              <a:rPr lang="zh-CN" altLang="en-US" sz="2800" b="1" dirty="0">
                <a:solidFill>
                  <a:srgbClr val="595959"/>
                </a:solidFill>
                <a:latin typeface="微软雅黑" panose="020B0503020204020204" charset="-122"/>
                <a:ea typeface="微软雅黑" panose="020B0503020204020204" charset="-122"/>
                <a:cs typeface="微软雅黑" panose="020B0503020204020204" charset="-122"/>
                <a:sym typeface="微软雅黑" panose="020B0503020204020204" charset="-122"/>
              </a:rPr>
              <a:t>整体认识——</a:t>
            </a:r>
            <a:r>
              <a:rPr lang="zh-CN" altLang="en-US" sz="2800" b="1" dirty="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具体内涵</a:t>
            </a:r>
            <a:endParaRPr lang="zh-CN" altLang="en-US" sz="2800" b="1" dirty="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nvGrpSpPr>
          <p:cNvPr id="7" name="组合 6"/>
          <p:cNvGrpSpPr/>
          <p:nvPr/>
        </p:nvGrpSpPr>
        <p:grpSpPr>
          <a:xfrm>
            <a:off x="1174750" y="1463675"/>
            <a:ext cx="9978390" cy="4481195"/>
            <a:chOff x="441" y="2171"/>
            <a:chExt cx="15714" cy="7057"/>
          </a:xfrm>
        </p:grpSpPr>
        <p:sp>
          <p:nvSpPr>
            <p:cNvPr id="8203" name="燕尾形 28"/>
            <p:cNvSpPr/>
            <p:nvPr>
              <p:custDataLst>
                <p:tags r:id="rId5"/>
              </p:custDataLst>
            </p:nvPr>
          </p:nvSpPr>
          <p:spPr>
            <a:xfrm rot="16200000" flipH="1" flipV="1">
              <a:off x="13875" y="6220"/>
              <a:ext cx="563" cy="943"/>
            </a:xfrm>
            <a:prstGeom prst="chevron">
              <a:avLst>
                <a:gd name="adj" fmla="val 39398"/>
              </a:avLst>
            </a:prstGeom>
            <a:solidFill>
              <a:schemeClr val="accent2"/>
            </a:solidFill>
            <a:ln w="9525">
              <a:noFill/>
            </a:ln>
          </p:spPr>
          <p:txBody>
            <a:bodyPr vert="horz" wrap="square" lIns="82822" tIns="41410" rIns="82822" bIns="41410" anchor="t" anchorCtr="0"/>
            <a:p>
              <a:endParaRPr>
                <a:solidFill>
                  <a:srgbClr val="0D7048"/>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nvGrpSpPr>
            <p:cNvPr id="3" name="组合 2"/>
            <p:cNvGrpSpPr/>
            <p:nvPr/>
          </p:nvGrpSpPr>
          <p:grpSpPr>
            <a:xfrm>
              <a:off x="3312" y="2270"/>
              <a:ext cx="3571" cy="3785"/>
              <a:chOff x="3312" y="2270"/>
              <a:chExt cx="3571" cy="3785"/>
            </a:xfrm>
          </p:grpSpPr>
          <p:sp>
            <p:nvSpPr>
              <p:cNvPr id="8199" name="圆角矩形 20"/>
              <p:cNvSpPr/>
              <p:nvPr>
                <p:custDataLst>
                  <p:tags r:id="rId6"/>
                </p:custDataLst>
              </p:nvPr>
            </p:nvSpPr>
            <p:spPr>
              <a:xfrm>
                <a:off x="3335" y="3408"/>
                <a:ext cx="3548" cy="2647"/>
              </a:xfrm>
              <a:prstGeom prst="roundRect">
                <a:avLst>
                  <a:gd name="adj" fmla="val 5676"/>
                </a:avLst>
              </a:prstGeom>
              <a:noFill/>
              <a:ln w="19050" cap="flat" cmpd="sng">
                <a:solidFill>
                  <a:schemeClr val="accent1"/>
                </a:solidFill>
                <a:prstDash val="solid"/>
                <a:headEnd type="none" w="med" len="med"/>
                <a:tailEnd type="none" w="med" len="med"/>
              </a:ln>
            </p:spPr>
            <p:txBody>
              <a:bodyPr vert="horz" wrap="square" lIns="82822" tIns="41410" rIns="82822" bIns="41410" anchor="t" anchorCtr="0"/>
              <a:p>
                <a:pPr lvl="2">
                  <a:lnSpc>
                    <a:spcPct val="100000"/>
                  </a:lnSpc>
                </a:pPr>
                <a:endParaRPr>
                  <a:solidFill>
                    <a:srgbClr val="0D7048"/>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8202" name="TextBox 32"/>
              <p:cNvSpPr/>
              <p:nvPr>
                <p:custDataLst>
                  <p:tags r:id="rId7"/>
                </p:custDataLst>
              </p:nvPr>
            </p:nvSpPr>
            <p:spPr>
              <a:xfrm>
                <a:off x="3312" y="4036"/>
                <a:ext cx="3405" cy="1089"/>
              </a:xfrm>
              <a:prstGeom prst="rect">
                <a:avLst/>
              </a:prstGeom>
              <a:noFill/>
              <a:ln w="9525">
                <a:noFill/>
              </a:ln>
            </p:spPr>
            <p:txBody>
              <a:bodyPr wrap="square" lIns="82822" tIns="41410" rIns="82822" bIns="41410">
                <a:spAutoFit/>
              </a:bodyPr>
              <a:p>
                <a:pPr algn="ctr">
                  <a:lnSpc>
                    <a:spcPct val="165000"/>
                  </a:lnSpc>
                </a:pPr>
                <a:r>
                  <a:rPr lang="zh-CN" altLang="en-US" sz="2400" b="1">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rPr>
                  <a:t>标记、记号</a:t>
                </a:r>
                <a:endParaRPr lang="zh-CN" altLang="en-US" sz="2400" b="1">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8207" name="矩形 14"/>
              <p:cNvSpPr/>
              <p:nvPr>
                <p:custDataLst>
                  <p:tags r:id="rId8"/>
                </p:custDataLst>
              </p:nvPr>
            </p:nvSpPr>
            <p:spPr>
              <a:xfrm>
                <a:off x="3410" y="2270"/>
                <a:ext cx="3185" cy="830"/>
              </a:xfrm>
              <a:prstGeom prst="rect">
                <a:avLst/>
              </a:prstGeom>
              <a:solidFill>
                <a:srgbClr val="92D050"/>
              </a:solidFill>
              <a:ln w="9525">
                <a:noFill/>
              </a:ln>
            </p:spPr>
            <p:txBody>
              <a:bodyPr wrap="square" lIns="82822" tIns="41410" rIns="82822" bIns="41410">
                <a:noAutofit/>
              </a:bodyPr>
              <a:p>
                <a:pPr algn="ctr"/>
                <a:r>
                  <a:rPr lang="zh-CN" altLang="en-US" b="1" dirty="0">
                    <a:solidFill>
                      <a:schemeClr val="bg1"/>
                    </a:solidFill>
                    <a:latin typeface="微软雅黑" panose="020B0503020204020204" charset="-122"/>
                    <a:ea typeface="微软雅黑" panose="020B0503020204020204" charset="-122"/>
                    <a:cs typeface="微软雅黑" panose="020B0503020204020204" charset="-122"/>
                    <a:sym typeface="微软雅黑" panose="020B0503020204020204" charset="-122"/>
                  </a:rPr>
                  <a:t>符号</a:t>
                </a:r>
                <a:endParaRPr lang="zh-CN" altLang="en-US" b="1" dirty="0">
                  <a:solidFill>
                    <a:schemeClr val="bg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
          <p:nvSpPr>
            <p:cNvPr id="8210" name="燕尾形 35"/>
            <p:cNvSpPr/>
            <p:nvPr>
              <p:custDataLst>
                <p:tags r:id="rId9"/>
              </p:custDataLst>
            </p:nvPr>
          </p:nvSpPr>
          <p:spPr>
            <a:xfrm rot="16200000" flipH="1" flipV="1">
              <a:off x="9388" y="6220"/>
              <a:ext cx="562" cy="943"/>
            </a:xfrm>
            <a:prstGeom prst="chevron">
              <a:avLst>
                <a:gd name="adj" fmla="val 39398"/>
              </a:avLst>
            </a:prstGeom>
            <a:solidFill>
              <a:schemeClr val="accent2"/>
            </a:solidFill>
            <a:ln w="9525">
              <a:noFill/>
            </a:ln>
          </p:spPr>
          <p:txBody>
            <a:bodyPr vert="horz" wrap="square" lIns="82822" tIns="41410" rIns="82822" bIns="41410" anchor="t" anchorCtr="0"/>
            <a:p>
              <a:endParaRPr>
                <a:solidFill>
                  <a:srgbClr val="0D7048"/>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8211" name="燕尾形 36"/>
            <p:cNvSpPr/>
            <p:nvPr>
              <p:custDataLst>
                <p:tags r:id="rId10"/>
              </p:custDataLst>
            </p:nvPr>
          </p:nvSpPr>
          <p:spPr>
            <a:xfrm rot="16200000" flipH="1" flipV="1">
              <a:off x="4870" y="6220"/>
              <a:ext cx="563" cy="943"/>
            </a:xfrm>
            <a:prstGeom prst="chevron">
              <a:avLst>
                <a:gd name="adj" fmla="val 39398"/>
              </a:avLst>
            </a:prstGeom>
            <a:solidFill>
              <a:schemeClr val="accent2"/>
            </a:solidFill>
            <a:ln w="9525">
              <a:noFill/>
            </a:ln>
          </p:spPr>
          <p:txBody>
            <a:bodyPr vert="horz" wrap="square" lIns="82822" tIns="41410" rIns="82822" bIns="41410" anchor="t" anchorCtr="0"/>
            <a:p>
              <a:endParaRPr>
                <a:solidFill>
                  <a:srgbClr val="0D7048"/>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nvGrpSpPr>
            <p:cNvPr id="5" name="组合 4"/>
            <p:cNvGrpSpPr/>
            <p:nvPr/>
          </p:nvGrpSpPr>
          <p:grpSpPr>
            <a:xfrm>
              <a:off x="7708" y="2229"/>
              <a:ext cx="3683" cy="3826"/>
              <a:chOff x="7708" y="2229"/>
              <a:chExt cx="3683" cy="3826"/>
            </a:xfrm>
          </p:grpSpPr>
          <p:sp>
            <p:nvSpPr>
              <p:cNvPr id="8201" name="圆角矩形 23"/>
              <p:cNvSpPr/>
              <p:nvPr>
                <p:custDataLst>
                  <p:tags r:id="rId11"/>
                </p:custDataLst>
              </p:nvPr>
            </p:nvSpPr>
            <p:spPr>
              <a:xfrm>
                <a:off x="7820" y="3408"/>
                <a:ext cx="3545" cy="2647"/>
              </a:xfrm>
              <a:prstGeom prst="roundRect">
                <a:avLst>
                  <a:gd name="adj" fmla="val 5069"/>
                </a:avLst>
              </a:prstGeom>
              <a:noFill/>
              <a:ln w="19050" cap="flat" cmpd="sng">
                <a:solidFill>
                  <a:schemeClr val="accent1"/>
                </a:solidFill>
                <a:prstDash val="solid"/>
                <a:headEnd type="none" w="med" len="med"/>
                <a:tailEnd type="none" w="med" len="med"/>
              </a:ln>
            </p:spPr>
            <p:txBody>
              <a:bodyPr vert="horz" wrap="square" lIns="82822" tIns="41410" rIns="82822" bIns="41410" anchor="t" anchorCtr="0"/>
              <a:p>
                <a:pPr lvl="2">
                  <a:lnSpc>
                    <a:spcPct val="100000"/>
                  </a:lnSpc>
                </a:pPr>
                <a:endParaRPr>
                  <a:solidFill>
                    <a:srgbClr val="0D7048"/>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8209" name="矩形 17"/>
              <p:cNvSpPr/>
              <p:nvPr>
                <p:custDataLst>
                  <p:tags r:id="rId12"/>
                </p:custDataLst>
              </p:nvPr>
            </p:nvSpPr>
            <p:spPr>
              <a:xfrm>
                <a:off x="8203" y="2229"/>
                <a:ext cx="3188" cy="830"/>
              </a:xfrm>
              <a:prstGeom prst="rect">
                <a:avLst/>
              </a:prstGeom>
              <a:solidFill>
                <a:srgbClr val="92D050"/>
              </a:solidFill>
              <a:ln w="9525">
                <a:noFill/>
              </a:ln>
            </p:spPr>
            <p:txBody>
              <a:bodyPr wrap="square" lIns="82822" tIns="41410" rIns="82822" bIns="41410">
                <a:noAutofit/>
              </a:bodyPr>
              <a:p>
                <a:pPr algn="ctr"/>
                <a:r>
                  <a:rPr lang="zh-CN" altLang="en-US" b="1" dirty="0">
                    <a:solidFill>
                      <a:schemeClr val="bg1"/>
                    </a:solidFill>
                    <a:latin typeface="微软雅黑" panose="020B0503020204020204" charset="-122"/>
                    <a:ea typeface="微软雅黑" panose="020B0503020204020204" charset="-122"/>
                    <a:cs typeface="微软雅黑" panose="020B0503020204020204" charset="-122"/>
                    <a:sym typeface="微软雅黑" panose="020B0503020204020204" charset="-122"/>
                  </a:rPr>
                  <a:t>数学符号</a:t>
                </a:r>
                <a:endParaRPr lang="zh-CN" altLang="en-US" b="1" dirty="0">
                  <a:solidFill>
                    <a:schemeClr val="bg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8212" name="TextBox 32"/>
              <p:cNvSpPr/>
              <p:nvPr>
                <p:custDataLst>
                  <p:tags r:id="rId13"/>
                </p:custDataLst>
              </p:nvPr>
            </p:nvSpPr>
            <p:spPr>
              <a:xfrm>
                <a:off x="7708" y="3760"/>
                <a:ext cx="3683" cy="1640"/>
              </a:xfrm>
              <a:prstGeom prst="rect">
                <a:avLst/>
              </a:prstGeom>
              <a:noFill/>
              <a:ln w="9525">
                <a:noFill/>
              </a:ln>
            </p:spPr>
            <p:txBody>
              <a:bodyPr wrap="square" lIns="82822" tIns="41410" rIns="82822" bIns="41410">
                <a:spAutoFit/>
              </a:bodyPr>
              <a:p>
                <a:pPr algn="ctr">
                  <a:lnSpc>
                    <a:spcPct val="130000"/>
                  </a:lnSpc>
                </a:pPr>
                <a:r>
                  <a:rPr lang="zh-CN" altLang="en-US" sz="2400" b="1">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rPr>
                  <a:t>数学界约定的规划范化的概念</a:t>
                </a:r>
                <a:endParaRPr lang="zh-CN" altLang="en-US" sz="2400" b="1">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grpSp>
          <p:nvGrpSpPr>
            <p:cNvPr id="6" name="组合 5"/>
            <p:cNvGrpSpPr/>
            <p:nvPr/>
          </p:nvGrpSpPr>
          <p:grpSpPr>
            <a:xfrm>
              <a:off x="12383" y="2171"/>
              <a:ext cx="3772" cy="3884"/>
              <a:chOff x="12383" y="2171"/>
              <a:chExt cx="3772" cy="3884"/>
            </a:xfrm>
          </p:grpSpPr>
          <p:sp>
            <p:nvSpPr>
              <p:cNvPr id="8200" name="圆角矩形 21"/>
              <p:cNvSpPr/>
              <p:nvPr>
                <p:custDataLst>
                  <p:tags r:id="rId14"/>
                </p:custDataLst>
              </p:nvPr>
            </p:nvSpPr>
            <p:spPr>
              <a:xfrm>
                <a:off x="12383" y="3408"/>
                <a:ext cx="3547" cy="2647"/>
              </a:xfrm>
              <a:prstGeom prst="roundRect">
                <a:avLst>
                  <a:gd name="adj" fmla="val 5069"/>
                </a:avLst>
              </a:prstGeom>
              <a:noFill/>
              <a:ln w="19050" cap="flat" cmpd="sng">
                <a:solidFill>
                  <a:schemeClr val="accent1"/>
                </a:solidFill>
                <a:prstDash val="solid"/>
                <a:headEnd type="none" w="med" len="med"/>
                <a:tailEnd type="none" w="med" len="med"/>
              </a:ln>
            </p:spPr>
            <p:txBody>
              <a:bodyPr vert="horz" wrap="square" lIns="82822" tIns="41410" rIns="82822" bIns="41410" anchor="t" anchorCtr="0"/>
              <a:p>
                <a:pPr lvl="2">
                  <a:lnSpc>
                    <a:spcPct val="100000"/>
                  </a:lnSpc>
                </a:pPr>
                <a:endParaRPr>
                  <a:solidFill>
                    <a:srgbClr val="0D7048"/>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8208" name="矩形 16"/>
              <p:cNvSpPr/>
              <p:nvPr>
                <p:custDataLst>
                  <p:tags r:id="rId15"/>
                </p:custDataLst>
              </p:nvPr>
            </p:nvSpPr>
            <p:spPr>
              <a:xfrm>
                <a:off x="12585" y="2171"/>
                <a:ext cx="3185" cy="831"/>
              </a:xfrm>
              <a:prstGeom prst="rect">
                <a:avLst/>
              </a:prstGeom>
              <a:solidFill>
                <a:srgbClr val="92D050"/>
              </a:solidFill>
              <a:ln w="9525">
                <a:noFill/>
              </a:ln>
            </p:spPr>
            <p:txBody>
              <a:bodyPr wrap="square" lIns="82822" tIns="41410" rIns="82822" bIns="41410">
                <a:noAutofit/>
              </a:bodyPr>
              <a:p>
                <a:pPr algn="ctr"/>
                <a:r>
                  <a:rPr lang="zh-CN" altLang="en-US" b="1" dirty="0">
                    <a:solidFill>
                      <a:schemeClr val="bg1"/>
                    </a:solidFill>
                    <a:latin typeface="微软雅黑" panose="020B0503020204020204" charset="-122"/>
                    <a:ea typeface="微软雅黑" panose="020B0503020204020204" charset="-122"/>
                    <a:cs typeface="微软雅黑" panose="020B0503020204020204" charset="-122"/>
                    <a:sym typeface="微软雅黑" panose="020B0503020204020204" charset="-122"/>
                  </a:rPr>
                  <a:t>符号意识</a:t>
                </a:r>
                <a:endParaRPr lang="zh-CN" altLang="en-US" b="1" dirty="0">
                  <a:solidFill>
                    <a:schemeClr val="bg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8213" name="TextBox 32"/>
              <p:cNvSpPr/>
              <p:nvPr>
                <p:custDataLst>
                  <p:tags r:id="rId16"/>
                </p:custDataLst>
              </p:nvPr>
            </p:nvSpPr>
            <p:spPr>
              <a:xfrm>
                <a:off x="12580" y="4226"/>
                <a:ext cx="3575" cy="885"/>
              </a:xfrm>
              <a:prstGeom prst="rect">
                <a:avLst/>
              </a:prstGeom>
              <a:noFill/>
              <a:ln w="9525">
                <a:noFill/>
              </a:ln>
            </p:spPr>
            <p:txBody>
              <a:bodyPr wrap="square" lIns="82822" tIns="41410" rIns="82822" bIns="41410">
                <a:spAutoFit/>
              </a:bodyPr>
              <a:p>
                <a:pPr>
                  <a:lnSpc>
                    <a:spcPct val="130000"/>
                  </a:lnSpc>
                </a:pPr>
                <a:r>
                  <a:rPr lang="zh-CN" altLang="en-US" sz="2400" b="1">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rPr>
                  <a:t>经验、感悟</a:t>
                </a:r>
                <a:endParaRPr lang="zh-CN" altLang="en-US" sz="2400" b="1">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
          <p:nvSpPr>
            <p:cNvPr id="8214" name="右大括号 23"/>
            <p:cNvSpPr/>
            <p:nvPr>
              <p:custDataLst>
                <p:tags r:id="rId17"/>
              </p:custDataLst>
            </p:nvPr>
          </p:nvSpPr>
          <p:spPr>
            <a:xfrm rot="5400000">
              <a:off x="9345" y="1345"/>
              <a:ext cx="533" cy="12138"/>
            </a:xfrm>
            <a:prstGeom prst="rightBrace">
              <a:avLst>
                <a:gd name="adj1" fmla="val 125680"/>
                <a:gd name="adj2" fmla="val 50000"/>
              </a:avLst>
            </a:prstGeom>
            <a:noFill/>
            <a:ln w="38100" cap="flat" cmpd="sng">
              <a:solidFill>
                <a:schemeClr val="accent1"/>
              </a:solidFill>
              <a:prstDash val="solid"/>
              <a:headEnd type="none" w="med" len="med"/>
              <a:tailEnd type="none" w="med" len="med"/>
            </a:ln>
          </p:spPr>
          <p:txBody>
            <a:bodyPr anchor="ctr" anchorCtr="0"/>
            <a:p>
              <a:pPr algn="ctr"/>
              <a:endParaRPr>
                <a:latin typeface="微软雅黑" panose="020B0503020204020204" charset="-122"/>
                <a:ea typeface="微软雅黑" panose="020B0503020204020204" charset="-122"/>
                <a:cs typeface="微软雅黑" panose="020B0503020204020204" charset="-122"/>
              </a:endParaRPr>
            </a:p>
          </p:txBody>
        </p:sp>
        <p:sp>
          <p:nvSpPr>
            <p:cNvPr id="8215" name="文本框 24"/>
            <p:cNvSpPr/>
            <p:nvPr>
              <p:custDataLst>
                <p:tags r:id="rId18"/>
              </p:custDataLst>
            </p:nvPr>
          </p:nvSpPr>
          <p:spPr>
            <a:xfrm>
              <a:off x="3885" y="7643"/>
              <a:ext cx="11740" cy="1585"/>
            </a:xfrm>
            <a:prstGeom prst="rect">
              <a:avLst/>
            </a:prstGeom>
            <a:noFill/>
            <a:ln w="9525">
              <a:noFill/>
            </a:ln>
          </p:spPr>
          <p:txBody>
            <a:bodyPr wrap="square">
              <a:spAutoFit/>
            </a:bodyPr>
            <a:p>
              <a:pPr algn="ctr">
                <a:lnSpc>
                  <a:spcPct val="150000"/>
                </a:lnSpc>
              </a:pPr>
              <a:r>
                <a:rPr lang="zh-CN" altLang="en-US" sz="2000" b="1" dirty="0">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  数学符号是数学思维和数学推理的基本要素，</a:t>
              </a:r>
              <a:endParaRPr lang="zh-CN" altLang="en-US" sz="2000" b="1" dirty="0">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algn="ctr">
                <a:lnSpc>
                  <a:spcPct val="150000"/>
                </a:lnSpc>
              </a:pPr>
              <a:r>
                <a:rPr lang="zh-CN" altLang="en-US" sz="2000" b="1" dirty="0">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数学符号的使用是数学表达和进行数学思考的重要形式。</a:t>
              </a:r>
              <a:endParaRPr lang="zh-CN" altLang="en-US" sz="2000" b="1" dirty="0">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262" name="任意多边形 3"/>
            <p:cNvSpPr/>
            <p:nvPr>
              <p:custDataLst>
                <p:tags r:id="rId19"/>
              </p:custDataLst>
            </p:nvPr>
          </p:nvSpPr>
          <p:spPr>
            <a:xfrm>
              <a:off x="441" y="3700"/>
              <a:ext cx="1682" cy="3498"/>
            </a:xfrm>
            <a:prstGeom prst="roundRect">
              <a:avLst/>
            </a:prstGeom>
            <a:solidFill>
              <a:srgbClr val="00B050"/>
            </a:solidFill>
            <a:ln w="9525">
              <a:noFill/>
            </a:ln>
          </p:spPr>
          <p:txBody>
            <a:bodyPr/>
            <a:p>
              <a:endParaRPr lang="zh-CN" altLang="en-US">
                <a:latin typeface="微软雅黑" panose="020B0503020204020204" charset="-122"/>
                <a:ea typeface="微软雅黑" panose="020B0503020204020204" charset="-122"/>
                <a:cs typeface="微软雅黑" panose="020B0503020204020204" charset="-122"/>
              </a:endParaRPr>
            </a:p>
          </p:txBody>
        </p:sp>
        <p:sp>
          <p:nvSpPr>
            <p:cNvPr id="10264" name="矩形 14"/>
            <p:cNvSpPr/>
            <p:nvPr>
              <p:custDataLst>
                <p:tags r:id="rId20"/>
              </p:custDataLst>
            </p:nvPr>
          </p:nvSpPr>
          <p:spPr>
            <a:xfrm>
              <a:off x="769" y="3813"/>
              <a:ext cx="1025" cy="3088"/>
            </a:xfrm>
            <a:prstGeom prst="rect">
              <a:avLst/>
            </a:prstGeom>
            <a:solidFill>
              <a:srgbClr val="00B050"/>
            </a:solidFill>
            <a:ln w="9525">
              <a:noFill/>
            </a:ln>
          </p:spPr>
          <p:txBody>
            <a:bodyPr vert="horz" wrap="none" lIns="91428" tIns="45715" rIns="91428" bIns="45715" anchor="t" anchorCtr="0">
              <a:noAutofit/>
            </a:bodyPr>
            <a:p>
              <a:r>
                <a:rPr lang="zh-CN" altLang="en-US" sz="3200" b="1" dirty="0">
                  <a:solidFill>
                    <a:schemeClr val="bg1"/>
                  </a:solidFill>
                  <a:latin typeface="微软雅黑" panose="020B0503020204020204" charset="-122"/>
                  <a:ea typeface="微软雅黑" panose="020B0503020204020204" charset="-122"/>
                  <a:cs typeface="微软雅黑" panose="020B0503020204020204" charset="-122"/>
                  <a:sym typeface="微软雅黑" panose="020B0503020204020204" charset="-122"/>
                </a:rPr>
                <a:t>三</a:t>
              </a:r>
              <a:endParaRPr lang="zh-CN" altLang="en-US" sz="3200" b="1" dirty="0">
                <a:solidFill>
                  <a:schemeClr val="bg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r>
                <a:rPr lang="zh-CN" altLang="en-US" sz="3200" b="1" dirty="0">
                  <a:solidFill>
                    <a:schemeClr val="bg1"/>
                  </a:solidFill>
                  <a:latin typeface="微软雅黑" panose="020B0503020204020204" charset="-122"/>
                  <a:ea typeface="微软雅黑" panose="020B0503020204020204" charset="-122"/>
                  <a:cs typeface="微软雅黑" panose="020B0503020204020204" charset="-122"/>
                  <a:sym typeface="微软雅黑" panose="020B0503020204020204" charset="-122"/>
                </a:rPr>
                <a:t>个</a:t>
              </a:r>
              <a:endParaRPr lang="zh-CN" altLang="en-US" sz="3200" b="1" dirty="0">
                <a:solidFill>
                  <a:schemeClr val="bg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r>
                <a:rPr lang="zh-CN" altLang="en-US" sz="3200" b="1" dirty="0">
                  <a:solidFill>
                    <a:schemeClr val="bg1"/>
                  </a:solidFill>
                  <a:latin typeface="微软雅黑" panose="020B0503020204020204" charset="-122"/>
                  <a:ea typeface="微软雅黑" panose="020B0503020204020204" charset="-122"/>
                  <a:cs typeface="微软雅黑" panose="020B0503020204020204" charset="-122"/>
                  <a:sym typeface="微软雅黑" panose="020B0503020204020204" charset="-122"/>
                </a:rPr>
                <a:t>概</a:t>
              </a:r>
              <a:endParaRPr lang="zh-CN" altLang="en-US" sz="3200" b="1" dirty="0">
                <a:solidFill>
                  <a:schemeClr val="bg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r>
                <a:rPr lang="zh-CN" altLang="en-US" sz="3200" b="1" dirty="0">
                  <a:solidFill>
                    <a:schemeClr val="bg1"/>
                  </a:solidFill>
                  <a:latin typeface="微软雅黑" panose="020B0503020204020204" charset="-122"/>
                  <a:ea typeface="微软雅黑" panose="020B0503020204020204" charset="-122"/>
                  <a:cs typeface="微软雅黑" panose="020B0503020204020204" charset="-122"/>
                  <a:sym typeface="微软雅黑" panose="020B0503020204020204" charset="-122"/>
                </a:rPr>
                <a:t>念</a:t>
              </a:r>
              <a:endParaRPr lang="zh-CN" altLang="en-US" sz="3200" b="1" dirty="0">
                <a:solidFill>
                  <a:schemeClr val="bg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Tree>
    <p:custDataLst>
      <p:tags r:id="rId21"/>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圆角矩形 11"/>
          <p:cNvSpPr/>
          <p:nvPr>
            <p:custDataLst>
              <p:tags r:id="rId1"/>
            </p:custDataLst>
          </p:nvPr>
        </p:nvSpPr>
        <p:spPr>
          <a:xfrm>
            <a:off x="3803015" y="5045075"/>
            <a:ext cx="7656830" cy="583565"/>
          </a:xfrm>
          <a:prstGeom prst="roundRect">
            <a:avLst/>
          </a:prstGeom>
          <a:solidFill>
            <a:schemeClr val="bg1"/>
          </a:solidFill>
          <a:ln w="57150">
            <a:solidFill>
              <a:srgbClr val="65AA8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7" name="圆角矩形 6"/>
          <p:cNvSpPr/>
          <p:nvPr>
            <p:custDataLst>
              <p:tags r:id="rId2"/>
            </p:custDataLst>
          </p:nvPr>
        </p:nvSpPr>
        <p:spPr>
          <a:xfrm>
            <a:off x="3700780" y="1341120"/>
            <a:ext cx="7656830" cy="1208405"/>
          </a:xfrm>
          <a:prstGeom prst="roundRect">
            <a:avLst/>
          </a:prstGeom>
          <a:solidFill>
            <a:schemeClr val="bg1"/>
          </a:solidFill>
          <a:ln w="57150">
            <a:solidFill>
              <a:srgbClr val="65AA8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6" name="圆角矩形 5"/>
          <p:cNvSpPr/>
          <p:nvPr>
            <p:custDataLst>
              <p:tags r:id="rId3"/>
            </p:custDataLst>
          </p:nvPr>
        </p:nvSpPr>
        <p:spPr>
          <a:xfrm>
            <a:off x="3741420" y="2904490"/>
            <a:ext cx="7656830" cy="1680845"/>
          </a:xfrm>
          <a:prstGeom prst="roundRect">
            <a:avLst/>
          </a:prstGeom>
          <a:solidFill>
            <a:schemeClr val="bg1"/>
          </a:solidFill>
          <a:ln w="57150">
            <a:solidFill>
              <a:srgbClr val="65AA8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pic>
        <p:nvPicPr>
          <p:cNvPr id="16385" name="图片 8" descr="备份备份迎春家长学校标牌"/>
          <p:cNvPicPr>
            <a:picLocks noChangeAspect="1"/>
          </p:cNvPicPr>
          <p:nvPr/>
        </p:nvPicPr>
        <p:blipFill>
          <a:blip r:embed="rId4"/>
          <a:srcRect l="4274" t="4509" r="73572" b="15057"/>
          <a:stretch>
            <a:fillRect/>
          </a:stretch>
        </p:blipFill>
        <p:spPr>
          <a:xfrm>
            <a:off x="117475" y="74613"/>
            <a:ext cx="1057275" cy="869950"/>
          </a:xfrm>
          <a:prstGeom prst="rect">
            <a:avLst/>
          </a:prstGeom>
          <a:noFill/>
          <a:ln w="9525">
            <a:noFill/>
          </a:ln>
        </p:spPr>
      </p:pic>
      <p:pic>
        <p:nvPicPr>
          <p:cNvPr id="16386" name="图片 9" descr="备份备份迎春家长学校标牌"/>
          <p:cNvPicPr>
            <a:picLocks noChangeAspect="1"/>
          </p:cNvPicPr>
          <p:nvPr/>
        </p:nvPicPr>
        <p:blipFill>
          <a:blip r:embed="rId4"/>
          <a:srcRect l="26375" t="22427" r="1749" b="24603"/>
          <a:stretch>
            <a:fillRect/>
          </a:stretch>
        </p:blipFill>
        <p:spPr>
          <a:xfrm>
            <a:off x="9315450" y="304800"/>
            <a:ext cx="2741613" cy="458788"/>
          </a:xfrm>
          <a:prstGeom prst="rect">
            <a:avLst/>
          </a:prstGeom>
          <a:noFill/>
          <a:ln w="9525">
            <a:noFill/>
          </a:ln>
        </p:spPr>
      </p:pic>
      <p:grpSp>
        <p:nvGrpSpPr>
          <p:cNvPr id="17" name="组合 16"/>
          <p:cNvGrpSpPr/>
          <p:nvPr/>
        </p:nvGrpSpPr>
        <p:grpSpPr>
          <a:xfrm>
            <a:off x="3835071" y="1474388"/>
            <a:ext cx="5615634" cy="1054817"/>
            <a:chOff x="10144" y="2124"/>
            <a:chExt cx="8844" cy="1459"/>
          </a:xfrm>
        </p:grpSpPr>
        <p:sp>
          <p:nvSpPr>
            <p:cNvPr id="13" name="í$ľïḍe"/>
            <p:cNvSpPr/>
            <p:nvPr/>
          </p:nvSpPr>
          <p:spPr>
            <a:xfrm>
              <a:off x="10144" y="2124"/>
              <a:ext cx="8844" cy="1435"/>
            </a:xfrm>
            <a:prstGeom prst="rect">
              <a:avLst/>
            </a:prstGeom>
            <a:noFill/>
            <a:ln w="3175">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l" defTabSz="914400" fontAlgn="auto"/>
              <a:r>
                <a:rPr lang="zh-CN" altLang="en-US" sz="2000" b="1" strike="noStrike" noProof="1" dirty="0">
                  <a:solidFill>
                    <a:schemeClr val="tx1"/>
                  </a:solidFill>
                  <a:cs typeface="+mn-ea"/>
                  <a:sym typeface="+mn-lt"/>
                </a:rPr>
                <a:t>内涵概括：</a:t>
              </a:r>
              <a:r>
                <a:rPr lang="zh-CN" altLang="en-US" sz="1800" b="1" dirty="0">
                  <a:solidFill>
                    <a:srgbClr val="00B050"/>
                  </a:solidFill>
                  <a:latin typeface="微软雅黑" panose="020B0503020204020204" charset="-122"/>
                  <a:ea typeface="微软雅黑" panose="020B0503020204020204" charset="-122"/>
                  <a:cs typeface="微软雅黑" panose="020B0503020204020204" charset="-122"/>
                  <a:sym typeface="微软雅黑" panose="020B0503020204020204" charset="-122"/>
                </a:rPr>
                <a:t>主要是指能够感悟符号的数学功能。</a:t>
              </a:r>
              <a:endParaRPr lang="zh-CN" altLang="en-US" sz="2000" b="1" strike="noStrike" noProof="1" dirty="0">
                <a:solidFill>
                  <a:srgbClr val="00B05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pic>
          <p:nvPicPr>
            <p:cNvPr id="16399" name="图片 26" descr="crayon-liane-17"/>
            <p:cNvPicPr>
              <a:picLocks noChangeAspect="1"/>
            </p:cNvPicPr>
            <p:nvPr/>
          </p:nvPicPr>
          <p:blipFill>
            <a:blip r:embed="rId5"/>
            <a:srcRect l="41290"/>
            <a:stretch>
              <a:fillRect/>
            </a:stretch>
          </p:blipFill>
          <p:spPr>
            <a:xfrm rot="-4980000">
              <a:off x="18164" y="2809"/>
              <a:ext cx="870" cy="678"/>
            </a:xfrm>
            <a:prstGeom prst="rect">
              <a:avLst/>
            </a:prstGeom>
            <a:noFill/>
            <a:ln w="9525">
              <a:noFill/>
            </a:ln>
          </p:spPr>
        </p:pic>
      </p:grpSp>
      <p:pic>
        <p:nvPicPr>
          <p:cNvPr id="16404" name="图片 33" descr="crayon-liane-17"/>
          <p:cNvPicPr>
            <a:picLocks noChangeAspect="1"/>
          </p:cNvPicPr>
          <p:nvPr/>
        </p:nvPicPr>
        <p:blipFill>
          <a:blip r:embed="rId5"/>
          <a:srcRect l="41290"/>
          <a:stretch>
            <a:fillRect/>
          </a:stretch>
        </p:blipFill>
        <p:spPr>
          <a:xfrm rot="16620000">
            <a:off x="10303510" y="4112895"/>
            <a:ext cx="1430655" cy="588645"/>
          </a:xfrm>
          <a:prstGeom prst="rect">
            <a:avLst/>
          </a:prstGeom>
          <a:noFill/>
          <a:ln w="9525">
            <a:noFill/>
          </a:ln>
        </p:spPr>
      </p:pic>
      <p:sp>
        <p:nvSpPr>
          <p:cNvPr id="5" name="圆角矩形 4"/>
          <p:cNvSpPr/>
          <p:nvPr/>
        </p:nvSpPr>
        <p:spPr>
          <a:xfrm>
            <a:off x="3421380" y="422275"/>
            <a:ext cx="5574030" cy="522605"/>
          </a:xfrm>
          <a:prstGeom prst="roundRect">
            <a:avLst/>
          </a:prstGeom>
          <a:solidFill>
            <a:schemeClr val="bg1"/>
          </a:solidFill>
          <a:ln w="57150">
            <a:solidFill>
              <a:srgbClr val="65AA8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6150" name="文本框 22"/>
          <p:cNvSpPr/>
          <p:nvPr>
            <p:custDataLst>
              <p:tags r:id="rId6"/>
            </p:custDataLst>
          </p:nvPr>
        </p:nvSpPr>
        <p:spPr>
          <a:xfrm>
            <a:off x="3421380" y="422910"/>
            <a:ext cx="5574030" cy="659130"/>
          </a:xfrm>
          <a:prstGeom prst="rect">
            <a:avLst/>
          </a:prstGeom>
          <a:noFill/>
          <a:ln w="9525">
            <a:noFill/>
          </a:ln>
        </p:spPr>
        <p:txBody>
          <a:bodyPr wrap="none">
            <a:noAutofit/>
          </a:bodyPr>
          <a:p>
            <a:pPr algn="ctr"/>
            <a:r>
              <a:rPr lang="zh-CN" altLang="en-US" sz="2800" b="1" dirty="0">
                <a:solidFill>
                  <a:srgbClr val="595959"/>
                </a:solidFill>
                <a:latin typeface="微软雅黑" panose="020B0503020204020204" charset="-122"/>
                <a:cs typeface="微软雅黑" panose="020B0503020204020204" charset="-122"/>
                <a:sym typeface="微软雅黑" panose="020B0503020204020204" charset="-122"/>
              </a:rPr>
              <a:t>整体认识</a:t>
            </a:r>
            <a:r>
              <a:rPr lang="zh-CN" altLang="en-US" sz="2800" b="1" dirty="0" smtClean="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——符号意识</a:t>
            </a:r>
            <a:r>
              <a:rPr lang="zh-CN" altLang="en-US" sz="2800" b="1" dirty="0" smtClean="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的具体内涵</a:t>
            </a:r>
            <a:endParaRPr lang="zh-CN" altLang="en-US" sz="2800" b="1" dirty="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pic>
        <p:nvPicPr>
          <p:cNvPr id="10265" name="图片 10264" descr="6bb923dd3c03752035061814b38e301"/>
          <p:cNvPicPr>
            <a:picLocks noChangeAspect="1"/>
          </p:cNvPicPr>
          <p:nvPr>
            <p:custDataLst>
              <p:tags r:id="rId7"/>
            </p:custDataLst>
          </p:nvPr>
        </p:nvPicPr>
        <p:blipFill>
          <a:blip r:embed="rId8"/>
          <a:srcRect l="21494" t="7173" r="23306" b="24960"/>
          <a:stretch>
            <a:fillRect/>
          </a:stretch>
        </p:blipFill>
        <p:spPr>
          <a:xfrm>
            <a:off x="149543" y="1678305"/>
            <a:ext cx="3271837" cy="4022725"/>
          </a:xfrm>
          <a:prstGeom prst="rect">
            <a:avLst/>
          </a:prstGeom>
          <a:noFill/>
          <a:ln w="9525">
            <a:noFill/>
          </a:ln>
          <a:effectLst>
            <a:outerShdw blurRad="50800" dist="38100" algn="l" rotWithShape="0">
              <a:prstClr val="black">
                <a:alpha val="40000"/>
              </a:prstClr>
            </a:outerShdw>
          </a:effectLst>
        </p:spPr>
      </p:pic>
      <p:sp>
        <p:nvSpPr>
          <p:cNvPr id="6164" name="文本框 36"/>
          <p:cNvSpPr/>
          <p:nvPr>
            <p:custDataLst>
              <p:tags r:id="rId9"/>
            </p:custDataLst>
          </p:nvPr>
        </p:nvSpPr>
        <p:spPr>
          <a:xfrm>
            <a:off x="3803015" y="2693035"/>
            <a:ext cx="7553960" cy="1474470"/>
          </a:xfrm>
          <a:prstGeom prst="rect">
            <a:avLst/>
          </a:prstGeom>
          <a:noFill/>
          <a:ln w="9525">
            <a:noFill/>
          </a:ln>
        </p:spPr>
        <p:txBody>
          <a:bodyPr wrap="square">
            <a:noAutofit/>
          </a:bodyPr>
          <a:p>
            <a:pPr>
              <a:lnSpc>
                <a:spcPct val="150000"/>
              </a:lnSpc>
            </a:pPr>
            <a:endParaRPr lang="zh-CN" altLang="en-US" b="1" dirty="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a:lnSpc>
                <a:spcPct val="150000"/>
              </a:lnSpc>
            </a:pPr>
            <a:r>
              <a:rPr lang="zh-CN" altLang="en-US" b="1" dirty="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具体表现</a:t>
            </a:r>
            <a:r>
              <a:rPr lang="zh-CN" altLang="en-US" b="1" dirty="0">
                <a:solidFill>
                  <a:srgbClr val="00B050"/>
                </a:solidFill>
                <a:latin typeface="微软雅黑" panose="020B0503020204020204" charset="-122"/>
                <a:ea typeface="微软雅黑" panose="020B0503020204020204" charset="-122"/>
                <a:cs typeface="微软雅黑" panose="020B0503020204020204" charset="-122"/>
                <a:sym typeface="微软雅黑" panose="020B0503020204020204" charset="-122"/>
              </a:rPr>
              <a:t>：知道符号表达的现实意义；能够初步运用符号表示数量、关系和一般规律；知道符号表达的运算规律和推理结论具有一般性；初步体会符号的使用是数学表达和数学思考的重要形式。</a:t>
            </a:r>
            <a:endParaRPr lang="zh-CN" altLang="en-US" b="1" dirty="0">
              <a:solidFill>
                <a:srgbClr val="9900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8" name="文本框 7"/>
          <p:cNvSpPr txBox="1"/>
          <p:nvPr/>
        </p:nvSpPr>
        <p:spPr>
          <a:xfrm>
            <a:off x="3911600" y="5056505"/>
            <a:ext cx="6096000" cy="506730"/>
          </a:xfrm>
          <a:prstGeom prst="rect">
            <a:avLst/>
          </a:prstGeom>
          <a:noFill/>
        </p:spPr>
        <p:txBody>
          <a:bodyPr wrap="square" rtlCol="0" anchor="t">
            <a:spAutoFit/>
          </a:bodyPr>
          <a:p>
            <a:pPr>
              <a:lnSpc>
                <a:spcPct val="150000"/>
              </a:lnSpc>
            </a:pPr>
            <a:r>
              <a:rPr lang="zh-CN" altLang="en-US" b="1" dirty="0">
                <a:solidFill>
                  <a:schemeClr val="tx1"/>
                </a:solidFill>
                <a:latin typeface="微软雅黑" panose="020B0503020204020204" charset="-122"/>
                <a:cs typeface="微软雅黑" panose="020B0503020204020204" charset="-122"/>
                <a:sym typeface="微软雅黑" panose="020B0503020204020204" charset="-122"/>
              </a:rPr>
              <a:t>作用</a:t>
            </a:r>
            <a:r>
              <a:rPr lang="zh-CN" altLang="en-US" sz="1800" b="1" dirty="0">
                <a:solidFill>
                  <a:srgbClr val="00B050"/>
                </a:solidFill>
                <a:latin typeface="微软雅黑" panose="020B0503020204020204" charset="-122"/>
                <a:cs typeface="微软雅黑" panose="020B0503020204020204" charset="-122"/>
                <a:sym typeface="微软雅黑" panose="020B0503020204020204" charset="-122"/>
              </a:rPr>
              <a:t>：符号意识是形成抽象能力和推理能力的经验基础。</a:t>
            </a:r>
            <a:endParaRPr lang="zh-CN" altLang="en-US" sz="1800" b="1" dirty="0">
              <a:solidFill>
                <a:srgbClr val="00B050"/>
              </a:solidFill>
              <a:latin typeface="微软雅黑" panose="020B0503020204020204" charset="-122"/>
              <a:cs typeface="微软雅黑" panose="020B0503020204020204" charset="-122"/>
              <a:sym typeface="微软雅黑" panose="020B0503020204020204" charset="-122"/>
            </a:endParaRPr>
          </a:p>
        </p:txBody>
      </p:sp>
    </p:spTree>
    <p:custDataLst>
      <p:tags r:id="rId10"/>
    </p:custDataLst>
  </p:cSld>
  <p:clrMapOvr>
    <a:masterClrMapping/>
  </p:clrMapOvr>
  <p:transition>
    <p:rand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矩形 1"/>
          <p:cNvSpPr/>
          <p:nvPr/>
        </p:nvSpPr>
        <p:spPr>
          <a:xfrm>
            <a:off x="2382838" y="-261937"/>
            <a:ext cx="9961563" cy="711993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pic>
        <p:nvPicPr>
          <p:cNvPr id="18435" name="图片 8" descr="备份备份迎春家长学校标牌"/>
          <p:cNvPicPr>
            <a:picLocks noChangeAspect="1"/>
          </p:cNvPicPr>
          <p:nvPr/>
        </p:nvPicPr>
        <p:blipFill>
          <a:blip r:embed="rId1"/>
          <a:srcRect l="4274" t="4509" r="73572" b="15057"/>
          <a:stretch>
            <a:fillRect/>
          </a:stretch>
        </p:blipFill>
        <p:spPr>
          <a:xfrm>
            <a:off x="117475" y="74613"/>
            <a:ext cx="1057275" cy="869950"/>
          </a:xfrm>
          <a:prstGeom prst="rect">
            <a:avLst/>
          </a:prstGeom>
          <a:noFill/>
          <a:ln w="9525">
            <a:noFill/>
          </a:ln>
        </p:spPr>
      </p:pic>
      <p:pic>
        <p:nvPicPr>
          <p:cNvPr id="18436" name="图片 9" descr="备份备份迎春家长学校标牌"/>
          <p:cNvPicPr>
            <a:picLocks noChangeAspect="1"/>
          </p:cNvPicPr>
          <p:nvPr/>
        </p:nvPicPr>
        <p:blipFill>
          <a:blip r:embed="rId1"/>
          <a:srcRect l="26375" t="22427" r="1749" b="24603"/>
          <a:stretch>
            <a:fillRect/>
          </a:stretch>
        </p:blipFill>
        <p:spPr>
          <a:xfrm>
            <a:off x="9315450" y="304800"/>
            <a:ext cx="2741613" cy="458788"/>
          </a:xfrm>
          <a:prstGeom prst="rect">
            <a:avLst/>
          </a:prstGeom>
          <a:noFill/>
          <a:ln w="9525">
            <a:noFill/>
          </a:ln>
        </p:spPr>
      </p:pic>
      <p:pic>
        <p:nvPicPr>
          <p:cNvPr id="12" name="图片 11" descr="f404a4624b17582a636a42052b5e0b6"/>
          <p:cNvPicPr>
            <a:picLocks noChangeAspect="1"/>
          </p:cNvPicPr>
          <p:nvPr/>
        </p:nvPicPr>
        <p:blipFill>
          <a:blip r:embed="rId2"/>
          <a:stretch>
            <a:fillRect/>
          </a:stretch>
        </p:blipFill>
        <p:spPr>
          <a:xfrm rot="3540000" flipH="1" flipV="1">
            <a:off x="10537825" y="1676400"/>
            <a:ext cx="1317625" cy="736600"/>
          </a:xfrm>
          <a:prstGeom prst="rect">
            <a:avLst/>
          </a:prstGeom>
          <a:noFill/>
          <a:ln w="9525">
            <a:noFill/>
          </a:ln>
        </p:spPr>
      </p:pic>
      <p:sp>
        <p:nvSpPr>
          <p:cNvPr id="6150" name="文本框 22"/>
          <p:cNvSpPr/>
          <p:nvPr>
            <p:custDataLst>
              <p:tags r:id="rId3"/>
            </p:custDataLst>
          </p:nvPr>
        </p:nvSpPr>
        <p:spPr>
          <a:xfrm>
            <a:off x="3421380" y="422910"/>
            <a:ext cx="5574030" cy="659130"/>
          </a:xfrm>
          <a:prstGeom prst="rect">
            <a:avLst/>
          </a:prstGeom>
          <a:noFill/>
          <a:ln w="9525">
            <a:noFill/>
          </a:ln>
        </p:spPr>
        <p:txBody>
          <a:bodyPr wrap="none">
            <a:noAutofit/>
          </a:bodyPr>
          <a:p>
            <a:pPr algn="ctr"/>
            <a:r>
              <a:rPr lang="zh-CN" altLang="en-US" sz="2800" b="1" dirty="0">
                <a:solidFill>
                  <a:srgbClr val="595959"/>
                </a:solidFill>
                <a:latin typeface="微软雅黑" panose="020B0503020204020204" charset="-122"/>
                <a:cs typeface="微软雅黑" panose="020B0503020204020204" charset="-122"/>
                <a:sym typeface="微软雅黑" panose="020B0503020204020204" charset="-122"/>
              </a:rPr>
              <a:t>整体认识</a:t>
            </a:r>
            <a:r>
              <a:rPr lang="zh-CN" altLang="en-US" sz="2800" b="1" dirty="0" smtClean="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——与其他素养的关系</a:t>
            </a:r>
            <a:endParaRPr lang="zh-CN" altLang="en-US" sz="2800" b="1" dirty="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pic>
        <p:nvPicPr>
          <p:cNvPr id="1073742850" name="图片 1073742849" descr="下载"/>
          <p:cNvPicPr>
            <a:picLocks noChangeAspect="1"/>
          </p:cNvPicPr>
          <p:nvPr>
            <p:custDataLst>
              <p:tags r:id="rId4"/>
            </p:custDataLst>
          </p:nvPr>
        </p:nvPicPr>
        <p:blipFill>
          <a:blip r:embed="rId5"/>
          <a:stretch>
            <a:fillRect/>
          </a:stretch>
        </p:blipFill>
        <p:spPr>
          <a:xfrm>
            <a:off x="2383155" y="1447165"/>
            <a:ext cx="8341360" cy="5129530"/>
          </a:xfrm>
          <a:prstGeom prst="rect">
            <a:avLst/>
          </a:prstGeom>
          <a:noFill/>
          <a:ln w="9525">
            <a:noFill/>
          </a:ln>
        </p:spPr>
      </p:pic>
    </p:spTree>
    <p:custDataLst>
      <p:tags r:id="rId6"/>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p:cxnSp>
        <p:nvCxnSpPr>
          <p:cNvPr id="7" name="直接连接符 6"/>
          <p:cNvCxnSpPr/>
          <p:nvPr/>
        </p:nvCxnSpPr>
        <p:spPr>
          <a:xfrm>
            <a:off x="1311275" y="628650"/>
            <a:ext cx="7896225" cy="23813"/>
          </a:xfrm>
          <a:prstGeom prst="line">
            <a:avLst/>
          </a:prstGeom>
          <a:ln w="12700" cmpd="sng">
            <a:solidFill>
              <a:srgbClr val="1E5B42"/>
            </a:solidFill>
          </a:ln>
        </p:spPr>
        <p:style>
          <a:lnRef idx="1">
            <a:schemeClr val="accent1"/>
          </a:lnRef>
          <a:fillRef idx="0">
            <a:schemeClr val="accent1"/>
          </a:fillRef>
          <a:effectRef idx="0">
            <a:schemeClr val="accent1"/>
          </a:effectRef>
          <a:fontRef idx="minor">
            <a:schemeClr val="tx1"/>
          </a:fontRef>
        </p:style>
      </p:cxnSp>
      <p:pic>
        <p:nvPicPr>
          <p:cNvPr id="20483" name="图片 8" descr="备份备份迎春家长学校标牌"/>
          <p:cNvPicPr>
            <a:picLocks noChangeAspect="1"/>
          </p:cNvPicPr>
          <p:nvPr/>
        </p:nvPicPr>
        <p:blipFill>
          <a:blip r:embed="rId1"/>
          <a:srcRect l="4274" t="4509" r="73572" b="15057"/>
          <a:stretch>
            <a:fillRect/>
          </a:stretch>
        </p:blipFill>
        <p:spPr>
          <a:xfrm>
            <a:off x="117475" y="74613"/>
            <a:ext cx="1057275" cy="869950"/>
          </a:xfrm>
          <a:prstGeom prst="rect">
            <a:avLst/>
          </a:prstGeom>
          <a:noFill/>
          <a:ln w="9525">
            <a:noFill/>
          </a:ln>
        </p:spPr>
      </p:pic>
      <p:pic>
        <p:nvPicPr>
          <p:cNvPr id="20484" name="图片 9" descr="备份备份迎春家长学校标牌"/>
          <p:cNvPicPr>
            <a:picLocks noChangeAspect="1"/>
          </p:cNvPicPr>
          <p:nvPr/>
        </p:nvPicPr>
        <p:blipFill>
          <a:blip r:embed="rId1"/>
          <a:srcRect l="26375" t="22427" r="1749" b="24603"/>
          <a:stretch>
            <a:fillRect/>
          </a:stretch>
        </p:blipFill>
        <p:spPr>
          <a:xfrm>
            <a:off x="9315450" y="304800"/>
            <a:ext cx="2741613" cy="458788"/>
          </a:xfrm>
          <a:prstGeom prst="rect">
            <a:avLst/>
          </a:prstGeom>
          <a:noFill/>
          <a:ln w="9525">
            <a:noFill/>
          </a:ln>
        </p:spPr>
      </p:pic>
      <p:grpSp>
        <p:nvGrpSpPr>
          <p:cNvPr id="20486" name="组合 21"/>
          <p:cNvGrpSpPr/>
          <p:nvPr/>
        </p:nvGrpSpPr>
        <p:grpSpPr>
          <a:xfrm>
            <a:off x="285750" y="1739900"/>
            <a:ext cx="11791950" cy="4857749"/>
            <a:chOff x="632" y="3160"/>
            <a:chExt cx="18570" cy="7648"/>
          </a:xfrm>
        </p:grpSpPr>
        <p:sp>
          <p:nvSpPr>
            <p:cNvPr id="3" name="矩形 2"/>
            <p:cNvSpPr/>
            <p:nvPr/>
          </p:nvSpPr>
          <p:spPr>
            <a:xfrm>
              <a:off x="632" y="3160"/>
              <a:ext cx="18300" cy="958"/>
            </a:xfrm>
            <a:prstGeom prst="rect">
              <a:avLst/>
            </a:prstGeom>
            <a:solidFill>
              <a:schemeClr val="bg1"/>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auto"/>
              <a:endParaRPr lang="zh-CN" altLang="en-US" sz="2400" strike="noStrike" noProof="1">
                <a:solidFill>
                  <a:schemeClr val="accent6">
                    <a:lumMod val="50000"/>
                  </a:schemeClr>
                </a:solidFill>
              </a:endParaRPr>
            </a:p>
          </p:txBody>
        </p:sp>
        <p:pic>
          <p:nvPicPr>
            <p:cNvPr id="20488" name="图片 5" descr="f404a4624b17582a636a42052b5e0b6"/>
            <p:cNvPicPr>
              <a:picLocks noChangeAspect="1"/>
            </p:cNvPicPr>
            <p:nvPr/>
          </p:nvPicPr>
          <p:blipFill>
            <a:blip r:embed="rId2"/>
            <a:stretch>
              <a:fillRect/>
            </a:stretch>
          </p:blipFill>
          <p:spPr>
            <a:xfrm rot="3540000" flipH="1" flipV="1">
              <a:off x="17326" y="8932"/>
              <a:ext cx="2279" cy="1472"/>
            </a:xfrm>
            <a:prstGeom prst="rect">
              <a:avLst/>
            </a:prstGeom>
            <a:noFill/>
            <a:ln w="9525">
              <a:noFill/>
            </a:ln>
          </p:spPr>
        </p:pic>
      </p:grpSp>
      <p:sp>
        <p:nvSpPr>
          <p:cNvPr id="6150" name="文本框 22"/>
          <p:cNvSpPr/>
          <p:nvPr>
            <p:custDataLst>
              <p:tags r:id="rId3"/>
            </p:custDataLst>
          </p:nvPr>
        </p:nvSpPr>
        <p:spPr>
          <a:xfrm>
            <a:off x="3234055" y="763905"/>
            <a:ext cx="5574030" cy="659130"/>
          </a:xfrm>
          <a:prstGeom prst="rect">
            <a:avLst/>
          </a:prstGeom>
          <a:noFill/>
          <a:ln w="9525">
            <a:noFill/>
          </a:ln>
        </p:spPr>
        <p:txBody>
          <a:bodyPr wrap="none">
            <a:noAutofit/>
          </a:bodyPr>
          <a:p>
            <a:pPr algn="ctr"/>
            <a:r>
              <a:rPr lang="zh-CN" altLang="en-US" sz="2800" b="1" dirty="0">
                <a:solidFill>
                  <a:srgbClr val="595959"/>
                </a:solidFill>
                <a:latin typeface="微软雅黑" panose="020B0503020204020204" charset="-122"/>
                <a:cs typeface="微软雅黑" panose="020B0503020204020204" charset="-122"/>
                <a:sym typeface="微软雅黑" panose="020B0503020204020204" charset="-122"/>
              </a:rPr>
              <a:t>整体认识</a:t>
            </a:r>
            <a:r>
              <a:rPr lang="zh-CN" altLang="en-US" sz="2800" b="1" dirty="0" smtClean="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——与其他素养的关系</a:t>
            </a:r>
            <a:endParaRPr lang="zh-CN" altLang="en-US" sz="2800" b="1" dirty="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6" name="文本框 5"/>
          <p:cNvSpPr txBox="1"/>
          <p:nvPr>
            <p:custDataLst>
              <p:tags r:id="rId4"/>
            </p:custDataLst>
          </p:nvPr>
        </p:nvSpPr>
        <p:spPr>
          <a:xfrm>
            <a:off x="285750" y="1739900"/>
            <a:ext cx="11710035" cy="521970"/>
          </a:xfrm>
          <a:prstGeom prst="rect">
            <a:avLst/>
          </a:prstGeom>
          <a:noFill/>
        </p:spPr>
        <p:txBody>
          <a:bodyPr wrap="square" rtlCol="0" anchor="t">
            <a:spAutoFit/>
            <a:scene3d>
              <a:camera prst="orthographicFront"/>
              <a:lightRig rig="threePt" dir="t"/>
            </a:scene3d>
          </a:bodyPr>
          <a:p>
            <a:r>
              <a:rPr lang="zh-CN" altLang="en-US" sz="2800" dirty="0">
                <a:solidFill>
                  <a:schemeClr val="tx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sym typeface="微软雅黑" panose="020B0503020204020204" charset="-122"/>
              </a:rPr>
              <a:t>关系一：符号意识是推理能力的基础，数学符号是数学抽象最重要的表征</a:t>
            </a:r>
            <a:endParaRPr lang="zh-CN" altLang="en-US" sz="2800" dirty="0">
              <a:solidFill>
                <a:schemeClr val="tx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8441" name="11 Rectángulo"/>
          <p:cNvSpPr/>
          <p:nvPr>
            <p:custDataLst>
              <p:tags r:id="rId5"/>
            </p:custDataLst>
          </p:nvPr>
        </p:nvSpPr>
        <p:spPr>
          <a:xfrm>
            <a:off x="1184910" y="3126423"/>
            <a:ext cx="2635250" cy="1050925"/>
          </a:xfrm>
          <a:prstGeom prst="roundRect">
            <a:avLst/>
          </a:prstGeom>
          <a:solidFill>
            <a:srgbClr val="00B050"/>
          </a:solidFill>
          <a:ln w="9525">
            <a:solidFill>
              <a:srgbClr val="00B050"/>
            </a:solidFill>
          </a:ln>
        </p:spPr>
        <p:txBody>
          <a:bodyPr lIns="91426" tIns="45712" rIns="91426" bIns="45712" anchor="ctr" anchorCtr="0"/>
          <a:p>
            <a:pPr algn="ctr"/>
            <a:r>
              <a:rPr lang="zh-CN" altLang="en-US" sz="2800" b="1" dirty="0">
                <a:solidFill>
                  <a:schemeClr val="bg1"/>
                </a:solidFill>
                <a:latin typeface="微软雅黑" panose="020B0503020204020204" charset="-122"/>
                <a:ea typeface="微软雅黑" panose="020B0503020204020204" charset="-122"/>
                <a:cs typeface="微软雅黑" panose="020B0503020204020204" charset="-122"/>
                <a:sym typeface="微软雅黑" panose="020B0503020204020204" charset="-122"/>
              </a:rPr>
              <a:t>发展过程</a:t>
            </a:r>
            <a:endParaRPr lang="zh-CN" altLang="en-US" sz="2800" b="1" dirty="0">
              <a:solidFill>
                <a:schemeClr val="bg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nvGrpSpPr>
          <p:cNvPr id="18442" name="组合 18441"/>
          <p:cNvGrpSpPr/>
          <p:nvPr/>
        </p:nvGrpSpPr>
        <p:grpSpPr>
          <a:xfrm>
            <a:off x="946785" y="4428920"/>
            <a:ext cx="3195320" cy="1383666"/>
            <a:chOff x="0" y="-154"/>
            <a:chExt cx="2453726" cy="1037456"/>
          </a:xfrm>
        </p:grpSpPr>
        <p:sp>
          <p:nvSpPr>
            <p:cNvPr id="18443" name="矩形 5"/>
            <p:cNvSpPr/>
            <p:nvPr>
              <p:custDataLst>
                <p:tags r:id="rId6"/>
              </p:custDataLst>
            </p:nvPr>
          </p:nvSpPr>
          <p:spPr>
            <a:xfrm>
              <a:off x="0" y="0"/>
              <a:ext cx="1390097" cy="391367"/>
            </a:xfrm>
            <a:prstGeom prst="rect">
              <a:avLst/>
            </a:prstGeom>
            <a:noFill/>
            <a:ln w="9525">
              <a:noFill/>
            </a:ln>
          </p:spPr>
          <p:txBody>
            <a:bodyPr wrap="square">
              <a:spAutoFit/>
            </a:bodyPr>
            <a:p>
              <a:pPr eaLnBrk="0" hangingPunct="0"/>
              <a:endParaRPr lang="en-US" altLang="x-none" sz="2800" b="1" dirty="0">
                <a:latin typeface="微软雅黑" panose="020B0503020204020204" charset="-122"/>
                <a:ea typeface="微软雅黑" panose="020B0503020204020204" charset="-122"/>
                <a:cs typeface="微软雅黑" panose="020B0503020204020204" charset="-122"/>
              </a:endParaRPr>
            </a:p>
          </p:txBody>
        </p:sp>
        <p:sp>
          <p:nvSpPr>
            <p:cNvPr id="18444" name="矩形 6"/>
            <p:cNvSpPr/>
            <p:nvPr>
              <p:custDataLst>
                <p:tags r:id="rId7"/>
              </p:custDataLst>
            </p:nvPr>
          </p:nvSpPr>
          <p:spPr>
            <a:xfrm>
              <a:off x="0" y="-154"/>
              <a:ext cx="2453726" cy="1037456"/>
            </a:xfrm>
            <a:prstGeom prst="rect">
              <a:avLst/>
            </a:prstGeom>
            <a:noFill/>
            <a:ln w="9525">
              <a:noFill/>
            </a:ln>
          </p:spPr>
          <p:txBody>
            <a:bodyPr wrap="square">
              <a:spAutoFit/>
            </a:bodyPr>
            <a:p>
              <a:pPr>
                <a:lnSpc>
                  <a:spcPct val="150000"/>
                </a:lnSpc>
              </a:pPr>
              <a:r>
                <a:rPr lang="en-US" altLang="zh-CN" sz="2800" b="1">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rPr>
                <a:t>“</a:t>
              </a:r>
              <a:r>
                <a:rPr lang="zh-CN" altLang="en-US" sz="2800" b="1">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rPr>
                <a:t>实物操作</a:t>
              </a:r>
              <a:r>
                <a:rPr lang="en-US" altLang="zh-CN" sz="2800" b="1">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rPr>
                <a:t>→</a:t>
              </a:r>
              <a:r>
                <a:rPr lang="zh-CN" altLang="en-US" sz="2800" b="1">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rPr>
                <a:t>表象操作</a:t>
              </a:r>
              <a:r>
                <a:rPr lang="en-US" altLang="zh-CN" sz="2800" b="1">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rPr>
                <a:t>→</a:t>
              </a:r>
              <a:r>
                <a:rPr lang="zh-CN" altLang="en-US" sz="2800" b="1">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rPr>
                <a:t>符号操作”</a:t>
              </a:r>
              <a:endParaRPr lang="zh-CN" altLang="en-US" sz="2800" b="1">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
        <p:nvSpPr>
          <p:cNvPr id="18445" name="42 Rectángulo"/>
          <p:cNvSpPr/>
          <p:nvPr>
            <p:custDataLst>
              <p:tags r:id="rId8"/>
            </p:custDataLst>
          </p:nvPr>
        </p:nvSpPr>
        <p:spPr>
          <a:xfrm>
            <a:off x="4523740" y="3142933"/>
            <a:ext cx="2635250" cy="1050925"/>
          </a:xfrm>
          <a:prstGeom prst="roundRect">
            <a:avLst/>
          </a:prstGeom>
          <a:solidFill>
            <a:schemeClr val="accent2"/>
          </a:solidFill>
          <a:ln w="9525">
            <a:noFill/>
          </a:ln>
        </p:spPr>
        <p:txBody>
          <a:bodyPr lIns="91426" tIns="45712" rIns="91426" bIns="45712" anchor="ctr" anchorCtr="0"/>
          <a:p>
            <a:pPr algn="ctr" eaLnBrk="0" hangingPunct="0"/>
            <a:r>
              <a:rPr lang="zh-CN" altLang="en-US" sz="2800" b="1" dirty="0">
                <a:solidFill>
                  <a:schemeClr val="bg1"/>
                </a:solidFill>
                <a:latin typeface="微软雅黑" panose="020B0503020204020204" charset="-122"/>
                <a:ea typeface="微软雅黑" panose="020B0503020204020204" charset="-122"/>
                <a:cs typeface="微软雅黑" panose="020B0503020204020204" charset="-122"/>
                <a:sym typeface="微软雅黑" panose="020B0503020204020204" charset="-122"/>
              </a:rPr>
              <a:t>符号过渡</a:t>
            </a:r>
            <a:endParaRPr lang="zh-CN" altLang="en-US" sz="2800" b="1" dirty="0">
              <a:solidFill>
                <a:schemeClr val="bg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8458" name="矩形 30"/>
          <p:cNvSpPr/>
          <p:nvPr/>
        </p:nvSpPr>
        <p:spPr>
          <a:xfrm>
            <a:off x="4269105" y="4455590"/>
            <a:ext cx="3145155" cy="1383665"/>
          </a:xfrm>
          <a:prstGeom prst="rect">
            <a:avLst/>
          </a:prstGeom>
          <a:noFill/>
          <a:ln w="9525">
            <a:noFill/>
          </a:ln>
        </p:spPr>
        <p:txBody>
          <a:bodyPr wrap="square">
            <a:spAutoFit/>
          </a:bodyPr>
          <a:p>
            <a:pPr>
              <a:lnSpc>
                <a:spcPct val="150000"/>
              </a:lnSpc>
            </a:pPr>
            <a:r>
              <a:rPr lang="en-US" altLang="zh-CN" sz="2800" b="1">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rPr>
              <a:t>“</a:t>
            </a:r>
            <a:r>
              <a:rPr lang="zh-CN" altLang="en-US" sz="2800" b="1">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rPr>
              <a:t>文字代数</a:t>
            </a:r>
            <a:r>
              <a:rPr lang="en-US" altLang="zh-CN" sz="2800" b="1">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rPr>
              <a:t>→</a:t>
            </a:r>
            <a:r>
              <a:rPr lang="zh-CN" altLang="en-US" sz="2800" b="1">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rPr>
              <a:t>表象操作</a:t>
            </a:r>
            <a:r>
              <a:rPr lang="en-US" altLang="zh-CN" sz="2800" b="1">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rPr>
              <a:t>→</a:t>
            </a:r>
            <a:r>
              <a:rPr lang="zh-CN" altLang="en-US" sz="2800" b="1">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rPr>
              <a:t>符号操作”</a:t>
            </a:r>
            <a:endParaRPr lang="zh-CN" altLang="en-US" sz="2800" b="1">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8446" name="51 Rectángulo"/>
          <p:cNvSpPr/>
          <p:nvPr>
            <p:custDataLst>
              <p:tags r:id="rId9"/>
            </p:custDataLst>
          </p:nvPr>
        </p:nvSpPr>
        <p:spPr>
          <a:xfrm>
            <a:off x="8082598" y="3141028"/>
            <a:ext cx="2636837" cy="1050925"/>
          </a:xfrm>
          <a:prstGeom prst="roundRect">
            <a:avLst/>
          </a:prstGeom>
          <a:solidFill>
            <a:schemeClr val="accent1"/>
          </a:solidFill>
          <a:ln w="9525">
            <a:noFill/>
          </a:ln>
        </p:spPr>
        <p:txBody>
          <a:bodyPr lIns="91426" tIns="45712" rIns="91426" bIns="45712" anchor="ctr" anchorCtr="0"/>
          <a:p>
            <a:pPr algn="ctr" eaLnBrk="0" hangingPunct="0"/>
            <a:r>
              <a:rPr lang="zh-CN" altLang="en-US" sz="2800" b="1" dirty="0">
                <a:solidFill>
                  <a:schemeClr val="bg1"/>
                </a:solidFill>
                <a:latin typeface="微软雅黑" panose="020B0503020204020204" charset="-122"/>
                <a:ea typeface="微软雅黑" panose="020B0503020204020204" charset="-122"/>
                <a:cs typeface="微软雅黑" panose="020B0503020204020204" charset="-122"/>
                <a:sym typeface="微软雅黑" panose="020B0503020204020204" charset="-122"/>
              </a:rPr>
              <a:t>认知水平</a:t>
            </a:r>
            <a:endParaRPr lang="zh-CN" altLang="en-US" sz="2800" b="1" dirty="0">
              <a:solidFill>
                <a:schemeClr val="bg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8461" name="矩形 33"/>
          <p:cNvSpPr/>
          <p:nvPr>
            <p:custDataLst>
              <p:tags r:id="rId10"/>
            </p:custDataLst>
          </p:nvPr>
        </p:nvSpPr>
        <p:spPr>
          <a:xfrm>
            <a:off x="8369935" y="4419600"/>
            <a:ext cx="2061845" cy="1383665"/>
          </a:xfrm>
          <a:prstGeom prst="rect">
            <a:avLst/>
          </a:prstGeom>
          <a:noFill/>
          <a:ln w="9525">
            <a:noFill/>
          </a:ln>
        </p:spPr>
        <p:txBody>
          <a:bodyPr wrap="square">
            <a:spAutoFit/>
          </a:bodyPr>
          <a:p>
            <a:pPr>
              <a:lnSpc>
                <a:spcPct val="150000"/>
              </a:lnSpc>
            </a:pPr>
            <a:r>
              <a:rPr lang="zh-CN" altLang="en-US" sz="2800" b="1" dirty="0">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rPr>
              <a:t>四个不同的认知水平</a:t>
            </a:r>
            <a:endParaRPr lang="zh-CN" altLang="en-US" sz="2800" b="1" dirty="0">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Tree>
    <p:custDataLst>
      <p:tags r:id="rId11"/>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44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4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445"/>
                                        </p:tgtEl>
                                        <p:attrNameLst>
                                          <p:attrName>style.visibility</p:attrName>
                                        </p:attrNameLst>
                                      </p:cBhvr>
                                      <p:to>
                                        <p:strVal val="visible"/>
                                      </p:to>
                                    </p:set>
                                  </p:childTnLst>
                                </p:cTn>
                              </p:par>
                              <p:par>
                                <p:cTn id="19" presetID="3" presetClass="entr" presetSubtype="10" fill="hold" grpId="0" nodeType="withEffect">
                                  <p:stCondLst>
                                    <p:cond delay="0"/>
                                  </p:stCondLst>
                                  <p:childTnLst>
                                    <p:set>
                                      <p:cBhvr>
                                        <p:cTn id="20" dur="1" fill="hold">
                                          <p:stCondLst>
                                            <p:cond delay="0"/>
                                          </p:stCondLst>
                                        </p:cTn>
                                        <p:tgtEl>
                                          <p:spTgt spid="18458"/>
                                        </p:tgtEl>
                                        <p:attrNameLst>
                                          <p:attrName>style.visibility</p:attrName>
                                        </p:attrNameLst>
                                      </p:cBhvr>
                                      <p:to>
                                        <p:strVal val="visible"/>
                                      </p:to>
                                    </p:set>
                                    <p:animEffect transition="in" filter="blinds(horizontal)">
                                      <p:cBhvr>
                                        <p:cTn id="21" dur="500"/>
                                        <p:tgtEl>
                                          <p:spTgt spid="18458"/>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8446"/>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84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18441" grpId="0" bldLvl="0" animBg="1"/>
      <p:bldP spid="18445" grpId="0" bldLvl="0" animBg="1"/>
      <p:bldP spid="18446" grpId="0" bldLvl="0" animBg="1"/>
      <p:bldP spid="18461" grpId="0"/>
      <p:bldP spid="18458" grpId="0"/>
      <p:bldP spid="18458"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p:cxnSp>
        <p:nvCxnSpPr>
          <p:cNvPr id="7" name="直接连接符 6"/>
          <p:cNvCxnSpPr/>
          <p:nvPr/>
        </p:nvCxnSpPr>
        <p:spPr>
          <a:xfrm>
            <a:off x="1311275" y="628650"/>
            <a:ext cx="7896225" cy="23813"/>
          </a:xfrm>
          <a:prstGeom prst="line">
            <a:avLst/>
          </a:prstGeom>
          <a:ln w="12700" cmpd="sng">
            <a:solidFill>
              <a:srgbClr val="1E5B42"/>
            </a:solidFill>
          </a:ln>
        </p:spPr>
        <p:style>
          <a:lnRef idx="1">
            <a:schemeClr val="accent1"/>
          </a:lnRef>
          <a:fillRef idx="0">
            <a:schemeClr val="accent1"/>
          </a:fillRef>
          <a:effectRef idx="0">
            <a:schemeClr val="accent1"/>
          </a:effectRef>
          <a:fontRef idx="minor">
            <a:schemeClr val="tx1"/>
          </a:fontRef>
        </p:style>
      </p:cxnSp>
      <p:pic>
        <p:nvPicPr>
          <p:cNvPr id="20483" name="图片 8" descr="备份备份迎春家长学校标牌"/>
          <p:cNvPicPr>
            <a:picLocks noChangeAspect="1"/>
          </p:cNvPicPr>
          <p:nvPr/>
        </p:nvPicPr>
        <p:blipFill>
          <a:blip r:embed="rId1"/>
          <a:srcRect l="4274" t="4509" r="73572" b="15057"/>
          <a:stretch>
            <a:fillRect/>
          </a:stretch>
        </p:blipFill>
        <p:spPr>
          <a:xfrm>
            <a:off x="117475" y="74613"/>
            <a:ext cx="1057275" cy="869950"/>
          </a:xfrm>
          <a:prstGeom prst="rect">
            <a:avLst/>
          </a:prstGeom>
          <a:noFill/>
          <a:ln w="9525">
            <a:noFill/>
          </a:ln>
        </p:spPr>
      </p:pic>
      <p:pic>
        <p:nvPicPr>
          <p:cNvPr id="20484" name="图片 9" descr="备份备份迎春家长学校标牌"/>
          <p:cNvPicPr>
            <a:picLocks noChangeAspect="1"/>
          </p:cNvPicPr>
          <p:nvPr/>
        </p:nvPicPr>
        <p:blipFill>
          <a:blip r:embed="rId1"/>
          <a:srcRect l="26375" t="22427" r="1749" b="24603"/>
          <a:stretch>
            <a:fillRect/>
          </a:stretch>
        </p:blipFill>
        <p:spPr>
          <a:xfrm>
            <a:off x="9315450" y="304800"/>
            <a:ext cx="2741613" cy="458788"/>
          </a:xfrm>
          <a:prstGeom prst="rect">
            <a:avLst/>
          </a:prstGeom>
          <a:noFill/>
          <a:ln w="9525">
            <a:noFill/>
          </a:ln>
        </p:spPr>
      </p:pic>
      <p:grpSp>
        <p:nvGrpSpPr>
          <p:cNvPr id="20486" name="组合 21"/>
          <p:cNvGrpSpPr/>
          <p:nvPr/>
        </p:nvGrpSpPr>
        <p:grpSpPr>
          <a:xfrm>
            <a:off x="285750" y="1739900"/>
            <a:ext cx="11791950" cy="4857749"/>
            <a:chOff x="632" y="3160"/>
            <a:chExt cx="18570" cy="7648"/>
          </a:xfrm>
        </p:grpSpPr>
        <p:sp>
          <p:nvSpPr>
            <p:cNvPr id="3" name="矩形 2"/>
            <p:cNvSpPr/>
            <p:nvPr/>
          </p:nvSpPr>
          <p:spPr>
            <a:xfrm>
              <a:off x="632" y="3160"/>
              <a:ext cx="5732" cy="958"/>
            </a:xfrm>
            <a:prstGeom prst="rect">
              <a:avLst/>
            </a:prstGeom>
            <a:solidFill>
              <a:schemeClr val="bg1"/>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auto"/>
              <a:endParaRPr lang="zh-CN" altLang="en-US" sz="2400" strike="noStrike" noProof="1">
                <a:solidFill>
                  <a:schemeClr val="accent6">
                    <a:lumMod val="50000"/>
                  </a:schemeClr>
                </a:solidFill>
              </a:endParaRPr>
            </a:p>
          </p:txBody>
        </p:sp>
        <p:pic>
          <p:nvPicPr>
            <p:cNvPr id="20488" name="图片 5" descr="f404a4624b17582a636a42052b5e0b6"/>
            <p:cNvPicPr>
              <a:picLocks noChangeAspect="1"/>
            </p:cNvPicPr>
            <p:nvPr/>
          </p:nvPicPr>
          <p:blipFill>
            <a:blip r:embed="rId2"/>
            <a:stretch>
              <a:fillRect/>
            </a:stretch>
          </p:blipFill>
          <p:spPr>
            <a:xfrm rot="3540000" flipH="1" flipV="1">
              <a:off x="17326" y="8932"/>
              <a:ext cx="2279" cy="1472"/>
            </a:xfrm>
            <a:prstGeom prst="rect">
              <a:avLst/>
            </a:prstGeom>
            <a:noFill/>
            <a:ln w="9525">
              <a:noFill/>
            </a:ln>
          </p:spPr>
        </p:pic>
      </p:grpSp>
      <p:sp>
        <p:nvSpPr>
          <p:cNvPr id="6150" name="文本框 22"/>
          <p:cNvSpPr/>
          <p:nvPr>
            <p:custDataLst>
              <p:tags r:id="rId3"/>
            </p:custDataLst>
          </p:nvPr>
        </p:nvSpPr>
        <p:spPr>
          <a:xfrm>
            <a:off x="3234055" y="763905"/>
            <a:ext cx="5574030" cy="659130"/>
          </a:xfrm>
          <a:prstGeom prst="rect">
            <a:avLst/>
          </a:prstGeom>
          <a:noFill/>
          <a:ln w="9525">
            <a:noFill/>
          </a:ln>
        </p:spPr>
        <p:txBody>
          <a:bodyPr wrap="none">
            <a:noAutofit/>
          </a:bodyPr>
          <a:p>
            <a:pPr algn="ctr"/>
            <a:r>
              <a:rPr lang="zh-CN" altLang="en-US" sz="2800" b="1" dirty="0">
                <a:solidFill>
                  <a:srgbClr val="595959"/>
                </a:solidFill>
                <a:latin typeface="微软雅黑" panose="020B0503020204020204" charset="-122"/>
                <a:cs typeface="微软雅黑" panose="020B0503020204020204" charset="-122"/>
                <a:sym typeface="微软雅黑" panose="020B0503020204020204" charset="-122"/>
              </a:rPr>
              <a:t>整体认识</a:t>
            </a:r>
            <a:r>
              <a:rPr lang="zh-CN" altLang="en-US" sz="2800" b="1" dirty="0" smtClean="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——与其他素养的关系</a:t>
            </a:r>
            <a:endParaRPr lang="zh-CN" altLang="en-US" sz="2800" b="1" dirty="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6" name="文本框 5"/>
          <p:cNvSpPr txBox="1"/>
          <p:nvPr>
            <p:custDataLst>
              <p:tags r:id="rId4"/>
            </p:custDataLst>
          </p:nvPr>
        </p:nvSpPr>
        <p:spPr>
          <a:xfrm>
            <a:off x="285750" y="1739900"/>
            <a:ext cx="3640455" cy="607695"/>
          </a:xfrm>
          <a:prstGeom prst="rect">
            <a:avLst/>
          </a:prstGeom>
          <a:noFill/>
        </p:spPr>
        <p:txBody>
          <a:bodyPr wrap="square" rtlCol="0" anchor="t">
            <a:noAutofit/>
            <a:scene3d>
              <a:camera prst="orthographicFront"/>
              <a:lightRig rig="threePt" dir="t"/>
            </a:scene3d>
          </a:bodyPr>
          <a:p>
            <a:r>
              <a:rPr lang="zh-CN" altLang="en-US" sz="2800" dirty="0">
                <a:effectLst>
                  <a:outerShdw blurRad="38100" dist="25400" dir="5400000" algn="ctr" rotWithShape="0">
                    <a:srgbClr val="6E747A">
                      <a:alpha val="43000"/>
                    </a:srgbClr>
                  </a:outerShdw>
                </a:effectLst>
                <a:latin typeface="微软雅黑" panose="020B0503020204020204" charset="-122"/>
                <a:cs typeface="微软雅黑" panose="020B0503020204020204" charset="-122"/>
                <a:sym typeface="微软雅黑" panose="020B0503020204020204" charset="-122"/>
              </a:rPr>
              <a:t>四个不同的认知水平</a:t>
            </a:r>
            <a:endParaRPr lang="zh-CN" altLang="en-US" sz="2800" dirty="0">
              <a:solidFill>
                <a:schemeClr val="tx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nvGrpSpPr>
          <p:cNvPr id="19478" name="组合 19477"/>
          <p:cNvGrpSpPr/>
          <p:nvPr/>
        </p:nvGrpSpPr>
        <p:grpSpPr>
          <a:xfrm>
            <a:off x="1656080" y="5107940"/>
            <a:ext cx="1044575" cy="1047750"/>
            <a:chOff x="0" y="0"/>
            <a:chExt cx="1154113" cy="1155698"/>
          </a:xfrm>
        </p:grpSpPr>
        <p:sp>
          <p:nvSpPr>
            <p:cNvPr id="19479" name="Oval 32"/>
            <p:cNvSpPr/>
            <p:nvPr>
              <p:custDataLst>
                <p:tags r:id="rId5"/>
              </p:custDataLst>
            </p:nvPr>
          </p:nvSpPr>
          <p:spPr>
            <a:xfrm>
              <a:off x="0" y="0"/>
              <a:ext cx="1154113" cy="1155698"/>
            </a:xfrm>
            <a:prstGeom prst="ellipse">
              <a:avLst/>
            </a:prstGeom>
            <a:solidFill>
              <a:schemeClr val="accent2"/>
            </a:solidFill>
            <a:ln w="9525">
              <a:noFill/>
            </a:ln>
          </p:spPr>
          <p:txBody>
            <a:bodyPr/>
            <a:p>
              <a:pPr>
                <a:buNone/>
              </a:pPr>
              <a:endParaRPr sz="1600">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9480" name="Freeform 37"/>
            <p:cNvSpPr>
              <a:spLocks noEditPoints="1"/>
            </p:cNvSpPr>
            <p:nvPr>
              <p:custDataLst>
                <p:tags r:id="rId6"/>
              </p:custDataLst>
            </p:nvPr>
          </p:nvSpPr>
          <p:spPr>
            <a:xfrm>
              <a:off x="268287" y="254000"/>
              <a:ext cx="658813" cy="652462"/>
            </a:xfrm>
            <a:custGeom>
              <a:avLst/>
              <a:gdLst>
                <a:gd name="txL" fmla="*/ 0 w 732"/>
                <a:gd name="txT" fmla="*/ 0 h 724"/>
                <a:gd name="txR" fmla="*/ 732 w 732"/>
                <a:gd name="txB" fmla="*/ 724 h 724"/>
              </a:gdLst>
              <a:ahLst/>
              <a:cxnLst>
                <a:cxn ang="0">
                  <a:pos x="594912" y="562343"/>
                </a:cxn>
                <a:cxn ang="0">
                  <a:pos x="526510" y="562343"/>
                </a:cxn>
                <a:cxn ang="0">
                  <a:pos x="431109" y="379401"/>
                </a:cxn>
                <a:cxn ang="0">
                  <a:pos x="421208" y="415449"/>
                </a:cxn>
                <a:cxn ang="0">
                  <a:pos x="369007" y="455101"/>
                </a:cxn>
                <a:cxn ang="0">
                  <a:pos x="540011" y="644351"/>
                </a:cxn>
                <a:cxn ang="0">
                  <a:pos x="649813" y="570454"/>
                </a:cxn>
                <a:cxn ang="0">
                  <a:pos x="568811" y="486643"/>
                </a:cxn>
                <a:cxn ang="0">
                  <a:pos x="449109" y="388413"/>
                </a:cxn>
                <a:cxn ang="0">
                  <a:pos x="237605" y="231606"/>
                </a:cxn>
                <a:cxn ang="0">
                  <a:pos x="273605" y="221693"/>
                </a:cxn>
                <a:cxn ang="0">
                  <a:pos x="283506" y="186546"/>
                </a:cxn>
                <a:cxn ang="0">
                  <a:pos x="292506" y="153202"/>
                </a:cxn>
                <a:cxn ang="0">
                  <a:pos x="126903" y="14419"/>
                </a:cxn>
                <a:cxn ang="0">
                  <a:pos x="104402" y="184744"/>
                </a:cxn>
                <a:cxn ang="0">
                  <a:pos x="900" y="141487"/>
                </a:cxn>
                <a:cxn ang="0">
                  <a:pos x="196204" y="281171"/>
                </a:cxn>
                <a:cxn ang="0">
                  <a:pos x="221404" y="248729"/>
                </a:cxn>
                <a:cxn ang="0">
                  <a:pos x="634513" y="63985"/>
                </a:cxn>
                <a:cxn ang="0">
                  <a:pos x="546311" y="0"/>
                </a:cxn>
                <a:cxn ang="0">
                  <a:pos x="309606" y="211780"/>
                </a:cxn>
                <a:cxn ang="0">
                  <a:pos x="275405" y="260444"/>
                </a:cxn>
                <a:cxn ang="0">
                  <a:pos x="246605" y="274863"/>
                </a:cxn>
                <a:cxn ang="0">
                  <a:pos x="250205" y="364982"/>
                </a:cxn>
                <a:cxn ang="0">
                  <a:pos x="58501" y="530801"/>
                </a:cxn>
                <a:cxn ang="0">
                  <a:pos x="37801" y="652462"/>
                </a:cxn>
                <a:cxn ang="0">
                  <a:pos x="136803" y="553331"/>
                </a:cxn>
                <a:cxn ang="0">
                  <a:pos x="291606" y="406437"/>
                </a:cxn>
                <a:cxn ang="0">
                  <a:pos x="378907" y="406437"/>
                </a:cxn>
                <a:cxn ang="0">
                  <a:pos x="404108" y="352366"/>
                </a:cxn>
                <a:cxn ang="0">
                  <a:pos x="441009" y="344255"/>
                </a:cxn>
                <a:cxn ang="0">
                  <a:pos x="634513" y="63985"/>
                </a:cxn>
              </a:cxnLst>
              <a:rect l="txL" t="txT" r="txR" b="txB"/>
              <a:pathLst>
                <a:path w="732" h="724">
                  <a:moveTo>
                    <a:pt x="623" y="586"/>
                  </a:moveTo>
                  <a:cubicBezTo>
                    <a:pt x="644" y="586"/>
                    <a:pt x="661" y="603"/>
                    <a:pt x="661" y="624"/>
                  </a:cubicBezTo>
                  <a:cubicBezTo>
                    <a:pt x="661" y="645"/>
                    <a:pt x="644" y="662"/>
                    <a:pt x="623" y="662"/>
                  </a:cubicBezTo>
                  <a:cubicBezTo>
                    <a:pt x="602" y="662"/>
                    <a:pt x="585" y="645"/>
                    <a:pt x="585" y="624"/>
                  </a:cubicBezTo>
                  <a:cubicBezTo>
                    <a:pt x="585" y="603"/>
                    <a:pt x="602" y="586"/>
                    <a:pt x="623" y="586"/>
                  </a:cubicBezTo>
                  <a:close/>
                  <a:moveTo>
                    <a:pt x="479" y="421"/>
                  </a:moveTo>
                  <a:lnTo>
                    <a:pt x="489" y="441"/>
                  </a:lnTo>
                  <a:lnTo>
                    <a:pt x="468" y="461"/>
                  </a:lnTo>
                  <a:lnTo>
                    <a:pt x="449" y="480"/>
                  </a:lnTo>
                  <a:cubicBezTo>
                    <a:pt x="438" y="491"/>
                    <a:pt x="425" y="500"/>
                    <a:pt x="410" y="505"/>
                  </a:cubicBezTo>
                  <a:lnTo>
                    <a:pt x="539" y="633"/>
                  </a:lnTo>
                  <a:lnTo>
                    <a:pt x="600" y="715"/>
                  </a:lnTo>
                  <a:lnTo>
                    <a:pt x="632" y="724"/>
                  </a:lnTo>
                  <a:lnTo>
                    <a:pt x="722" y="633"/>
                  </a:lnTo>
                  <a:lnTo>
                    <a:pt x="713" y="600"/>
                  </a:lnTo>
                  <a:lnTo>
                    <a:pt x="632" y="540"/>
                  </a:lnTo>
                  <a:lnTo>
                    <a:pt x="511" y="419"/>
                  </a:lnTo>
                  <a:lnTo>
                    <a:pt x="499" y="431"/>
                  </a:lnTo>
                  <a:lnTo>
                    <a:pt x="479" y="421"/>
                  </a:lnTo>
                  <a:close/>
                  <a:moveTo>
                    <a:pt x="264" y="257"/>
                  </a:moveTo>
                  <a:lnTo>
                    <a:pt x="285" y="237"/>
                  </a:lnTo>
                  <a:lnTo>
                    <a:pt x="304" y="246"/>
                  </a:lnTo>
                  <a:lnTo>
                    <a:pt x="294" y="227"/>
                  </a:lnTo>
                  <a:lnTo>
                    <a:pt x="315" y="207"/>
                  </a:lnTo>
                  <a:lnTo>
                    <a:pt x="317" y="205"/>
                  </a:lnTo>
                  <a:cubicBezTo>
                    <a:pt x="322" y="193"/>
                    <a:pt x="325" y="181"/>
                    <a:pt x="325" y="170"/>
                  </a:cubicBezTo>
                  <a:cubicBezTo>
                    <a:pt x="325" y="84"/>
                    <a:pt x="242" y="0"/>
                    <a:pt x="156" y="1"/>
                  </a:cubicBezTo>
                  <a:cubicBezTo>
                    <a:pt x="156" y="1"/>
                    <a:pt x="146" y="11"/>
                    <a:pt x="141" y="16"/>
                  </a:cubicBezTo>
                  <a:cubicBezTo>
                    <a:pt x="210" y="85"/>
                    <a:pt x="204" y="74"/>
                    <a:pt x="204" y="116"/>
                  </a:cubicBezTo>
                  <a:cubicBezTo>
                    <a:pt x="204" y="151"/>
                    <a:pt x="149" y="205"/>
                    <a:pt x="116" y="205"/>
                  </a:cubicBezTo>
                  <a:cubicBezTo>
                    <a:pt x="72" y="205"/>
                    <a:pt x="86" y="212"/>
                    <a:pt x="16" y="142"/>
                  </a:cubicBezTo>
                  <a:cubicBezTo>
                    <a:pt x="10" y="147"/>
                    <a:pt x="1" y="157"/>
                    <a:pt x="1" y="157"/>
                  </a:cubicBezTo>
                  <a:cubicBezTo>
                    <a:pt x="2" y="243"/>
                    <a:pt x="83" y="325"/>
                    <a:pt x="169" y="325"/>
                  </a:cubicBezTo>
                  <a:cubicBezTo>
                    <a:pt x="185" y="325"/>
                    <a:pt x="201" y="320"/>
                    <a:pt x="218" y="312"/>
                  </a:cubicBezTo>
                  <a:lnTo>
                    <a:pt x="221" y="315"/>
                  </a:lnTo>
                  <a:cubicBezTo>
                    <a:pt x="226" y="301"/>
                    <a:pt x="234" y="288"/>
                    <a:pt x="246" y="276"/>
                  </a:cubicBezTo>
                  <a:lnTo>
                    <a:pt x="264" y="257"/>
                  </a:lnTo>
                  <a:close/>
                  <a:moveTo>
                    <a:pt x="705" y="71"/>
                  </a:moveTo>
                  <a:lnTo>
                    <a:pt x="655" y="20"/>
                  </a:lnTo>
                  <a:cubicBezTo>
                    <a:pt x="642" y="7"/>
                    <a:pt x="624" y="0"/>
                    <a:pt x="607" y="0"/>
                  </a:cubicBezTo>
                  <a:cubicBezTo>
                    <a:pt x="589" y="0"/>
                    <a:pt x="572" y="7"/>
                    <a:pt x="558" y="20"/>
                  </a:cubicBezTo>
                  <a:lnTo>
                    <a:pt x="344" y="235"/>
                  </a:lnTo>
                  <a:cubicBezTo>
                    <a:pt x="350" y="248"/>
                    <a:pt x="345" y="267"/>
                    <a:pt x="335" y="277"/>
                  </a:cubicBezTo>
                  <a:cubicBezTo>
                    <a:pt x="328" y="284"/>
                    <a:pt x="317" y="289"/>
                    <a:pt x="306" y="289"/>
                  </a:cubicBezTo>
                  <a:cubicBezTo>
                    <a:pt x="302" y="289"/>
                    <a:pt x="297" y="288"/>
                    <a:pt x="293" y="286"/>
                  </a:cubicBezTo>
                  <a:lnTo>
                    <a:pt x="274" y="305"/>
                  </a:lnTo>
                  <a:cubicBezTo>
                    <a:pt x="247" y="331"/>
                    <a:pt x="247" y="375"/>
                    <a:pt x="274" y="401"/>
                  </a:cubicBezTo>
                  <a:lnTo>
                    <a:pt x="278" y="405"/>
                  </a:lnTo>
                  <a:lnTo>
                    <a:pt x="110" y="572"/>
                  </a:lnTo>
                  <a:lnTo>
                    <a:pt x="65" y="589"/>
                  </a:lnTo>
                  <a:lnTo>
                    <a:pt x="0" y="682"/>
                  </a:lnTo>
                  <a:lnTo>
                    <a:pt x="42" y="724"/>
                  </a:lnTo>
                  <a:lnTo>
                    <a:pt x="135" y="659"/>
                  </a:lnTo>
                  <a:lnTo>
                    <a:pt x="152" y="614"/>
                  </a:lnTo>
                  <a:lnTo>
                    <a:pt x="319" y="447"/>
                  </a:lnTo>
                  <a:lnTo>
                    <a:pt x="324" y="451"/>
                  </a:lnTo>
                  <a:cubicBezTo>
                    <a:pt x="338" y="465"/>
                    <a:pt x="355" y="471"/>
                    <a:pt x="373" y="471"/>
                  </a:cubicBezTo>
                  <a:cubicBezTo>
                    <a:pt x="390" y="471"/>
                    <a:pt x="408" y="465"/>
                    <a:pt x="421" y="451"/>
                  </a:cubicBezTo>
                  <a:lnTo>
                    <a:pt x="440" y="433"/>
                  </a:lnTo>
                  <a:cubicBezTo>
                    <a:pt x="434" y="420"/>
                    <a:pt x="438" y="401"/>
                    <a:pt x="449" y="391"/>
                  </a:cubicBezTo>
                  <a:cubicBezTo>
                    <a:pt x="456" y="384"/>
                    <a:pt x="467" y="379"/>
                    <a:pt x="477" y="379"/>
                  </a:cubicBezTo>
                  <a:cubicBezTo>
                    <a:pt x="482" y="379"/>
                    <a:pt x="487" y="380"/>
                    <a:pt x="490" y="382"/>
                  </a:cubicBezTo>
                  <a:lnTo>
                    <a:pt x="705" y="167"/>
                  </a:lnTo>
                  <a:cubicBezTo>
                    <a:pt x="732" y="140"/>
                    <a:pt x="732" y="97"/>
                    <a:pt x="705" y="71"/>
                  </a:cubicBezTo>
                  <a:close/>
                </a:path>
              </a:pathLst>
            </a:custGeom>
            <a:solidFill>
              <a:schemeClr val="bg1"/>
            </a:solidFill>
            <a:ln w="9525">
              <a:noFill/>
            </a:ln>
          </p:spPr>
          <p:txBody>
            <a:bodyPr/>
            <a:p>
              <a:endParaRPr>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grpSp>
        <p:nvGrpSpPr>
          <p:cNvPr id="19481" name="组合 19480"/>
          <p:cNvGrpSpPr/>
          <p:nvPr/>
        </p:nvGrpSpPr>
        <p:grpSpPr>
          <a:xfrm>
            <a:off x="2700654" y="5210175"/>
            <a:ext cx="1694497" cy="1111885"/>
            <a:chOff x="-74939" y="382984"/>
            <a:chExt cx="1694671" cy="1435986"/>
          </a:xfrm>
        </p:grpSpPr>
        <p:sp>
          <p:nvSpPr>
            <p:cNvPr id="19482" name="矩形 57"/>
            <p:cNvSpPr/>
            <p:nvPr>
              <p:custDataLst>
                <p:tags r:id="rId7"/>
              </p:custDataLst>
            </p:nvPr>
          </p:nvSpPr>
          <p:spPr>
            <a:xfrm>
              <a:off x="-74938" y="382984"/>
              <a:ext cx="1694670" cy="672478"/>
            </a:xfrm>
            <a:prstGeom prst="rect">
              <a:avLst/>
            </a:prstGeom>
            <a:noFill/>
            <a:ln w="9525">
              <a:noFill/>
            </a:ln>
          </p:spPr>
          <p:txBody>
            <a:bodyPr wrap="square" lIns="91428" tIns="45715" rIns="91428" bIns="45715">
              <a:spAutoFit/>
            </a:bodyPr>
            <a:p>
              <a:r>
                <a:rPr lang="zh-CN" altLang="en-US" sz="2800" b="1" dirty="0">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第一层次</a:t>
              </a:r>
              <a:endParaRPr lang="zh-CN" altLang="en-US" sz="2800" b="1" dirty="0">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9483" name="TextBox 32"/>
            <p:cNvSpPr/>
            <p:nvPr>
              <p:custDataLst>
                <p:tags r:id="rId8"/>
              </p:custDataLst>
            </p:nvPr>
          </p:nvSpPr>
          <p:spPr>
            <a:xfrm>
              <a:off x="-74939" y="989854"/>
              <a:ext cx="1694671" cy="829116"/>
            </a:xfrm>
            <a:prstGeom prst="rect">
              <a:avLst/>
            </a:prstGeom>
            <a:noFill/>
            <a:ln w="9525">
              <a:noFill/>
            </a:ln>
          </p:spPr>
          <p:txBody>
            <a:bodyPr wrap="square" lIns="82822" tIns="41410" rIns="82822" bIns="41410">
              <a:spAutoFit/>
              <a:scene3d>
                <a:camera prst="orthographicFront"/>
                <a:lightRig rig="threePt" dir="t"/>
              </a:scene3d>
            </a:bodyPr>
            <a:p>
              <a:pPr>
                <a:lnSpc>
                  <a:spcPct val="130000"/>
                </a:lnSpc>
              </a:pPr>
              <a:r>
                <a:rPr lang="zh-CN" altLang="en-US" sz="2800" b="1"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sym typeface="微软雅黑" panose="020B0503020204020204" charset="-122"/>
                </a:rPr>
                <a:t>机械操作</a:t>
              </a:r>
              <a:endParaRPr lang="zh-CN" altLang="en-US" sz="2800" b="1"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
        <p:nvSpPr>
          <p:cNvPr id="19465" name="Freeform 42"/>
          <p:cNvSpPr/>
          <p:nvPr>
            <p:custDataLst>
              <p:tags r:id="rId9"/>
            </p:custDataLst>
          </p:nvPr>
        </p:nvSpPr>
        <p:spPr>
          <a:xfrm rot="10800000" flipH="1" flipV="1">
            <a:off x="2700655" y="5082540"/>
            <a:ext cx="2882265" cy="1082040"/>
          </a:xfrm>
          <a:custGeom>
            <a:avLst/>
            <a:gdLst>
              <a:gd name="txL" fmla="*/ 0 w 4673"/>
              <a:gd name="txT" fmla="*/ 0 h 1547"/>
              <a:gd name="txR" fmla="*/ 4673 w 4673"/>
              <a:gd name="txB" fmla="*/ 1547 h 1547"/>
            </a:gdLst>
            <a:ahLst/>
            <a:cxnLst>
              <a:cxn ang="0">
                <a:pos x="0" y="738187"/>
              </a:cxn>
              <a:cxn ang="0">
                <a:pos x="0" y="0"/>
              </a:cxn>
              <a:cxn ang="0">
                <a:pos x="3246437" y="0"/>
              </a:cxn>
            </a:cxnLst>
            <a:rect l="txL" t="txT" r="txR" b="txB"/>
            <a:pathLst>
              <a:path w="4673" h="1547">
                <a:moveTo>
                  <a:pt x="0" y="1547"/>
                </a:moveTo>
                <a:lnTo>
                  <a:pt x="0" y="0"/>
                </a:lnTo>
                <a:lnTo>
                  <a:pt x="4673" y="0"/>
                </a:lnTo>
              </a:path>
            </a:pathLst>
          </a:custGeom>
          <a:noFill/>
          <a:ln w="28575" cap="flat" cmpd="sng">
            <a:solidFill>
              <a:srgbClr val="7F7F7F"/>
            </a:solidFill>
            <a:prstDash val="dash"/>
            <a:headEnd type="oval" w="med" len="med"/>
            <a:tailEnd type="oval" w="med" len="med"/>
          </a:ln>
        </p:spPr>
        <p:txBody>
          <a:bodyPr/>
          <a:p>
            <a:endParaRPr lang="zh-CN" altLang="en-US">
              <a:latin typeface="微软雅黑" panose="020B0503020204020204" charset="-122"/>
              <a:ea typeface="微软雅黑" panose="020B0503020204020204" charset="-122"/>
              <a:cs typeface="微软雅黑" panose="020B0503020204020204" charset="-122"/>
            </a:endParaRPr>
          </a:p>
        </p:txBody>
      </p:sp>
      <p:grpSp>
        <p:nvGrpSpPr>
          <p:cNvPr id="19469" name="组合 19468"/>
          <p:cNvGrpSpPr/>
          <p:nvPr/>
        </p:nvGrpSpPr>
        <p:grpSpPr>
          <a:xfrm>
            <a:off x="6243320" y="1585913"/>
            <a:ext cx="1044575" cy="1047750"/>
            <a:chOff x="0" y="0"/>
            <a:chExt cx="1154113" cy="1155699"/>
          </a:xfrm>
        </p:grpSpPr>
        <p:sp>
          <p:nvSpPr>
            <p:cNvPr id="19470" name="Oval 30"/>
            <p:cNvSpPr/>
            <p:nvPr>
              <p:custDataLst>
                <p:tags r:id="rId10"/>
              </p:custDataLst>
            </p:nvPr>
          </p:nvSpPr>
          <p:spPr>
            <a:xfrm>
              <a:off x="0" y="0"/>
              <a:ext cx="1154113" cy="1155699"/>
            </a:xfrm>
            <a:prstGeom prst="ellipse">
              <a:avLst/>
            </a:prstGeom>
            <a:solidFill>
              <a:schemeClr val="accent1"/>
            </a:solidFill>
            <a:ln w="9525">
              <a:noFill/>
            </a:ln>
          </p:spPr>
          <p:txBody>
            <a:bodyPr/>
            <a:p>
              <a:pPr>
                <a:buNone/>
              </a:pPr>
              <a:endParaRPr sz="1600">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9471" name="Freeform 34"/>
            <p:cNvSpPr>
              <a:spLocks noEditPoints="1"/>
            </p:cNvSpPr>
            <p:nvPr>
              <p:custDataLst>
                <p:tags r:id="rId11"/>
              </p:custDataLst>
            </p:nvPr>
          </p:nvSpPr>
          <p:spPr>
            <a:xfrm>
              <a:off x="266700" y="128587"/>
              <a:ext cx="638175" cy="868362"/>
            </a:xfrm>
            <a:custGeom>
              <a:avLst/>
              <a:gdLst>
                <a:gd name="txL" fmla="*/ 0 w 709"/>
                <a:gd name="txT" fmla="*/ 0 h 965"/>
                <a:gd name="txR" fmla="*/ 709 w 709"/>
                <a:gd name="txB" fmla="*/ 965 h 965"/>
              </a:gdLst>
              <a:ahLst/>
              <a:cxnLst>
                <a:cxn ang="0">
                  <a:pos x="128715" y="322149"/>
                </a:cxn>
                <a:cxn ang="0">
                  <a:pos x="196223" y="480524"/>
                </a:cxn>
                <a:cxn ang="0">
                  <a:pos x="251130" y="607403"/>
                </a:cxn>
                <a:cxn ang="0">
                  <a:pos x="374444" y="611003"/>
                </a:cxn>
                <a:cxn ang="0">
                  <a:pos x="401447" y="560611"/>
                </a:cxn>
                <a:cxn ang="0">
                  <a:pos x="469855" y="432831"/>
                </a:cxn>
                <a:cxn ang="0">
                  <a:pos x="319538" y="132279"/>
                </a:cxn>
                <a:cxn ang="0">
                  <a:pos x="264631" y="650597"/>
                </a:cxn>
                <a:cxn ang="0">
                  <a:pos x="201624" y="578608"/>
                </a:cxn>
                <a:cxn ang="0">
                  <a:pos x="135916" y="455328"/>
                </a:cxn>
                <a:cxn ang="0">
                  <a:pos x="319538" y="91785"/>
                </a:cxn>
                <a:cxn ang="0">
                  <a:pos x="503159" y="455328"/>
                </a:cxn>
                <a:cxn ang="0">
                  <a:pos x="436551" y="578608"/>
                </a:cxn>
                <a:cxn ang="0">
                  <a:pos x="374444" y="650597"/>
                </a:cxn>
                <a:cxn ang="0">
                  <a:pos x="228627" y="778376"/>
                </a:cxn>
                <a:cxn ang="0">
                  <a:pos x="383445" y="807172"/>
                </a:cxn>
                <a:cxn ang="0">
                  <a:pos x="383445" y="748681"/>
                </a:cxn>
                <a:cxn ang="0">
                  <a:pos x="246629" y="796373"/>
                </a:cxn>
                <a:cxn ang="0">
                  <a:pos x="395146" y="796373"/>
                </a:cxn>
                <a:cxn ang="0">
                  <a:pos x="413149" y="778376"/>
                </a:cxn>
                <a:cxn ang="0">
                  <a:pos x="228627" y="685691"/>
                </a:cxn>
                <a:cxn ang="0">
                  <a:pos x="413149" y="778376"/>
                </a:cxn>
                <a:cxn ang="0">
                  <a:pos x="411348" y="362642"/>
                </a:cxn>
                <a:cxn ang="0">
                  <a:pos x="349241" y="424733"/>
                </a:cxn>
                <a:cxn ang="0">
                  <a:pos x="288934" y="424733"/>
                </a:cxn>
                <a:cxn ang="0">
                  <a:pos x="226827" y="362642"/>
                </a:cxn>
                <a:cxn ang="0">
                  <a:pos x="226827" y="302352"/>
                </a:cxn>
                <a:cxn ang="0">
                  <a:pos x="288934" y="239362"/>
                </a:cxn>
                <a:cxn ang="0">
                  <a:pos x="349241" y="239362"/>
                </a:cxn>
                <a:cxn ang="0">
                  <a:pos x="411348" y="302352"/>
                </a:cxn>
                <a:cxn ang="0">
                  <a:pos x="612972" y="293353"/>
                </a:cxn>
                <a:cxn ang="0">
                  <a:pos x="580568" y="322149"/>
                </a:cxn>
                <a:cxn ang="0">
                  <a:pos x="612972" y="341046"/>
                </a:cxn>
                <a:cxn ang="0">
                  <a:pos x="612972" y="293353"/>
                </a:cxn>
                <a:cxn ang="0">
                  <a:pos x="542764" y="127780"/>
                </a:cxn>
                <a:cxn ang="0">
                  <a:pos x="509460" y="94485"/>
                </a:cxn>
                <a:cxn ang="0">
                  <a:pos x="518461" y="152976"/>
                </a:cxn>
                <a:cxn ang="0">
                  <a:pos x="342040" y="61190"/>
                </a:cxn>
                <a:cxn ang="0">
                  <a:pos x="318637" y="0"/>
                </a:cxn>
                <a:cxn ang="0">
                  <a:pos x="294335" y="61190"/>
                </a:cxn>
                <a:cxn ang="0">
                  <a:pos x="117014" y="155675"/>
                </a:cxn>
                <a:cxn ang="0">
                  <a:pos x="127815" y="98084"/>
                </a:cxn>
                <a:cxn ang="0">
                  <a:pos x="93611" y="132279"/>
                </a:cxn>
                <a:cxn ang="0">
                  <a:pos x="57607" y="322149"/>
                </a:cxn>
                <a:cxn ang="0">
                  <a:pos x="25203" y="293353"/>
                </a:cxn>
                <a:cxn ang="0">
                  <a:pos x="25203" y="341046"/>
                </a:cxn>
                <a:cxn ang="0">
                  <a:pos x="57607" y="322149"/>
                </a:cxn>
              </a:cxnLst>
              <a:rect l="txL" t="txT" r="txR" b="txB"/>
              <a:pathLst>
                <a:path w="709" h="965">
                  <a:moveTo>
                    <a:pt x="355" y="147"/>
                  </a:moveTo>
                  <a:cubicBezTo>
                    <a:pt x="238" y="147"/>
                    <a:pt x="143" y="241"/>
                    <a:pt x="143" y="358"/>
                  </a:cubicBezTo>
                  <a:cubicBezTo>
                    <a:pt x="143" y="414"/>
                    <a:pt x="187" y="481"/>
                    <a:pt x="188" y="481"/>
                  </a:cubicBezTo>
                  <a:cubicBezTo>
                    <a:pt x="197" y="496"/>
                    <a:pt x="210" y="519"/>
                    <a:pt x="218" y="534"/>
                  </a:cubicBezTo>
                  <a:lnTo>
                    <a:pt x="264" y="623"/>
                  </a:lnTo>
                  <a:cubicBezTo>
                    <a:pt x="272" y="639"/>
                    <a:pt x="279" y="662"/>
                    <a:pt x="279" y="675"/>
                  </a:cubicBezTo>
                  <a:cubicBezTo>
                    <a:pt x="279" y="675"/>
                    <a:pt x="284" y="679"/>
                    <a:pt x="294" y="679"/>
                  </a:cubicBezTo>
                  <a:lnTo>
                    <a:pt x="416" y="679"/>
                  </a:lnTo>
                  <a:cubicBezTo>
                    <a:pt x="425" y="679"/>
                    <a:pt x="430" y="675"/>
                    <a:pt x="431" y="674"/>
                  </a:cubicBezTo>
                  <a:cubicBezTo>
                    <a:pt x="430" y="662"/>
                    <a:pt x="437" y="639"/>
                    <a:pt x="446" y="623"/>
                  </a:cubicBezTo>
                  <a:lnTo>
                    <a:pt x="491" y="534"/>
                  </a:lnTo>
                  <a:cubicBezTo>
                    <a:pt x="499" y="519"/>
                    <a:pt x="513" y="495"/>
                    <a:pt x="522" y="481"/>
                  </a:cubicBezTo>
                  <a:cubicBezTo>
                    <a:pt x="537" y="458"/>
                    <a:pt x="566" y="402"/>
                    <a:pt x="566" y="358"/>
                  </a:cubicBezTo>
                  <a:cubicBezTo>
                    <a:pt x="566" y="241"/>
                    <a:pt x="471" y="147"/>
                    <a:pt x="355" y="147"/>
                  </a:cubicBezTo>
                  <a:close/>
                  <a:moveTo>
                    <a:pt x="416" y="723"/>
                  </a:moveTo>
                  <a:lnTo>
                    <a:pt x="294" y="723"/>
                  </a:lnTo>
                  <a:cubicBezTo>
                    <a:pt x="261" y="723"/>
                    <a:pt x="235" y="702"/>
                    <a:pt x="235" y="675"/>
                  </a:cubicBezTo>
                  <a:cubicBezTo>
                    <a:pt x="235" y="671"/>
                    <a:pt x="231" y="656"/>
                    <a:pt x="224" y="643"/>
                  </a:cubicBezTo>
                  <a:lnTo>
                    <a:pt x="179" y="554"/>
                  </a:lnTo>
                  <a:cubicBezTo>
                    <a:pt x="172" y="540"/>
                    <a:pt x="159" y="519"/>
                    <a:pt x="151" y="506"/>
                  </a:cubicBezTo>
                  <a:cubicBezTo>
                    <a:pt x="145" y="498"/>
                    <a:pt x="99" y="425"/>
                    <a:pt x="99" y="358"/>
                  </a:cubicBezTo>
                  <a:cubicBezTo>
                    <a:pt x="99" y="217"/>
                    <a:pt x="214" y="102"/>
                    <a:pt x="355" y="102"/>
                  </a:cubicBezTo>
                  <a:cubicBezTo>
                    <a:pt x="495" y="102"/>
                    <a:pt x="610" y="217"/>
                    <a:pt x="610" y="358"/>
                  </a:cubicBezTo>
                  <a:cubicBezTo>
                    <a:pt x="610" y="425"/>
                    <a:pt x="564" y="498"/>
                    <a:pt x="559" y="506"/>
                  </a:cubicBezTo>
                  <a:cubicBezTo>
                    <a:pt x="550" y="518"/>
                    <a:pt x="537" y="541"/>
                    <a:pt x="530" y="554"/>
                  </a:cubicBezTo>
                  <a:lnTo>
                    <a:pt x="485" y="643"/>
                  </a:lnTo>
                  <a:cubicBezTo>
                    <a:pt x="478" y="656"/>
                    <a:pt x="475" y="671"/>
                    <a:pt x="475" y="675"/>
                  </a:cubicBezTo>
                  <a:cubicBezTo>
                    <a:pt x="475" y="702"/>
                    <a:pt x="449" y="723"/>
                    <a:pt x="416" y="723"/>
                  </a:cubicBezTo>
                  <a:close/>
                  <a:moveTo>
                    <a:pt x="287" y="832"/>
                  </a:moveTo>
                  <a:cubicBezTo>
                    <a:pt x="269" y="832"/>
                    <a:pt x="254" y="846"/>
                    <a:pt x="254" y="865"/>
                  </a:cubicBezTo>
                  <a:cubicBezTo>
                    <a:pt x="254" y="883"/>
                    <a:pt x="269" y="897"/>
                    <a:pt x="287" y="897"/>
                  </a:cubicBezTo>
                  <a:lnTo>
                    <a:pt x="426" y="897"/>
                  </a:lnTo>
                  <a:cubicBezTo>
                    <a:pt x="444" y="897"/>
                    <a:pt x="459" y="883"/>
                    <a:pt x="459" y="865"/>
                  </a:cubicBezTo>
                  <a:cubicBezTo>
                    <a:pt x="459" y="846"/>
                    <a:pt x="444" y="832"/>
                    <a:pt x="426" y="832"/>
                  </a:cubicBezTo>
                  <a:lnTo>
                    <a:pt x="287" y="832"/>
                  </a:lnTo>
                  <a:close/>
                  <a:moveTo>
                    <a:pt x="274" y="885"/>
                  </a:moveTo>
                  <a:cubicBezTo>
                    <a:pt x="276" y="929"/>
                    <a:pt x="312" y="965"/>
                    <a:pt x="356" y="965"/>
                  </a:cubicBezTo>
                  <a:cubicBezTo>
                    <a:pt x="401" y="965"/>
                    <a:pt x="437" y="929"/>
                    <a:pt x="439" y="885"/>
                  </a:cubicBezTo>
                  <a:lnTo>
                    <a:pt x="274" y="885"/>
                  </a:lnTo>
                  <a:close/>
                  <a:moveTo>
                    <a:pt x="459" y="865"/>
                  </a:moveTo>
                  <a:lnTo>
                    <a:pt x="254" y="865"/>
                  </a:lnTo>
                  <a:lnTo>
                    <a:pt x="254" y="762"/>
                  </a:lnTo>
                  <a:lnTo>
                    <a:pt x="459" y="762"/>
                  </a:lnTo>
                  <a:lnTo>
                    <a:pt x="459" y="865"/>
                  </a:lnTo>
                  <a:close/>
                  <a:moveTo>
                    <a:pt x="491" y="369"/>
                  </a:moveTo>
                  <a:cubicBezTo>
                    <a:pt x="491" y="388"/>
                    <a:pt x="476" y="403"/>
                    <a:pt x="457" y="403"/>
                  </a:cubicBezTo>
                  <a:lnTo>
                    <a:pt x="388" y="403"/>
                  </a:lnTo>
                  <a:lnTo>
                    <a:pt x="388" y="472"/>
                  </a:lnTo>
                  <a:cubicBezTo>
                    <a:pt x="388" y="491"/>
                    <a:pt x="373" y="506"/>
                    <a:pt x="355" y="506"/>
                  </a:cubicBezTo>
                  <a:cubicBezTo>
                    <a:pt x="336" y="506"/>
                    <a:pt x="321" y="491"/>
                    <a:pt x="321" y="472"/>
                  </a:cubicBezTo>
                  <a:lnTo>
                    <a:pt x="321" y="403"/>
                  </a:lnTo>
                  <a:lnTo>
                    <a:pt x="252" y="403"/>
                  </a:lnTo>
                  <a:cubicBezTo>
                    <a:pt x="233" y="403"/>
                    <a:pt x="218" y="388"/>
                    <a:pt x="218" y="369"/>
                  </a:cubicBezTo>
                  <a:cubicBezTo>
                    <a:pt x="218" y="351"/>
                    <a:pt x="233" y="336"/>
                    <a:pt x="252" y="336"/>
                  </a:cubicBezTo>
                  <a:lnTo>
                    <a:pt x="321" y="336"/>
                  </a:lnTo>
                  <a:lnTo>
                    <a:pt x="321" y="266"/>
                  </a:lnTo>
                  <a:cubicBezTo>
                    <a:pt x="321" y="248"/>
                    <a:pt x="336" y="233"/>
                    <a:pt x="355" y="233"/>
                  </a:cubicBezTo>
                  <a:cubicBezTo>
                    <a:pt x="373" y="233"/>
                    <a:pt x="388" y="248"/>
                    <a:pt x="388" y="266"/>
                  </a:cubicBezTo>
                  <a:lnTo>
                    <a:pt x="388" y="336"/>
                  </a:lnTo>
                  <a:lnTo>
                    <a:pt x="457" y="336"/>
                  </a:lnTo>
                  <a:cubicBezTo>
                    <a:pt x="476" y="336"/>
                    <a:pt x="491" y="351"/>
                    <a:pt x="491" y="369"/>
                  </a:cubicBezTo>
                  <a:close/>
                  <a:moveTo>
                    <a:pt x="681" y="326"/>
                  </a:moveTo>
                  <a:lnTo>
                    <a:pt x="643" y="326"/>
                  </a:lnTo>
                  <a:cubicBezTo>
                    <a:pt x="644" y="336"/>
                    <a:pt x="645" y="347"/>
                    <a:pt x="645" y="358"/>
                  </a:cubicBezTo>
                  <a:cubicBezTo>
                    <a:pt x="645" y="365"/>
                    <a:pt x="644" y="372"/>
                    <a:pt x="643" y="379"/>
                  </a:cubicBezTo>
                  <a:lnTo>
                    <a:pt x="681" y="379"/>
                  </a:lnTo>
                  <a:cubicBezTo>
                    <a:pt x="696" y="379"/>
                    <a:pt x="709" y="367"/>
                    <a:pt x="709" y="352"/>
                  </a:cubicBezTo>
                  <a:cubicBezTo>
                    <a:pt x="709" y="338"/>
                    <a:pt x="696" y="326"/>
                    <a:pt x="681" y="326"/>
                  </a:cubicBezTo>
                  <a:close/>
                  <a:moveTo>
                    <a:pt x="576" y="170"/>
                  </a:moveTo>
                  <a:lnTo>
                    <a:pt x="603" y="142"/>
                  </a:lnTo>
                  <a:cubicBezTo>
                    <a:pt x="614" y="131"/>
                    <a:pt x="614" y="114"/>
                    <a:pt x="604" y="104"/>
                  </a:cubicBezTo>
                  <a:cubicBezTo>
                    <a:pt x="594" y="94"/>
                    <a:pt x="577" y="94"/>
                    <a:pt x="566" y="105"/>
                  </a:cubicBezTo>
                  <a:lnTo>
                    <a:pt x="538" y="132"/>
                  </a:lnTo>
                  <a:cubicBezTo>
                    <a:pt x="552" y="144"/>
                    <a:pt x="564" y="156"/>
                    <a:pt x="576" y="170"/>
                  </a:cubicBezTo>
                  <a:close/>
                  <a:moveTo>
                    <a:pt x="354" y="67"/>
                  </a:moveTo>
                  <a:cubicBezTo>
                    <a:pt x="363" y="67"/>
                    <a:pt x="372" y="68"/>
                    <a:pt x="380" y="68"/>
                  </a:cubicBezTo>
                  <a:lnTo>
                    <a:pt x="380" y="27"/>
                  </a:lnTo>
                  <a:cubicBezTo>
                    <a:pt x="380" y="12"/>
                    <a:pt x="368" y="0"/>
                    <a:pt x="354" y="0"/>
                  </a:cubicBezTo>
                  <a:cubicBezTo>
                    <a:pt x="339" y="0"/>
                    <a:pt x="327" y="12"/>
                    <a:pt x="327" y="27"/>
                  </a:cubicBezTo>
                  <a:lnTo>
                    <a:pt x="327" y="68"/>
                  </a:lnTo>
                  <a:cubicBezTo>
                    <a:pt x="336" y="68"/>
                    <a:pt x="345" y="67"/>
                    <a:pt x="354" y="67"/>
                  </a:cubicBezTo>
                  <a:close/>
                  <a:moveTo>
                    <a:pt x="130" y="173"/>
                  </a:moveTo>
                  <a:cubicBezTo>
                    <a:pt x="142" y="159"/>
                    <a:pt x="154" y="147"/>
                    <a:pt x="168" y="135"/>
                  </a:cubicBezTo>
                  <a:lnTo>
                    <a:pt x="142" y="109"/>
                  </a:lnTo>
                  <a:cubicBezTo>
                    <a:pt x="131" y="99"/>
                    <a:pt x="114" y="98"/>
                    <a:pt x="104" y="109"/>
                  </a:cubicBezTo>
                  <a:cubicBezTo>
                    <a:pt x="93" y="119"/>
                    <a:pt x="94" y="136"/>
                    <a:pt x="104" y="147"/>
                  </a:cubicBezTo>
                  <a:lnTo>
                    <a:pt x="130" y="173"/>
                  </a:lnTo>
                  <a:close/>
                  <a:moveTo>
                    <a:pt x="64" y="358"/>
                  </a:moveTo>
                  <a:cubicBezTo>
                    <a:pt x="64" y="347"/>
                    <a:pt x="64" y="336"/>
                    <a:pt x="66" y="326"/>
                  </a:cubicBezTo>
                  <a:lnTo>
                    <a:pt x="28" y="326"/>
                  </a:lnTo>
                  <a:cubicBezTo>
                    <a:pt x="13" y="326"/>
                    <a:pt x="0" y="338"/>
                    <a:pt x="0" y="352"/>
                  </a:cubicBezTo>
                  <a:cubicBezTo>
                    <a:pt x="0" y="367"/>
                    <a:pt x="13" y="379"/>
                    <a:pt x="28" y="379"/>
                  </a:cubicBezTo>
                  <a:lnTo>
                    <a:pt x="65" y="379"/>
                  </a:lnTo>
                  <a:cubicBezTo>
                    <a:pt x="64" y="372"/>
                    <a:pt x="64" y="365"/>
                    <a:pt x="64" y="358"/>
                  </a:cubicBezTo>
                  <a:close/>
                </a:path>
              </a:pathLst>
            </a:custGeom>
            <a:solidFill>
              <a:schemeClr val="bg1"/>
            </a:solidFill>
            <a:ln w="9525">
              <a:noFill/>
            </a:ln>
          </p:spPr>
          <p:txBody>
            <a:bodyPr/>
            <a:p>
              <a:endParaRPr>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grpSp>
        <p:nvGrpSpPr>
          <p:cNvPr id="19472" name="组合 19471"/>
          <p:cNvGrpSpPr/>
          <p:nvPr/>
        </p:nvGrpSpPr>
        <p:grpSpPr>
          <a:xfrm>
            <a:off x="4831080" y="2746375"/>
            <a:ext cx="1044575" cy="1047750"/>
            <a:chOff x="0" y="0"/>
            <a:chExt cx="1154113" cy="1155698"/>
          </a:xfrm>
        </p:grpSpPr>
        <p:sp>
          <p:nvSpPr>
            <p:cNvPr id="19473" name="Oval 31"/>
            <p:cNvSpPr/>
            <p:nvPr>
              <p:custDataLst>
                <p:tags r:id="rId12"/>
              </p:custDataLst>
            </p:nvPr>
          </p:nvSpPr>
          <p:spPr>
            <a:xfrm>
              <a:off x="0" y="0"/>
              <a:ext cx="1154113" cy="1155699"/>
            </a:xfrm>
            <a:prstGeom prst="ellipse">
              <a:avLst/>
            </a:prstGeom>
            <a:solidFill>
              <a:schemeClr val="accent2"/>
            </a:solidFill>
            <a:ln w="9525">
              <a:noFill/>
            </a:ln>
          </p:spPr>
          <p:txBody>
            <a:bodyPr/>
            <a:p>
              <a:pPr>
                <a:buNone/>
              </a:pPr>
              <a:endParaRPr sz="1600">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9474" name="Freeform 35"/>
            <p:cNvSpPr>
              <a:spLocks noEditPoints="1"/>
            </p:cNvSpPr>
            <p:nvPr>
              <p:custDataLst>
                <p:tags r:id="rId13"/>
              </p:custDataLst>
            </p:nvPr>
          </p:nvSpPr>
          <p:spPr>
            <a:xfrm>
              <a:off x="269875" y="169862"/>
              <a:ext cx="563563" cy="766762"/>
            </a:xfrm>
            <a:custGeom>
              <a:avLst/>
              <a:gdLst>
                <a:gd name="txL" fmla="*/ 0 w 625"/>
                <a:gd name="txT" fmla="*/ 0 h 852"/>
                <a:gd name="txR" fmla="*/ 625 w 625"/>
                <a:gd name="txB" fmla="*/ 852 h 852"/>
              </a:gdLst>
              <a:ahLst/>
              <a:cxnLst>
                <a:cxn ang="0">
                  <a:pos x="73939" y="124194"/>
                </a:cxn>
                <a:cxn ang="0">
                  <a:pos x="62217" y="766762"/>
                </a:cxn>
                <a:cxn ang="0">
                  <a:pos x="563563" y="188091"/>
                </a:cxn>
                <a:cxn ang="0">
                  <a:pos x="520281" y="201590"/>
                </a:cxn>
                <a:cxn ang="0">
                  <a:pos x="64021" y="722664"/>
                </a:cxn>
                <a:cxn ang="0">
                  <a:pos x="243459" y="81896"/>
                </a:cxn>
                <a:cxn ang="0">
                  <a:pos x="320104" y="81896"/>
                </a:cxn>
                <a:cxn ang="0">
                  <a:pos x="280429" y="122394"/>
                </a:cxn>
                <a:cxn ang="0">
                  <a:pos x="196571" y="83696"/>
                </a:cxn>
                <a:cxn ang="0">
                  <a:pos x="103696" y="194390"/>
                </a:cxn>
                <a:cxn ang="0">
                  <a:pos x="459867" y="194390"/>
                </a:cxn>
                <a:cxn ang="0">
                  <a:pos x="366992" y="83696"/>
                </a:cxn>
                <a:cxn ang="0">
                  <a:pos x="196571" y="83696"/>
                </a:cxn>
                <a:cxn ang="0">
                  <a:pos x="199276" y="582271"/>
                </a:cxn>
                <a:cxn ang="0">
                  <a:pos x="136157" y="600270"/>
                </a:cxn>
                <a:cxn ang="0">
                  <a:pos x="122631" y="613770"/>
                </a:cxn>
                <a:cxn ang="0">
                  <a:pos x="199276" y="619169"/>
                </a:cxn>
                <a:cxn ang="0">
                  <a:pos x="119025" y="658767"/>
                </a:cxn>
                <a:cxn ang="0">
                  <a:pos x="218212" y="610170"/>
                </a:cxn>
                <a:cxn ang="0">
                  <a:pos x="218212" y="578671"/>
                </a:cxn>
                <a:cxn ang="0">
                  <a:pos x="99187" y="584971"/>
                </a:cxn>
                <a:cxn ang="0">
                  <a:pos x="192964" y="683966"/>
                </a:cxn>
                <a:cxn ang="0">
                  <a:pos x="192964" y="301485"/>
                </a:cxn>
                <a:cxn ang="0">
                  <a:pos x="136157" y="318584"/>
                </a:cxn>
                <a:cxn ang="0">
                  <a:pos x="155994" y="368982"/>
                </a:cxn>
                <a:cxn ang="0">
                  <a:pos x="119025" y="382481"/>
                </a:cxn>
                <a:cxn ang="0">
                  <a:pos x="192964" y="281686"/>
                </a:cxn>
                <a:cxn ang="0">
                  <a:pos x="99187" y="380681"/>
                </a:cxn>
                <a:cxn ang="0">
                  <a:pos x="217310" y="323084"/>
                </a:cxn>
                <a:cxn ang="0">
                  <a:pos x="216408" y="296985"/>
                </a:cxn>
                <a:cxn ang="0">
                  <a:pos x="199276" y="452678"/>
                </a:cxn>
                <a:cxn ang="0">
                  <a:pos x="122631" y="471577"/>
                </a:cxn>
                <a:cxn ang="0">
                  <a:pos x="199276" y="522874"/>
                </a:cxn>
                <a:cxn ang="0">
                  <a:pos x="218212" y="438278"/>
                </a:cxn>
                <a:cxn ang="0">
                  <a:pos x="99187" y="442778"/>
                </a:cxn>
                <a:cxn ang="0">
                  <a:pos x="199276" y="541773"/>
                </a:cxn>
                <a:cxn ang="0">
                  <a:pos x="260592" y="418479"/>
                </a:cxn>
                <a:cxn ang="0">
                  <a:pos x="294856" y="650668"/>
                </a:cxn>
                <a:cxn ang="0">
                  <a:pos x="452654" y="602070"/>
                </a:cxn>
                <a:cxn ang="0">
                  <a:pos x="288544" y="644368"/>
                </a:cxn>
                <a:cxn ang="0">
                  <a:pos x="452654" y="456277"/>
                </a:cxn>
                <a:cxn ang="0">
                  <a:pos x="288544" y="368982"/>
                </a:cxn>
                <a:cxn ang="0">
                  <a:pos x="288544" y="316784"/>
                </a:cxn>
              </a:cxnLst>
              <a:rect l="txL" t="txT" r="txR" b="txB"/>
              <a:pathLst>
                <a:path w="625" h="852">
                  <a:moveTo>
                    <a:pt x="48" y="224"/>
                  </a:moveTo>
                  <a:cubicBezTo>
                    <a:pt x="48" y="200"/>
                    <a:pt x="59" y="188"/>
                    <a:pt x="82" y="188"/>
                  </a:cubicBezTo>
                  <a:lnTo>
                    <a:pt x="82" y="138"/>
                  </a:lnTo>
                  <a:cubicBezTo>
                    <a:pt x="39" y="139"/>
                    <a:pt x="0" y="167"/>
                    <a:pt x="0" y="209"/>
                  </a:cubicBezTo>
                  <a:lnTo>
                    <a:pt x="0" y="783"/>
                  </a:lnTo>
                  <a:cubicBezTo>
                    <a:pt x="0" y="818"/>
                    <a:pt x="34" y="852"/>
                    <a:pt x="69" y="852"/>
                  </a:cubicBezTo>
                  <a:lnTo>
                    <a:pt x="556" y="852"/>
                  </a:lnTo>
                  <a:cubicBezTo>
                    <a:pt x="591" y="852"/>
                    <a:pt x="625" y="818"/>
                    <a:pt x="625" y="783"/>
                  </a:cubicBezTo>
                  <a:lnTo>
                    <a:pt x="625" y="209"/>
                  </a:lnTo>
                  <a:cubicBezTo>
                    <a:pt x="625" y="167"/>
                    <a:pt x="586" y="139"/>
                    <a:pt x="543" y="138"/>
                  </a:cubicBezTo>
                  <a:lnTo>
                    <a:pt x="543" y="188"/>
                  </a:lnTo>
                  <a:cubicBezTo>
                    <a:pt x="566" y="188"/>
                    <a:pt x="577" y="200"/>
                    <a:pt x="577" y="224"/>
                  </a:cubicBezTo>
                  <a:lnTo>
                    <a:pt x="577" y="768"/>
                  </a:lnTo>
                  <a:cubicBezTo>
                    <a:pt x="577" y="785"/>
                    <a:pt x="570" y="803"/>
                    <a:pt x="554" y="803"/>
                  </a:cubicBezTo>
                  <a:lnTo>
                    <a:pt x="71" y="803"/>
                  </a:lnTo>
                  <a:cubicBezTo>
                    <a:pt x="53" y="803"/>
                    <a:pt x="48" y="783"/>
                    <a:pt x="48" y="764"/>
                  </a:cubicBezTo>
                  <a:lnTo>
                    <a:pt x="48" y="224"/>
                  </a:lnTo>
                  <a:close/>
                  <a:moveTo>
                    <a:pt x="270" y="91"/>
                  </a:moveTo>
                  <a:cubicBezTo>
                    <a:pt x="270" y="71"/>
                    <a:pt x="289" y="52"/>
                    <a:pt x="309" y="52"/>
                  </a:cubicBezTo>
                  <a:lnTo>
                    <a:pt x="316" y="52"/>
                  </a:lnTo>
                  <a:cubicBezTo>
                    <a:pt x="336" y="52"/>
                    <a:pt x="355" y="71"/>
                    <a:pt x="355" y="91"/>
                  </a:cubicBezTo>
                  <a:lnTo>
                    <a:pt x="355" y="95"/>
                  </a:lnTo>
                  <a:cubicBezTo>
                    <a:pt x="355" y="117"/>
                    <a:pt x="336" y="136"/>
                    <a:pt x="314" y="136"/>
                  </a:cubicBezTo>
                  <a:lnTo>
                    <a:pt x="311" y="136"/>
                  </a:lnTo>
                  <a:cubicBezTo>
                    <a:pt x="289" y="136"/>
                    <a:pt x="270" y="117"/>
                    <a:pt x="270" y="95"/>
                  </a:cubicBezTo>
                  <a:lnTo>
                    <a:pt x="270" y="91"/>
                  </a:lnTo>
                  <a:close/>
                  <a:moveTo>
                    <a:pt x="218" y="93"/>
                  </a:moveTo>
                  <a:lnTo>
                    <a:pt x="149" y="93"/>
                  </a:lnTo>
                  <a:cubicBezTo>
                    <a:pt x="126" y="93"/>
                    <a:pt x="115" y="104"/>
                    <a:pt x="115" y="127"/>
                  </a:cubicBezTo>
                  <a:lnTo>
                    <a:pt x="115" y="216"/>
                  </a:lnTo>
                  <a:cubicBezTo>
                    <a:pt x="115" y="231"/>
                    <a:pt x="124" y="246"/>
                    <a:pt x="138" y="246"/>
                  </a:cubicBezTo>
                  <a:lnTo>
                    <a:pt x="487" y="246"/>
                  </a:lnTo>
                  <a:cubicBezTo>
                    <a:pt x="501" y="246"/>
                    <a:pt x="510" y="231"/>
                    <a:pt x="510" y="216"/>
                  </a:cubicBezTo>
                  <a:lnTo>
                    <a:pt x="510" y="127"/>
                  </a:lnTo>
                  <a:cubicBezTo>
                    <a:pt x="510" y="104"/>
                    <a:pt x="499" y="93"/>
                    <a:pt x="476" y="93"/>
                  </a:cubicBezTo>
                  <a:lnTo>
                    <a:pt x="407" y="93"/>
                  </a:lnTo>
                  <a:cubicBezTo>
                    <a:pt x="407" y="45"/>
                    <a:pt x="366" y="0"/>
                    <a:pt x="320" y="0"/>
                  </a:cubicBezTo>
                  <a:lnTo>
                    <a:pt x="305" y="0"/>
                  </a:lnTo>
                  <a:cubicBezTo>
                    <a:pt x="259" y="0"/>
                    <a:pt x="218" y="45"/>
                    <a:pt x="218" y="93"/>
                  </a:cubicBezTo>
                  <a:close/>
                  <a:moveTo>
                    <a:pt x="132" y="654"/>
                  </a:moveTo>
                  <a:cubicBezTo>
                    <a:pt x="132" y="649"/>
                    <a:pt x="133" y="647"/>
                    <a:pt x="138" y="647"/>
                  </a:cubicBezTo>
                  <a:lnTo>
                    <a:pt x="221" y="647"/>
                  </a:lnTo>
                  <a:lnTo>
                    <a:pt x="221" y="654"/>
                  </a:lnTo>
                  <a:cubicBezTo>
                    <a:pt x="221" y="661"/>
                    <a:pt x="186" y="680"/>
                    <a:pt x="180" y="684"/>
                  </a:cubicBezTo>
                  <a:cubicBezTo>
                    <a:pt x="174" y="679"/>
                    <a:pt x="161" y="667"/>
                    <a:pt x="151" y="667"/>
                  </a:cubicBezTo>
                  <a:lnTo>
                    <a:pt x="149" y="667"/>
                  </a:lnTo>
                  <a:cubicBezTo>
                    <a:pt x="144" y="667"/>
                    <a:pt x="136" y="675"/>
                    <a:pt x="136" y="680"/>
                  </a:cubicBezTo>
                  <a:lnTo>
                    <a:pt x="136" y="682"/>
                  </a:lnTo>
                  <a:cubicBezTo>
                    <a:pt x="136" y="688"/>
                    <a:pt x="167" y="721"/>
                    <a:pt x="173" y="721"/>
                  </a:cubicBezTo>
                  <a:lnTo>
                    <a:pt x="175" y="721"/>
                  </a:lnTo>
                  <a:cubicBezTo>
                    <a:pt x="180" y="721"/>
                    <a:pt x="214" y="693"/>
                    <a:pt x="221" y="688"/>
                  </a:cubicBezTo>
                  <a:cubicBezTo>
                    <a:pt x="221" y="700"/>
                    <a:pt x="225" y="738"/>
                    <a:pt x="214" y="738"/>
                  </a:cubicBezTo>
                  <a:lnTo>
                    <a:pt x="138" y="738"/>
                  </a:lnTo>
                  <a:cubicBezTo>
                    <a:pt x="133" y="738"/>
                    <a:pt x="132" y="737"/>
                    <a:pt x="132" y="732"/>
                  </a:cubicBezTo>
                  <a:lnTo>
                    <a:pt x="132" y="654"/>
                  </a:lnTo>
                  <a:close/>
                  <a:moveTo>
                    <a:pt x="214" y="760"/>
                  </a:moveTo>
                  <a:cubicBezTo>
                    <a:pt x="255" y="760"/>
                    <a:pt x="240" y="715"/>
                    <a:pt x="242" y="678"/>
                  </a:cubicBezTo>
                  <a:cubicBezTo>
                    <a:pt x="243" y="658"/>
                    <a:pt x="292" y="642"/>
                    <a:pt x="296" y="624"/>
                  </a:cubicBezTo>
                  <a:lnTo>
                    <a:pt x="290" y="624"/>
                  </a:lnTo>
                  <a:cubicBezTo>
                    <a:pt x="275" y="624"/>
                    <a:pt x="253" y="637"/>
                    <a:pt x="242" y="643"/>
                  </a:cubicBezTo>
                  <a:cubicBezTo>
                    <a:pt x="237" y="635"/>
                    <a:pt x="232" y="626"/>
                    <a:pt x="218" y="626"/>
                  </a:cubicBezTo>
                  <a:lnTo>
                    <a:pt x="134" y="626"/>
                  </a:lnTo>
                  <a:cubicBezTo>
                    <a:pt x="122" y="626"/>
                    <a:pt x="110" y="637"/>
                    <a:pt x="110" y="650"/>
                  </a:cubicBezTo>
                  <a:lnTo>
                    <a:pt x="110" y="736"/>
                  </a:lnTo>
                  <a:cubicBezTo>
                    <a:pt x="110" y="750"/>
                    <a:pt x="123" y="760"/>
                    <a:pt x="138" y="760"/>
                  </a:cubicBezTo>
                  <a:lnTo>
                    <a:pt x="214" y="760"/>
                  </a:lnTo>
                  <a:close/>
                  <a:moveTo>
                    <a:pt x="132" y="341"/>
                  </a:moveTo>
                  <a:cubicBezTo>
                    <a:pt x="132" y="336"/>
                    <a:pt x="133" y="335"/>
                    <a:pt x="138" y="335"/>
                  </a:cubicBezTo>
                  <a:lnTo>
                    <a:pt x="214" y="335"/>
                  </a:lnTo>
                  <a:cubicBezTo>
                    <a:pt x="219" y="335"/>
                    <a:pt x="221" y="336"/>
                    <a:pt x="221" y="341"/>
                  </a:cubicBezTo>
                  <a:cubicBezTo>
                    <a:pt x="221" y="346"/>
                    <a:pt x="184" y="371"/>
                    <a:pt x="180" y="371"/>
                  </a:cubicBezTo>
                  <a:cubicBezTo>
                    <a:pt x="175" y="371"/>
                    <a:pt x="164" y="354"/>
                    <a:pt x="151" y="354"/>
                  </a:cubicBezTo>
                  <a:cubicBezTo>
                    <a:pt x="145" y="354"/>
                    <a:pt x="136" y="361"/>
                    <a:pt x="136" y="367"/>
                  </a:cubicBezTo>
                  <a:lnTo>
                    <a:pt x="136" y="369"/>
                  </a:lnTo>
                  <a:cubicBezTo>
                    <a:pt x="136" y="378"/>
                    <a:pt x="166" y="406"/>
                    <a:pt x="173" y="410"/>
                  </a:cubicBezTo>
                  <a:lnTo>
                    <a:pt x="221" y="376"/>
                  </a:lnTo>
                  <a:lnTo>
                    <a:pt x="221" y="425"/>
                  </a:lnTo>
                  <a:lnTo>
                    <a:pt x="132" y="425"/>
                  </a:lnTo>
                  <a:lnTo>
                    <a:pt x="132" y="341"/>
                  </a:lnTo>
                  <a:close/>
                  <a:moveTo>
                    <a:pt x="240" y="330"/>
                  </a:moveTo>
                  <a:cubicBezTo>
                    <a:pt x="237" y="319"/>
                    <a:pt x="228" y="313"/>
                    <a:pt x="214" y="313"/>
                  </a:cubicBezTo>
                  <a:lnTo>
                    <a:pt x="138" y="313"/>
                  </a:lnTo>
                  <a:cubicBezTo>
                    <a:pt x="123" y="313"/>
                    <a:pt x="110" y="322"/>
                    <a:pt x="110" y="337"/>
                  </a:cubicBezTo>
                  <a:lnTo>
                    <a:pt x="110" y="423"/>
                  </a:lnTo>
                  <a:cubicBezTo>
                    <a:pt x="110" y="436"/>
                    <a:pt x="122" y="447"/>
                    <a:pt x="134" y="447"/>
                  </a:cubicBezTo>
                  <a:lnTo>
                    <a:pt x="218" y="447"/>
                  </a:lnTo>
                  <a:cubicBezTo>
                    <a:pt x="252" y="447"/>
                    <a:pt x="242" y="393"/>
                    <a:pt x="241" y="359"/>
                  </a:cubicBezTo>
                  <a:lnTo>
                    <a:pt x="296" y="313"/>
                  </a:lnTo>
                  <a:cubicBezTo>
                    <a:pt x="296" y="313"/>
                    <a:pt x="292" y="311"/>
                    <a:pt x="292" y="311"/>
                  </a:cubicBezTo>
                  <a:cubicBezTo>
                    <a:pt x="271" y="311"/>
                    <a:pt x="253" y="329"/>
                    <a:pt x="240" y="330"/>
                  </a:cubicBezTo>
                  <a:close/>
                  <a:moveTo>
                    <a:pt x="132" y="492"/>
                  </a:moveTo>
                  <a:lnTo>
                    <a:pt x="221" y="492"/>
                  </a:lnTo>
                  <a:lnTo>
                    <a:pt x="221" y="503"/>
                  </a:lnTo>
                  <a:lnTo>
                    <a:pt x="180" y="529"/>
                  </a:lnTo>
                  <a:lnTo>
                    <a:pt x="152" y="508"/>
                  </a:lnTo>
                  <a:cubicBezTo>
                    <a:pt x="145" y="513"/>
                    <a:pt x="136" y="515"/>
                    <a:pt x="136" y="524"/>
                  </a:cubicBezTo>
                  <a:cubicBezTo>
                    <a:pt x="136" y="531"/>
                    <a:pt x="167" y="565"/>
                    <a:pt x="173" y="565"/>
                  </a:cubicBezTo>
                  <a:cubicBezTo>
                    <a:pt x="183" y="565"/>
                    <a:pt x="209" y="536"/>
                    <a:pt x="221" y="533"/>
                  </a:cubicBezTo>
                  <a:lnTo>
                    <a:pt x="221" y="581"/>
                  </a:lnTo>
                  <a:lnTo>
                    <a:pt x="132" y="581"/>
                  </a:lnTo>
                  <a:lnTo>
                    <a:pt x="132" y="492"/>
                  </a:lnTo>
                  <a:close/>
                  <a:moveTo>
                    <a:pt x="242" y="487"/>
                  </a:moveTo>
                  <a:cubicBezTo>
                    <a:pt x="238" y="480"/>
                    <a:pt x="233" y="470"/>
                    <a:pt x="221" y="470"/>
                  </a:cubicBezTo>
                  <a:lnTo>
                    <a:pt x="132" y="470"/>
                  </a:lnTo>
                  <a:cubicBezTo>
                    <a:pt x="121" y="470"/>
                    <a:pt x="110" y="481"/>
                    <a:pt x="110" y="492"/>
                  </a:cubicBezTo>
                  <a:lnTo>
                    <a:pt x="110" y="581"/>
                  </a:lnTo>
                  <a:cubicBezTo>
                    <a:pt x="110" y="591"/>
                    <a:pt x="121" y="602"/>
                    <a:pt x="132" y="602"/>
                  </a:cubicBezTo>
                  <a:lnTo>
                    <a:pt x="221" y="602"/>
                  </a:lnTo>
                  <a:cubicBezTo>
                    <a:pt x="252" y="602"/>
                    <a:pt x="242" y="547"/>
                    <a:pt x="242" y="515"/>
                  </a:cubicBezTo>
                  <a:lnTo>
                    <a:pt x="296" y="469"/>
                  </a:lnTo>
                  <a:lnTo>
                    <a:pt x="289" y="465"/>
                  </a:lnTo>
                  <a:lnTo>
                    <a:pt x="242" y="487"/>
                  </a:lnTo>
                  <a:close/>
                  <a:moveTo>
                    <a:pt x="320" y="716"/>
                  </a:moveTo>
                  <a:cubicBezTo>
                    <a:pt x="320" y="721"/>
                    <a:pt x="322" y="723"/>
                    <a:pt x="327" y="723"/>
                  </a:cubicBezTo>
                  <a:lnTo>
                    <a:pt x="495" y="723"/>
                  </a:lnTo>
                  <a:cubicBezTo>
                    <a:pt x="500" y="723"/>
                    <a:pt x="502" y="721"/>
                    <a:pt x="502" y="716"/>
                  </a:cubicBezTo>
                  <a:lnTo>
                    <a:pt x="502" y="669"/>
                  </a:lnTo>
                  <a:cubicBezTo>
                    <a:pt x="502" y="664"/>
                    <a:pt x="500" y="663"/>
                    <a:pt x="495" y="663"/>
                  </a:cubicBezTo>
                  <a:lnTo>
                    <a:pt x="320" y="663"/>
                  </a:lnTo>
                  <a:lnTo>
                    <a:pt x="320" y="716"/>
                  </a:lnTo>
                  <a:close/>
                  <a:moveTo>
                    <a:pt x="320" y="565"/>
                  </a:moveTo>
                  <a:lnTo>
                    <a:pt x="502" y="565"/>
                  </a:lnTo>
                  <a:lnTo>
                    <a:pt x="502" y="507"/>
                  </a:lnTo>
                  <a:lnTo>
                    <a:pt x="320" y="507"/>
                  </a:lnTo>
                  <a:lnTo>
                    <a:pt x="320" y="565"/>
                  </a:lnTo>
                  <a:close/>
                  <a:moveTo>
                    <a:pt x="320" y="410"/>
                  </a:moveTo>
                  <a:lnTo>
                    <a:pt x="452" y="410"/>
                  </a:lnTo>
                  <a:lnTo>
                    <a:pt x="452" y="352"/>
                  </a:lnTo>
                  <a:lnTo>
                    <a:pt x="320" y="352"/>
                  </a:lnTo>
                  <a:lnTo>
                    <a:pt x="320" y="410"/>
                  </a:lnTo>
                  <a:close/>
                </a:path>
              </a:pathLst>
            </a:custGeom>
            <a:solidFill>
              <a:schemeClr val="bg1"/>
            </a:solidFill>
            <a:ln w="9525">
              <a:noFill/>
            </a:ln>
          </p:spPr>
          <p:txBody>
            <a:bodyPr/>
            <a:p>
              <a:endParaRPr>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grpSp>
        <p:nvGrpSpPr>
          <p:cNvPr id="19475" name="组合 19474"/>
          <p:cNvGrpSpPr/>
          <p:nvPr/>
        </p:nvGrpSpPr>
        <p:grpSpPr>
          <a:xfrm>
            <a:off x="3241993" y="3938270"/>
            <a:ext cx="1046162" cy="1047750"/>
            <a:chOff x="0" y="0"/>
            <a:chExt cx="1155700" cy="1155698"/>
          </a:xfrm>
        </p:grpSpPr>
        <p:sp>
          <p:nvSpPr>
            <p:cNvPr id="19476" name="Oval 33"/>
            <p:cNvSpPr/>
            <p:nvPr>
              <p:custDataLst>
                <p:tags r:id="rId14"/>
              </p:custDataLst>
            </p:nvPr>
          </p:nvSpPr>
          <p:spPr>
            <a:xfrm>
              <a:off x="0" y="0"/>
              <a:ext cx="1155700" cy="1155698"/>
            </a:xfrm>
            <a:prstGeom prst="ellipse">
              <a:avLst/>
            </a:prstGeom>
            <a:solidFill>
              <a:schemeClr val="accent1"/>
            </a:solidFill>
            <a:ln w="9525">
              <a:noFill/>
            </a:ln>
          </p:spPr>
          <p:txBody>
            <a:bodyPr/>
            <a:p>
              <a:pPr>
                <a:buNone/>
              </a:pPr>
              <a:endParaRPr sz="1600">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9477" name="Freeform 36"/>
            <p:cNvSpPr>
              <a:spLocks noEditPoints="1"/>
            </p:cNvSpPr>
            <p:nvPr>
              <p:custDataLst>
                <p:tags r:id="rId15"/>
              </p:custDataLst>
            </p:nvPr>
          </p:nvSpPr>
          <p:spPr>
            <a:xfrm>
              <a:off x="261937" y="217487"/>
              <a:ext cx="712788" cy="701675"/>
            </a:xfrm>
            <a:custGeom>
              <a:avLst/>
              <a:gdLst>
                <a:gd name="txL" fmla="*/ 0 w 792"/>
                <a:gd name="txT" fmla="*/ 0 h 779"/>
                <a:gd name="txR" fmla="*/ 792 w 792"/>
                <a:gd name="txB" fmla="*/ 779 h 779"/>
              </a:gdLst>
              <a:ahLst/>
              <a:cxnLst>
                <a:cxn ang="0">
                  <a:pos x="188097" y="307152"/>
                </a:cxn>
                <a:cxn ang="0">
                  <a:pos x="249296" y="200865"/>
                </a:cxn>
                <a:cxn ang="0">
                  <a:pos x="350994" y="290938"/>
                </a:cxn>
                <a:cxn ang="0">
                  <a:pos x="264596" y="182850"/>
                </a:cxn>
                <a:cxn ang="0">
                  <a:pos x="350994" y="290938"/>
                </a:cxn>
                <a:cxn ang="0">
                  <a:pos x="350994" y="290938"/>
                </a:cxn>
                <a:cxn ang="0">
                  <a:pos x="420293" y="174743"/>
                </a:cxn>
                <a:cxn ang="0">
                  <a:pos x="442793" y="163034"/>
                </a:cxn>
                <a:cxn ang="0">
                  <a:pos x="445493" y="182850"/>
                </a:cxn>
                <a:cxn ang="0">
                  <a:pos x="439193" y="215276"/>
                </a:cxn>
                <a:cxn ang="0">
                  <a:pos x="418493" y="207170"/>
                </a:cxn>
                <a:cxn ang="0">
                  <a:pos x="393293" y="185552"/>
                </a:cxn>
                <a:cxn ang="0">
                  <a:pos x="410393" y="172942"/>
                </a:cxn>
                <a:cxn ang="0">
                  <a:pos x="442793" y="163034"/>
                </a:cxn>
                <a:cxn ang="0">
                  <a:pos x="337494" y="308953"/>
                </a:cxn>
                <a:cxn ang="0">
                  <a:pos x="325795" y="440461"/>
                </a:cxn>
                <a:cxn ang="0">
                  <a:pos x="371694" y="320663"/>
                </a:cxn>
                <a:cxn ang="0">
                  <a:pos x="280795" y="268420"/>
                </a:cxn>
                <a:cxn ang="0">
                  <a:pos x="246596" y="280130"/>
                </a:cxn>
                <a:cxn ang="0">
                  <a:pos x="292495" y="440461"/>
                </a:cxn>
                <a:cxn ang="0">
                  <a:pos x="280795" y="268420"/>
                </a:cxn>
                <a:cxn ang="0">
                  <a:pos x="416693" y="240497"/>
                </a:cxn>
                <a:cxn ang="0">
                  <a:pos x="404993" y="440461"/>
                </a:cxn>
                <a:cxn ang="0">
                  <a:pos x="450892" y="253107"/>
                </a:cxn>
                <a:cxn ang="0">
                  <a:pos x="201597" y="351288"/>
                </a:cxn>
                <a:cxn ang="0">
                  <a:pos x="167397" y="362997"/>
                </a:cxn>
                <a:cxn ang="0">
                  <a:pos x="213296" y="440461"/>
                </a:cxn>
                <a:cxn ang="0">
                  <a:pos x="201597" y="351288"/>
                </a:cxn>
                <a:cxn ang="0">
                  <a:pos x="122398" y="440461"/>
                </a:cxn>
                <a:cxn ang="0">
                  <a:pos x="110698" y="170240"/>
                </a:cxn>
                <a:cxn ang="0">
                  <a:pos x="134098" y="170240"/>
                </a:cxn>
                <a:cxn ang="0">
                  <a:pos x="477892" y="417042"/>
                </a:cxn>
                <a:cxn ang="0">
                  <a:pos x="477892" y="440461"/>
                </a:cxn>
                <a:cxn ang="0">
                  <a:pos x="110698" y="428751"/>
                </a:cxn>
                <a:cxn ang="0">
                  <a:pos x="477892" y="417042"/>
                </a:cxn>
                <a:cxn ang="0">
                  <a:pos x="611990" y="701675"/>
                </a:cxn>
                <a:cxn ang="0">
                  <a:pos x="436493" y="566564"/>
                </a:cxn>
                <a:cxn ang="0">
                  <a:pos x="0" y="299045"/>
                </a:cxn>
                <a:cxn ang="0">
                  <a:pos x="599390" y="299045"/>
                </a:cxn>
                <a:cxn ang="0">
                  <a:pos x="677689" y="544947"/>
                </a:cxn>
                <a:cxn ang="0">
                  <a:pos x="300595" y="561160"/>
                </a:cxn>
                <a:cxn ang="0">
                  <a:pos x="561591" y="299045"/>
                </a:cxn>
                <a:cxn ang="0">
                  <a:pos x="38699" y="299045"/>
                </a:cxn>
              </a:cxnLst>
              <a:rect l="txL" t="txT" r="txR" b="txB"/>
              <a:pathLst>
                <a:path w="792" h="779">
                  <a:moveTo>
                    <a:pt x="297" y="240"/>
                  </a:moveTo>
                  <a:lnTo>
                    <a:pt x="209" y="341"/>
                  </a:lnTo>
                  <a:lnTo>
                    <a:pt x="188" y="323"/>
                  </a:lnTo>
                  <a:lnTo>
                    <a:pt x="277" y="223"/>
                  </a:lnTo>
                  <a:lnTo>
                    <a:pt x="297" y="240"/>
                  </a:lnTo>
                  <a:close/>
                  <a:moveTo>
                    <a:pt x="390" y="323"/>
                  </a:moveTo>
                  <a:lnTo>
                    <a:pt x="276" y="224"/>
                  </a:lnTo>
                  <a:lnTo>
                    <a:pt x="294" y="203"/>
                  </a:lnTo>
                  <a:lnTo>
                    <a:pt x="408" y="303"/>
                  </a:lnTo>
                  <a:lnTo>
                    <a:pt x="390" y="323"/>
                  </a:lnTo>
                  <a:close/>
                  <a:moveTo>
                    <a:pt x="487" y="212"/>
                  </a:moveTo>
                  <a:lnTo>
                    <a:pt x="390" y="323"/>
                  </a:lnTo>
                  <a:lnTo>
                    <a:pt x="369" y="305"/>
                  </a:lnTo>
                  <a:lnTo>
                    <a:pt x="467" y="194"/>
                  </a:lnTo>
                  <a:lnTo>
                    <a:pt x="487" y="212"/>
                  </a:lnTo>
                  <a:close/>
                  <a:moveTo>
                    <a:pt x="492" y="181"/>
                  </a:moveTo>
                  <a:cubicBezTo>
                    <a:pt x="497" y="179"/>
                    <a:pt x="500" y="182"/>
                    <a:pt x="499" y="187"/>
                  </a:cubicBezTo>
                  <a:lnTo>
                    <a:pt x="495" y="203"/>
                  </a:lnTo>
                  <a:cubicBezTo>
                    <a:pt x="494" y="209"/>
                    <a:pt x="492" y="217"/>
                    <a:pt x="491" y="222"/>
                  </a:cubicBezTo>
                  <a:lnTo>
                    <a:pt x="488" y="239"/>
                  </a:lnTo>
                  <a:cubicBezTo>
                    <a:pt x="487" y="244"/>
                    <a:pt x="483" y="245"/>
                    <a:pt x="479" y="242"/>
                  </a:cubicBezTo>
                  <a:lnTo>
                    <a:pt x="465" y="230"/>
                  </a:lnTo>
                  <a:cubicBezTo>
                    <a:pt x="461" y="227"/>
                    <a:pt x="455" y="221"/>
                    <a:pt x="451" y="217"/>
                  </a:cubicBezTo>
                  <a:lnTo>
                    <a:pt x="437" y="206"/>
                  </a:lnTo>
                  <a:cubicBezTo>
                    <a:pt x="433" y="202"/>
                    <a:pt x="434" y="198"/>
                    <a:pt x="439" y="197"/>
                  </a:cubicBezTo>
                  <a:lnTo>
                    <a:pt x="456" y="192"/>
                  </a:lnTo>
                  <a:cubicBezTo>
                    <a:pt x="461" y="190"/>
                    <a:pt x="470" y="187"/>
                    <a:pt x="475" y="186"/>
                  </a:cubicBezTo>
                  <a:lnTo>
                    <a:pt x="492" y="181"/>
                  </a:lnTo>
                  <a:close/>
                  <a:moveTo>
                    <a:pt x="400" y="343"/>
                  </a:moveTo>
                  <a:lnTo>
                    <a:pt x="375" y="343"/>
                  </a:lnTo>
                  <a:cubicBezTo>
                    <a:pt x="368" y="343"/>
                    <a:pt x="362" y="349"/>
                    <a:pt x="362" y="356"/>
                  </a:cubicBezTo>
                  <a:lnTo>
                    <a:pt x="362" y="489"/>
                  </a:lnTo>
                  <a:lnTo>
                    <a:pt x="413" y="489"/>
                  </a:lnTo>
                  <a:lnTo>
                    <a:pt x="413" y="356"/>
                  </a:lnTo>
                  <a:cubicBezTo>
                    <a:pt x="413" y="349"/>
                    <a:pt x="407" y="343"/>
                    <a:pt x="400" y="343"/>
                  </a:cubicBezTo>
                  <a:close/>
                  <a:moveTo>
                    <a:pt x="312" y="298"/>
                  </a:moveTo>
                  <a:lnTo>
                    <a:pt x="287" y="298"/>
                  </a:lnTo>
                  <a:cubicBezTo>
                    <a:pt x="280" y="298"/>
                    <a:pt x="274" y="304"/>
                    <a:pt x="274" y="311"/>
                  </a:cubicBezTo>
                  <a:lnTo>
                    <a:pt x="274" y="489"/>
                  </a:lnTo>
                  <a:lnTo>
                    <a:pt x="325" y="489"/>
                  </a:lnTo>
                  <a:lnTo>
                    <a:pt x="325" y="311"/>
                  </a:lnTo>
                  <a:cubicBezTo>
                    <a:pt x="325" y="304"/>
                    <a:pt x="319" y="298"/>
                    <a:pt x="312" y="298"/>
                  </a:cubicBezTo>
                  <a:close/>
                  <a:moveTo>
                    <a:pt x="488" y="267"/>
                  </a:moveTo>
                  <a:lnTo>
                    <a:pt x="463" y="267"/>
                  </a:lnTo>
                  <a:cubicBezTo>
                    <a:pt x="456" y="267"/>
                    <a:pt x="450" y="273"/>
                    <a:pt x="450" y="281"/>
                  </a:cubicBezTo>
                  <a:lnTo>
                    <a:pt x="450" y="489"/>
                  </a:lnTo>
                  <a:lnTo>
                    <a:pt x="501" y="489"/>
                  </a:lnTo>
                  <a:lnTo>
                    <a:pt x="501" y="281"/>
                  </a:lnTo>
                  <a:cubicBezTo>
                    <a:pt x="501" y="273"/>
                    <a:pt x="495" y="267"/>
                    <a:pt x="488" y="267"/>
                  </a:cubicBezTo>
                  <a:close/>
                  <a:moveTo>
                    <a:pt x="224" y="390"/>
                  </a:moveTo>
                  <a:lnTo>
                    <a:pt x="200" y="390"/>
                  </a:lnTo>
                  <a:cubicBezTo>
                    <a:pt x="192" y="390"/>
                    <a:pt x="186" y="396"/>
                    <a:pt x="186" y="403"/>
                  </a:cubicBezTo>
                  <a:lnTo>
                    <a:pt x="186" y="489"/>
                  </a:lnTo>
                  <a:lnTo>
                    <a:pt x="237" y="489"/>
                  </a:lnTo>
                  <a:lnTo>
                    <a:pt x="237" y="403"/>
                  </a:lnTo>
                  <a:cubicBezTo>
                    <a:pt x="237" y="396"/>
                    <a:pt x="231" y="390"/>
                    <a:pt x="224" y="390"/>
                  </a:cubicBezTo>
                  <a:close/>
                  <a:moveTo>
                    <a:pt x="149" y="476"/>
                  </a:moveTo>
                  <a:cubicBezTo>
                    <a:pt x="149" y="483"/>
                    <a:pt x="144" y="489"/>
                    <a:pt x="136" y="489"/>
                  </a:cubicBezTo>
                  <a:cubicBezTo>
                    <a:pt x="129" y="489"/>
                    <a:pt x="123" y="483"/>
                    <a:pt x="123" y="476"/>
                  </a:cubicBezTo>
                  <a:lnTo>
                    <a:pt x="123" y="189"/>
                  </a:lnTo>
                  <a:cubicBezTo>
                    <a:pt x="123" y="182"/>
                    <a:pt x="129" y="176"/>
                    <a:pt x="136" y="176"/>
                  </a:cubicBezTo>
                  <a:cubicBezTo>
                    <a:pt x="143" y="176"/>
                    <a:pt x="149" y="182"/>
                    <a:pt x="149" y="189"/>
                  </a:cubicBezTo>
                  <a:lnTo>
                    <a:pt x="149" y="476"/>
                  </a:lnTo>
                  <a:close/>
                  <a:moveTo>
                    <a:pt x="531" y="463"/>
                  </a:moveTo>
                  <a:cubicBezTo>
                    <a:pt x="538" y="463"/>
                    <a:pt x="544" y="469"/>
                    <a:pt x="544" y="476"/>
                  </a:cubicBezTo>
                  <a:cubicBezTo>
                    <a:pt x="544" y="483"/>
                    <a:pt x="538" y="489"/>
                    <a:pt x="531" y="489"/>
                  </a:cubicBezTo>
                  <a:lnTo>
                    <a:pt x="136" y="489"/>
                  </a:lnTo>
                  <a:cubicBezTo>
                    <a:pt x="129" y="489"/>
                    <a:pt x="123" y="483"/>
                    <a:pt x="123" y="476"/>
                  </a:cubicBezTo>
                  <a:cubicBezTo>
                    <a:pt x="123" y="469"/>
                    <a:pt x="129" y="463"/>
                    <a:pt x="136" y="463"/>
                  </a:cubicBezTo>
                  <a:lnTo>
                    <a:pt x="531" y="463"/>
                  </a:lnTo>
                  <a:close/>
                  <a:moveTo>
                    <a:pt x="753" y="750"/>
                  </a:moveTo>
                  <a:cubicBezTo>
                    <a:pt x="732" y="770"/>
                    <a:pt x="706" y="779"/>
                    <a:pt x="680" y="779"/>
                  </a:cubicBezTo>
                  <a:cubicBezTo>
                    <a:pt x="654" y="779"/>
                    <a:pt x="628" y="770"/>
                    <a:pt x="608" y="750"/>
                  </a:cubicBezTo>
                  <a:lnTo>
                    <a:pt x="485" y="629"/>
                  </a:lnTo>
                  <a:cubicBezTo>
                    <a:pt x="440" y="653"/>
                    <a:pt x="388" y="666"/>
                    <a:pt x="334" y="666"/>
                  </a:cubicBezTo>
                  <a:cubicBezTo>
                    <a:pt x="149" y="666"/>
                    <a:pt x="0" y="517"/>
                    <a:pt x="0" y="332"/>
                  </a:cubicBezTo>
                  <a:cubicBezTo>
                    <a:pt x="0" y="149"/>
                    <a:pt x="149" y="0"/>
                    <a:pt x="334" y="0"/>
                  </a:cubicBezTo>
                  <a:cubicBezTo>
                    <a:pt x="517" y="0"/>
                    <a:pt x="666" y="149"/>
                    <a:pt x="666" y="332"/>
                  </a:cubicBezTo>
                  <a:cubicBezTo>
                    <a:pt x="666" y="387"/>
                    <a:pt x="653" y="439"/>
                    <a:pt x="630" y="484"/>
                  </a:cubicBezTo>
                  <a:lnTo>
                    <a:pt x="753" y="605"/>
                  </a:lnTo>
                  <a:cubicBezTo>
                    <a:pt x="792" y="645"/>
                    <a:pt x="792" y="709"/>
                    <a:pt x="753" y="750"/>
                  </a:cubicBezTo>
                  <a:close/>
                  <a:moveTo>
                    <a:pt x="334" y="623"/>
                  </a:moveTo>
                  <a:lnTo>
                    <a:pt x="334" y="623"/>
                  </a:lnTo>
                  <a:cubicBezTo>
                    <a:pt x="494" y="623"/>
                    <a:pt x="624" y="493"/>
                    <a:pt x="624" y="332"/>
                  </a:cubicBezTo>
                  <a:cubicBezTo>
                    <a:pt x="624" y="172"/>
                    <a:pt x="494" y="42"/>
                    <a:pt x="334" y="42"/>
                  </a:cubicBezTo>
                  <a:cubicBezTo>
                    <a:pt x="173" y="42"/>
                    <a:pt x="43" y="172"/>
                    <a:pt x="43" y="332"/>
                  </a:cubicBezTo>
                  <a:cubicBezTo>
                    <a:pt x="43" y="493"/>
                    <a:pt x="173" y="623"/>
                    <a:pt x="334" y="623"/>
                  </a:cubicBezTo>
                  <a:close/>
                </a:path>
              </a:pathLst>
            </a:custGeom>
            <a:solidFill>
              <a:schemeClr val="bg1"/>
            </a:solidFill>
            <a:ln w="9525">
              <a:noFill/>
            </a:ln>
          </p:spPr>
          <p:txBody>
            <a:bodyPr/>
            <a:p>
              <a:endParaRPr>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grpSp>
        <p:nvGrpSpPr>
          <p:cNvPr id="19484" name="组合 19483"/>
          <p:cNvGrpSpPr/>
          <p:nvPr/>
        </p:nvGrpSpPr>
        <p:grpSpPr>
          <a:xfrm>
            <a:off x="6178867" y="2900752"/>
            <a:ext cx="2633345" cy="965200"/>
            <a:chOff x="-3839149" y="-852357"/>
            <a:chExt cx="2633303" cy="965493"/>
          </a:xfrm>
        </p:grpSpPr>
        <p:sp>
          <p:nvSpPr>
            <p:cNvPr id="19485" name="矩形 60"/>
            <p:cNvSpPr/>
            <p:nvPr>
              <p:custDataLst>
                <p:tags r:id="rId16"/>
              </p:custDataLst>
            </p:nvPr>
          </p:nvSpPr>
          <p:spPr>
            <a:xfrm>
              <a:off x="-3839149" y="-852357"/>
              <a:ext cx="1603984" cy="520858"/>
            </a:xfrm>
            <a:prstGeom prst="rect">
              <a:avLst/>
            </a:prstGeom>
            <a:noFill/>
            <a:ln w="9525">
              <a:noFill/>
            </a:ln>
          </p:spPr>
          <p:txBody>
            <a:bodyPr wrap="none" lIns="91428" tIns="45715" rIns="91428" bIns="45715">
              <a:spAutoFit/>
            </a:bodyPr>
            <a:p>
              <a:r>
                <a:rPr lang="zh-CN" altLang="en-US" sz="2800" b="1" dirty="0">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第三层次</a:t>
              </a:r>
              <a:endParaRPr lang="zh-CN" altLang="en-US" sz="2800" b="1" dirty="0">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9486" name="TextBox 32"/>
            <p:cNvSpPr/>
            <p:nvPr>
              <p:custDataLst>
                <p:tags r:id="rId17"/>
              </p:custDataLst>
            </p:nvPr>
          </p:nvSpPr>
          <p:spPr>
            <a:xfrm>
              <a:off x="-3839149" y="-422332"/>
              <a:ext cx="2633303" cy="535468"/>
            </a:xfrm>
            <a:prstGeom prst="rect">
              <a:avLst/>
            </a:prstGeom>
            <a:noFill/>
            <a:ln w="9525">
              <a:noFill/>
            </a:ln>
          </p:spPr>
          <p:txBody>
            <a:bodyPr wrap="square" lIns="82822" tIns="41410" rIns="82822" bIns="41410">
              <a:noAutofit/>
            </a:bodyPr>
            <a:p>
              <a:pPr>
                <a:lnSpc>
                  <a:spcPct val="130000"/>
                </a:lnSpc>
              </a:pPr>
              <a:r>
                <a:rPr lang="zh-CN" altLang="en-US" sz="2800" b="1" dirty="0" smtClean="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sym typeface="微软雅黑" panose="020B0503020204020204" charset="-122"/>
                </a:rPr>
                <a:t>灵活运用</a:t>
              </a:r>
              <a:endParaRPr lang="zh-CN" altLang="en-US" sz="2800" b="1" dirty="0" smtClean="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grpSp>
        <p:nvGrpSpPr>
          <p:cNvPr id="19487" name="组合 19486"/>
          <p:cNvGrpSpPr/>
          <p:nvPr/>
        </p:nvGrpSpPr>
        <p:grpSpPr>
          <a:xfrm>
            <a:off x="4405313" y="4078605"/>
            <a:ext cx="2882265" cy="763905"/>
            <a:chOff x="133963" y="-234526"/>
            <a:chExt cx="2881796" cy="764593"/>
          </a:xfrm>
        </p:grpSpPr>
        <p:sp>
          <p:nvSpPr>
            <p:cNvPr id="19488" name="矩形 63"/>
            <p:cNvSpPr/>
            <p:nvPr>
              <p:custDataLst>
                <p:tags r:id="rId18"/>
              </p:custDataLst>
            </p:nvPr>
          </p:nvSpPr>
          <p:spPr>
            <a:xfrm>
              <a:off x="133963" y="-234526"/>
              <a:ext cx="2683708" cy="521169"/>
            </a:xfrm>
            <a:prstGeom prst="rect">
              <a:avLst/>
            </a:prstGeom>
            <a:noFill/>
            <a:ln w="9525">
              <a:noFill/>
            </a:ln>
          </p:spPr>
          <p:txBody>
            <a:bodyPr wrap="square" lIns="91428" tIns="45715" rIns="91428" bIns="45715">
              <a:spAutoFit/>
            </a:bodyPr>
            <a:p>
              <a:pPr algn="l"/>
              <a:r>
                <a:rPr lang="zh-CN" altLang="en-US" sz="2800" b="1" dirty="0">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第二层次</a:t>
              </a:r>
              <a:endParaRPr lang="zh-CN" altLang="en-US" sz="2800" b="1" dirty="0">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9489" name="TextBox 32"/>
            <p:cNvSpPr/>
            <p:nvPr>
              <p:custDataLst>
                <p:tags r:id="rId19"/>
              </p:custDataLst>
            </p:nvPr>
          </p:nvSpPr>
          <p:spPr>
            <a:xfrm>
              <a:off x="202532" y="176689"/>
              <a:ext cx="2813227" cy="353378"/>
            </a:xfrm>
            <a:prstGeom prst="rect">
              <a:avLst/>
            </a:prstGeom>
            <a:noFill/>
            <a:ln w="9525">
              <a:noFill/>
            </a:ln>
          </p:spPr>
          <p:txBody>
            <a:bodyPr wrap="square" lIns="82822" tIns="41410" rIns="82822" bIns="41410">
              <a:noAutofit/>
            </a:bodyPr>
            <a:p>
              <a:pPr algn="l">
                <a:lnSpc>
                  <a:spcPct val="130000"/>
                </a:lnSpc>
              </a:pPr>
              <a:r>
                <a:rPr lang="zh-CN" altLang="en-US" sz="2800" b="1" dirty="0" smtClean="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sym typeface="微软雅黑" panose="020B0503020204020204" charset="-122"/>
                </a:rPr>
                <a:t>对应理解</a:t>
              </a:r>
              <a:endParaRPr lang="zh-CN" altLang="en-US" sz="2800" b="1" dirty="0" smtClean="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
        <p:nvSpPr>
          <p:cNvPr id="11" name="Freeform 42"/>
          <p:cNvSpPr/>
          <p:nvPr>
            <p:custDataLst>
              <p:tags r:id="rId20"/>
            </p:custDataLst>
          </p:nvPr>
        </p:nvSpPr>
        <p:spPr>
          <a:xfrm rot="10800000" flipH="1" flipV="1">
            <a:off x="4405630" y="3935095"/>
            <a:ext cx="2882265" cy="1163955"/>
          </a:xfrm>
          <a:custGeom>
            <a:avLst/>
            <a:gdLst>
              <a:gd name="txL" fmla="*/ 0 w 4673"/>
              <a:gd name="txT" fmla="*/ 0 h 1547"/>
              <a:gd name="txR" fmla="*/ 4673 w 4673"/>
              <a:gd name="txB" fmla="*/ 1547 h 1547"/>
            </a:gdLst>
            <a:ahLst/>
            <a:cxnLst>
              <a:cxn ang="0">
                <a:pos x="0" y="738187"/>
              </a:cxn>
              <a:cxn ang="0">
                <a:pos x="0" y="0"/>
              </a:cxn>
              <a:cxn ang="0">
                <a:pos x="3246437" y="0"/>
              </a:cxn>
            </a:cxnLst>
            <a:rect l="txL" t="txT" r="txR" b="txB"/>
            <a:pathLst>
              <a:path w="4673" h="1547">
                <a:moveTo>
                  <a:pt x="0" y="1547"/>
                </a:moveTo>
                <a:lnTo>
                  <a:pt x="0" y="0"/>
                </a:lnTo>
                <a:lnTo>
                  <a:pt x="4673" y="0"/>
                </a:lnTo>
              </a:path>
            </a:pathLst>
          </a:custGeom>
          <a:noFill/>
          <a:ln w="28575" cap="flat" cmpd="sng">
            <a:solidFill>
              <a:srgbClr val="7F7F7F"/>
            </a:solidFill>
            <a:prstDash val="dash"/>
            <a:headEnd type="oval" w="med" len="med"/>
            <a:tailEnd type="oval" w="med" len="med"/>
          </a:ln>
        </p:spPr>
        <p:txBody>
          <a:bodyPr/>
          <a:p>
            <a:endParaRPr lang="zh-CN" altLang="en-US">
              <a:latin typeface="微软雅黑" panose="020B0503020204020204" charset="-122"/>
              <a:ea typeface="微软雅黑" panose="020B0503020204020204" charset="-122"/>
              <a:cs typeface="微软雅黑" panose="020B0503020204020204" charset="-122"/>
            </a:endParaRPr>
          </a:p>
        </p:txBody>
      </p:sp>
      <p:sp>
        <p:nvSpPr>
          <p:cNvPr id="12" name="Freeform 42"/>
          <p:cNvSpPr/>
          <p:nvPr>
            <p:custDataLst>
              <p:tags r:id="rId21"/>
            </p:custDataLst>
          </p:nvPr>
        </p:nvSpPr>
        <p:spPr>
          <a:xfrm rot="10800000" flipH="1" flipV="1">
            <a:off x="6079490" y="2774315"/>
            <a:ext cx="2882265" cy="1163955"/>
          </a:xfrm>
          <a:custGeom>
            <a:avLst/>
            <a:gdLst>
              <a:gd name="txL" fmla="*/ 0 w 4673"/>
              <a:gd name="txT" fmla="*/ 0 h 1547"/>
              <a:gd name="txR" fmla="*/ 4673 w 4673"/>
              <a:gd name="txB" fmla="*/ 1547 h 1547"/>
            </a:gdLst>
            <a:ahLst/>
            <a:cxnLst>
              <a:cxn ang="0">
                <a:pos x="0" y="738187"/>
              </a:cxn>
              <a:cxn ang="0">
                <a:pos x="0" y="0"/>
              </a:cxn>
              <a:cxn ang="0">
                <a:pos x="3246437" y="0"/>
              </a:cxn>
            </a:cxnLst>
            <a:rect l="txL" t="txT" r="txR" b="txB"/>
            <a:pathLst>
              <a:path w="4673" h="1547">
                <a:moveTo>
                  <a:pt x="0" y="1547"/>
                </a:moveTo>
                <a:lnTo>
                  <a:pt x="0" y="0"/>
                </a:lnTo>
                <a:lnTo>
                  <a:pt x="4673" y="0"/>
                </a:lnTo>
              </a:path>
            </a:pathLst>
          </a:custGeom>
          <a:noFill/>
          <a:ln w="28575" cap="flat" cmpd="sng">
            <a:solidFill>
              <a:srgbClr val="7F7F7F"/>
            </a:solidFill>
            <a:prstDash val="dash"/>
            <a:headEnd type="oval" w="med" len="med"/>
            <a:tailEnd type="oval" w="med" len="med"/>
          </a:ln>
        </p:spPr>
        <p:txBody>
          <a:bodyPr/>
          <a:p>
            <a:endParaRPr lang="zh-CN" altLang="en-US">
              <a:latin typeface="微软雅黑" panose="020B0503020204020204" charset="-122"/>
              <a:ea typeface="微软雅黑" panose="020B0503020204020204" charset="-122"/>
              <a:cs typeface="微软雅黑" panose="020B0503020204020204" charset="-122"/>
            </a:endParaRPr>
          </a:p>
        </p:txBody>
      </p:sp>
      <p:grpSp>
        <p:nvGrpSpPr>
          <p:cNvPr id="19490" name="组合 19489"/>
          <p:cNvGrpSpPr/>
          <p:nvPr/>
        </p:nvGrpSpPr>
        <p:grpSpPr>
          <a:xfrm>
            <a:off x="7523799" y="1705047"/>
            <a:ext cx="2561590" cy="1064895"/>
            <a:chOff x="943656" y="-2518467"/>
            <a:chExt cx="2561712" cy="1065218"/>
          </a:xfrm>
        </p:grpSpPr>
        <p:sp>
          <p:nvSpPr>
            <p:cNvPr id="19491" name="矩形 66"/>
            <p:cNvSpPr/>
            <p:nvPr>
              <p:custDataLst>
                <p:tags r:id="rId22"/>
              </p:custDataLst>
            </p:nvPr>
          </p:nvSpPr>
          <p:spPr>
            <a:xfrm>
              <a:off x="1176077" y="-2518467"/>
              <a:ext cx="1872704" cy="520858"/>
            </a:xfrm>
            <a:prstGeom prst="rect">
              <a:avLst/>
            </a:prstGeom>
            <a:noFill/>
            <a:ln w="9525">
              <a:noFill/>
            </a:ln>
          </p:spPr>
          <p:txBody>
            <a:bodyPr wrap="square" lIns="91428" tIns="45715" rIns="91428" bIns="45715">
              <a:spAutoFit/>
            </a:bodyPr>
            <a:p>
              <a:pPr algn="l"/>
              <a:r>
                <a:rPr lang="zh-CN" altLang="en-US" sz="2800" b="1" dirty="0">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第四层次</a:t>
              </a:r>
              <a:endParaRPr lang="zh-CN" altLang="en-US" sz="2800" b="1" dirty="0">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9492" name="TextBox 32"/>
            <p:cNvSpPr/>
            <p:nvPr>
              <p:custDataLst>
                <p:tags r:id="rId23"/>
              </p:custDataLst>
            </p:nvPr>
          </p:nvSpPr>
          <p:spPr>
            <a:xfrm>
              <a:off x="943656" y="-2095429"/>
              <a:ext cx="2561712" cy="642180"/>
            </a:xfrm>
            <a:prstGeom prst="rect">
              <a:avLst/>
            </a:prstGeom>
            <a:noFill/>
            <a:ln w="9525">
              <a:noFill/>
            </a:ln>
          </p:spPr>
          <p:txBody>
            <a:bodyPr wrap="square" lIns="82822" tIns="41410" rIns="82822" bIns="41410">
              <a:spAutoFit/>
            </a:bodyPr>
            <a:p>
              <a:pPr>
                <a:lnSpc>
                  <a:spcPct val="130000"/>
                </a:lnSpc>
              </a:pPr>
              <a:r>
                <a:rPr lang="zh-CN" altLang="en-US" sz="2800" b="1" dirty="0" smtClean="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sym typeface="微软雅黑" panose="020B0503020204020204" charset="-122"/>
                </a:rPr>
                <a:t>主动创造</a:t>
              </a:r>
              <a:endParaRPr lang="zh-CN" altLang="en-US" sz="2800" b="1" dirty="0" smtClean="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
        <p:nvSpPr>
          <p:cNvPr id="16" name="Freeform 42"/>
          <p:cNvSpPr/>
          <p:nvPr>
            <p:custDataLst>
              <p:tags r:id="rId24"/>
            </p:custDataLst>
          </p:nvPr>
        </p:nvSpPr>
        <p:spPr>
          <a:xfrm rot="10800000" flipH="1" flipV="1">
            <a:off x="7287895" y="1557655"/>
            <a:ext cx="2882265" cy="1082040"/>
          </a:xfrm>
          <a:custGeom>
            <a:avLst/>
            <a:gdLst>
              <a:gd name="txL" fmla="*/ 0 w 4673"/>
              <a:gd name="txT" fmla="*/ 0 h 1547"/>
              <a:gd name="txR" fmla="*/ 4673 w 4673"/>
              <a:gd name="txB" fmla="*/ 1547 h 1547"/>
            </a:gdLst>
            <a:ahLst/>
            <a:cxnLst>
              <a:cxn ang="0">
                <a:pos x="0" y="738187"/>
              </a:cxn>
              <a:cxn ang="0">
                <a:pos x="0" y="0"/>
              </a:cxn>
              <a:cxn ang="0">
                <a:pos x="3246437" y="0"/>
              </a:cxn>
            </a:cxnLst>
            <a:rect l="txL" t="txT" r="txR" b="txB"/>
            <a:pathLst>
              <a:path w="4673" h="1547">
                <a:moveTo>
                  <a:pt x="0" y="1547"/>
                </a:moveTo>
                <a:lnTo>
                  <a:pt x="0" y="0"/>
                </a:lnTo>
                <a:lnTo>
                  <a:pt x="4673" y="0"/>
                </a:lnTo>
              </a:path>
            </a:pathLst>
          </a:custGeom>
          <a:noFill/>
          <a:ln w="28575" cap="flat" cmpd="sng">
            <a:solidFill>
              <a:srgbClr val="7F7F7F"/>
            </a:solidFill>
            <a:prstDash val="dash"/>
            <a:headEnd type="oval" w="med" len="med"/>
            <a:tailEnd type="oval" w="med" len="med"/>
          </a:ln>
        </p:spPr>
        <p:txBody>
          <a:bodyPr/>
          <a:p>
            <a:endParaRPr lang="zh-CN" altLang="en-US">
              <a:latin typeface="微软雅黑" panose="020B0503020204020204" charset="-122"/>
              <a:ea typeface="微软雅黑" panose="020B0503020204020204" charset="-122"/>
              <a:cs typeface="微软雅黑" panose="020B0503020204020204" charset="-122"/>
            </a:endParaRPr>
          </a:p>
        </p:txBody>
      </p:sp>
    </p:spTree>
    <p:custDataLst>
      <p:tags r:id="rId25"/>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47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48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46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48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47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948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947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946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949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19465" grpId="0" bldLvl="0" animBg="1"/>
      <p:bldP spid="11" grpId="0" bldLvl="0" animBg="1"/>
      <p:bldP spid="12" grpId="0" bldLvl="0" animBg="1"/>
      <p:bldP spid="16" grpId="0" bldLvl="0" animBg="1"/>
    </p:bld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7308"/>
</p:tagLst>
</file>

<file path=ppt/tags/tag10.xml><?xml version="1.0" encoding="utf-8"?>
<p:tagLst xmlns:p="http://schemas.openxmlformats.org/presentationml/2006/main">
  <p:tag name="PA" val="v5.1.2"/>
</p:tagLst>
</file>

<file path=ppt/tags/tag100.xml><?xml version="1.0" encoding="utf-8"?>
<p:tagLst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101.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1.xml><?xml version="1.0" encoding="utf-8"?>
<p:tagLst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15.xml><?xml version="1.0" encoding="utf-8"?>
<p:tagLst xmlns:p="http://schemas.openxmlformats.org/presentationml/2006/main">
  <p:tag name="KSO_WPP_MARK_KEY" val="055055a8-44c4-4592-944a-168b2be17463"/>
  <p:tag name="COMMONDATA" val="eyJoZGlkIjoiYmMzNWI2NmE2MTNhY2E2NmJjMmFkMGQ1NTEwYmMzZDUifQ=="/>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7308"/>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wm#"/>
  <p:tag name="KSO_WM_TEMPLATE_CATEGORY" val="custom"/>
  <p:tag name="KSO_WM_TEMPLATE_INDEX" val="20184553"/>
</p:tagLst>
</file>

<file path=ppt/tags/tag24.xml><?xml version="1.0" encoding="utf-8"?>
<p:tagLst xmlns:p="http://schemas.openxmlformats.org/presentationml/2006/main">
  <p:tag name="KSO_WM_UNIT_PLACING_PICTURE_USER_VIEWPORT" val="{&quot;height&quot;:10800,&quot;width&quot;:15800}"/>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wm#"/>
  <p:tag name="KSO_WM_TEMPLATE_CATEGORY" val="custom"/>
  <p:tag name="KSO_WM_TEMPLATE_INDEX" val="20187308"/>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UNIT_PLACING_PICTURE_USER_VIEWPORT" val="{&quot;height&quot;:6335,&quot;width&quot;:5152.499212598425}"/>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TEMPLATE_THUMBS_INDEX" val="1"/>
  <p:tag name="KSO_WM_TEMPLATE_SUBCATEGORY" val="0"/>
  <p:tag name="KSO_WM_TAG_VERSION" val="1.0"/>
  <p:tag name="KSO_WM_BEAUTIFY_FLAG" val="#wm#"/>
  <p:tag name="KSO_WM_TEMPLATE_CATEGORY" val="custom"/>
  <p:tag name="KSO_WM_TEMPLATE_INDEX" val="20187308"/>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UNIT_PLACING_PICTURE_USER_VIEWPORT" val="{&quot;height&quot;:10800,&quot;width&quot;:18752.499212598424}"/>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99.xml><?xml version="1.0" encoding="utf-8"?>
<p:tagLst xmlns:p="http://schemas.openxmlformats.org/presentationml/2006/main">
  <p:tag name="PA" val="v5.1.2"/>
</p:tagLst>
</file>

<file path=ppt/theme/theme1.xml><?xml version="1.0" encoding="utf-8"?>
<a:theme xmlns:a="http://schemas.openxmlformats.org/drawingml/2006/main" name="1_Office 主题​​">
  <a:themeElements>
    <a:clrScheme na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F9F88C"/>
      </a:hlink>
      <a:folHlink>
        <a:srgbClr val="FFD966"/>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1458</Words>
  <Application>WPS 演示</Application>
  <PresentationFormat>宽屏</PresentationFormat>
  <Paragraphs>197</Paragraphs>
  <Slides>18</Slides>
  <Notes>0</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18</vt:i4>
      </vt:variant>
    </vt:vector>
  </HeadingPairs>
  <TitlesOfParts>
    <vt:vector size="27" baseType="lpstr">
      <vt:lpstr>Arial</vt:lpstr>
      <vt:lpstr>宋体</vt:lpstr>
      <vt:lpstr>Wingdings</vt:lpstr>
      <vt:lpstr>微软雅黑</vt:lpstr>
      <vt:lpstr>华文行楷</vt:lpstr>
      <vt:lpstr>Calibri</vt:lpstr>
      <vt:lpstr>Times New Roman</vt:lpstr>
      <vt:lpstr>Arial Unicode MS</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jiangqq</dc:creator>
  <cp:lastModifiedBy>小文西子</cp:lastModifiedBy>
  <cp:revision>65</cp:revision>
  <dcterms:created xsi:type="dcterms:W3CDTF">2022-10-20T10:18:00Z</dcterms:created>
  <dcterms:modified xsi:type="dcterms:W3CDTF">2023-04-12T00:20:38Z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2052-11.1.0.14036</vt:lpwstr>
  </property>
  <property fmtid="{D5CDD505-2E9C-101B-9397-08002B2CF9AE}" pid="3" name="ICV">
    <vt:lpwstr>9AF1F4612C1E48598361A95B064B24BD</vt:lpwstr>
  </property>
</Properties>
</file>