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59" r:id="rId2"/>
    <p:sldId id="331" r:id="rId3"/>
    <p:sldId id="262" r:id="rId4"/>
    <p:sldId id="323" r:id="rId5"/>
    <p:sldId id="324" r:id="rId6"/>
    <p:sldId id="325" r:id="rId7"/>
    <p:sldId id="326" r:id="rId8"/>
    <p:sldId id="327" r:id="rId9"/>
    <p:sldId id="340" r:id="rId10"/>
    <p:sldId id="332" r:id="rId11"/>
  </p:sldIdLst>
  <p:sldSz cx="12192000" cy="6858000"/>
  <p:notesSz cx="6858000" cy="9144000"/>
  <p:embeddedFontLst>
    <p:embeddedFont>
      <p:font typeface="杨任东竹石体-Regular" panose="02010600030101010101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楷体" panose="02010609060101010101" pitchFamily="49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5">
          <p15:clr>
            <a:srgbClr val="A4A3A4"/>
          </p15:clr>
        </p15:guide>
        <p15:guide id="2" pos="3962">
          <p15:clr>
            <a:srgbClr val="A4A3A4"/>
          </p15:clr>
        </p15:guide>
        <p15:guide id="3" orient="horz" pos="7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BF25"/>
    <a:srgbClr val="C4D8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76" d="100"/>
          <a:sy n="76" d="100"/>
        </p:scale>
        <p:origin x="80" y="96"/>
      </p:cViewPr>
      <p:guideLst>
        <p:guide orient="horz" pos="2215"/>
        <p:guide pos="3962"/>
        <p:guide orient="horz" pos="7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7" d="100"/>
        <a:sy n="6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l="8491" r="10217" b="6052"/>
          <a:stretch>
            <a:fillRect/>
          </a:stretch>
        </p:blipFill>
        <p:spPr>
          <a:xfrm>
            <a:off x="81022" y="192201"/>
            <a:ext cx="12026097" cy="64400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86"/>
          <p:cNvSpPr/>
          <p:nvPr userDrawn="1"/>
        </p:nvSpPr>
        <p:spPr bwMode="auto">
          <a:xfrm>
            <a:off x="355172" y="860081"/>
            <a:ext cx="11045230" cy="5646738"/>
          </a:xfrm>
          <a:custGeom>
            <a:avLst/>
            <a:gdLst>
              <a:gd name="T0" fmla="*/ 2685 w 2957"/>
              <a:gd name="T1" fmla="*/ 1955 h 1981"/>
              <a:gd name="T2" fmla="*/ 2662 w 2957"/>
              <a:gd name="T3" fmla="*/ 1956 h 1981"/>
              <a:gd name="T4" fmla="*/ 2309 w 2957"/>
              <a:gd name="T5" fmla="*/ 1959 h 1981"/>
              <a:gd name="T6" fmla="*/ 2228 w 2957"/>
              <a:gd name="T7" fmla="*/ 1955 h 1981"/>
              <a:gd name="T8" fmla="*/ 2145 w 2957"/>
              <a:gd name="T9" fmla="*/ 1953 h 1981"/>
              <a:gd name="T10" fmla="*/ 2005 w 2957"/>
              <a:gd name="T11" fmla="*/ 1953 h 1981"/>
              <a:gd name="T12" fmla="*/ 1881 w 2957"/>
              <a:gd name="T13" fmla="*/ 1953 h 1981"/>
              <a:gd name="T14" fmla="*/ 1314 w 2957"/>
              <a:gd name="T15" fmla="*/ 1948 h 1981"/>
              <a:gd name="T16" fmla="*/ 480 w 2957"/>
              <a:gd name="T17" fmla="*/ 1935 h 1981"/>
              <a:gd name="T18" fmla="*/ 225 w 2957"/>
              <a:gd name="T19" fmla="*/ 1929 h 1981"/>
              <a:gd name="T20" fmla="*/ 178 w 2957"/>
              <a:gd name="T21" fmla="*/ 1928 h 1981"/>
              <a:gd name="T22" fmla="*/ 102 w 2957"/>
              <a:gd name="T23" fmla="*/ 1923 h 1981"/>
              <a:gd name="T24" fmla="*/ 39 w 2957"/>
              <a:gd name="T25" fmla="*/ 1853 h 1981"/>
              <a:gd name="T26" fmla="*/ 37 w 2957"/>
              <a:gd name="T27" fmla="*/ 1746 h 1981"/>
              <a:gd name="T28" fmla="*/ 38 w 2957"/>
              <a:gd name="T29" fmla="*/ 1595 h 1981"/>
              <a:gd name="T30" fmla="*/ 33 w 2957"/>
              <a:gd name="T31" fmla="*/ 1360 h 1981"/>
              <a:gd name="T32" fmla="*/ 30 w 2957"/>
              <a:gd name="T33" fmla="*/ 1810 h 1981"/>
              <a:gd name="T34" fmla="*/ 40 w 2957"/>
              <a:gd name="T35" fmla="*/ 713 h 1981"/>
              <a:gd name="T36" fmla="*/ 23 w 2957"/>
              <a:gd name="T37" fmla="*/ 1727 h 1981"/>
              <a:gd name="T38" fmla="*/ 56 w 2957"/>
              <a:gd name="T39" fmla="*/ 1916 h 1981"/>
              <a:gd name="T40" fmla="*/ 187 w 2957"/>
              <a:gd name="T41" fmla="*/ 1949 h 1981"/>
              <a:gd name="T42" fmla="*/ 245 w 2957"/>
              <a:gd name="T43" fmla="*/ 1951 h 1981"/>
              <a:gd name="T44" fmla="*/ 646 w 2957"/>
              <a:gd name="T45" fmla="*/ 1966 h 1981"/>
              <a:gd name="T46" fmla="*/ 160 w 2957"/>
              <a:gd name="T47" fmla="*/ 1957 h 1981"/>
              <a:gd name="T48" fmla="*/ 44 w 2957"/>
              <a:gd name="T49" fmla="*/ 1918 h 1981"/>
              <a:gd name="T50" fmla="*/ 12 w 2957"/>
              <a:gd name="T51" fmla="*/ 1799 h 1981"/>
              <a:gd name="T52" fmla="*/ 15 w 2957"/>
              <a:gd name="T53" fmla="*/ 1521 h 1981"/>
              <a:gd name="T54" fmla="*/ 22 w 2957"/>
              <a:gd name="T55" fmla="*/ 134 h 1981"/>
              <a:gd name="T56" fmla="*/ 15 w 2957"/>
              <a:gd name="T57" fmla="*/ 0 h 1981"/>
              <a:gd name="T58" fmla="*/ 12 w 2957"/>
              <a:gd name="T59" fmla="*/ 1374 h 1981"/>
              <a:gd name="T60" fmla="*/ 9 w 2957"/>
              <a:gd name="T61" fmla="*/ 1633 h 1981"/>
              <a:gd name="T62" fmla="*/ 7 w 2957"/>
              <a:gd name="T63" fmla="*/ 1779 h 1981"/>
              <a:gd name="T64" fmla="*/ 26 w 2957"/>
              <a:gd name="T65" fmla="*/ 1904 h 1981"/>
              <a:gd name="T66" fmla="*/ 137 w 2957"/>
              <a:gd name="T67" fmla="*/ 1963 h 1981"/>
              <a:gd name="T68" fmla="*/ 261 w 2957"/>
              <a:gd name="T69" fmla="*/ 1965 h 1981"/>
              <a:gd name="T70" fmla="*/ 502 w 2957"/>
              <a:gd name="T71" fmla="*/ 1970 h 1981"/>
              <a:gd name="T72" fmla="*/ 1372 w 2957"/>
              <a:gd name="T73" fmla="*/ 1981 h 1981"/>
              <a:gd name="T74" fmla="*/ 1542 w 2957"/>
              <a:gd name="T75" fmla="*/ 1978 h 1981"/>
              <a:gd name="T76" fmla="*/ 1702 w 2957"/>
              <a:gd name="T77" fmla="*/ 1975 h 1981"/>
              <a:gd name="T78" fmla="*/ 2195 w 2957"/>
              <a:gd name="T79" fmla="*/ 1974 h 1981"/>
              <a:gd name="T80" fmla="*/ 2957 w 2957"/>
              <a:gd name="T81" fmla="*/ 1956 h 1981"/>
              <a:gd name="T82" fmla="*/ 2887 w 2957"/>
              <a:gd name="T83" fmla="*/ 1959 h 1981"/>
              <a:gd name="T84" fmla="*/ 2813 w 2957"/>
              <a:gd name="T85" fmla="*/ 1962 h 1981"/>
              <a:gd name="T86" fmla="*/ 2873 w 2957"/>
              <a:gd name="T87" fmla="*/ 1955 h 1981"/>
              <a:gd name="T88" fmla="*/ 2810 w 2957"/>
              <a:gd name="T89" fmla="*/ 1957 h 1981"/>
              <a:gd name="T90" fmla="*/ 2853 w 2957"/>
              <a:gd name="T91" fmla="*/ 1952 h 1981"/>
              <a:gd name="T92" fmla="*/ 2765 w 2957"/>
              <a:gd name="T93" fmla="*/ 1957 h 1981"/>
              <a:gd name="T94" fmla="*/ 2700 w 2957"/>
              <a:gd name="T95" fmla="*/ 1956 h 1981"/>
              <a:gd name="T96" fmla="*/ 2685 w 2957"/>
              <a:gd name="T97" fmla="*/ 1955 h 1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957" h="1981">
                <a:moveTo>
                  <a:pt x="2685" y="1955"/>
                </a:moveTo>
                <a:cubicBezTo>
                  <a:pt x="2681" y="1955"/>
                  <a:pt x="2665" y="1955"/>
                  <a:pt x="2662" y="1956"/>
                </a:cubicBezTo>
                <a:cubicBezTo>
                  <a:pt x="2640" y="1959"/>
                  <a:pt x="2336" y="1958"/>
                  <a:pt x="2309" y="1959"/>
                </a:cubicBezTo>
                <a:cubicBezTo>
                  <a:pt x="2277" y="1960"/>
                  <a:pt x="2252" y="1958"/>
                  <a:pt x="2228" y="1955"/>
                </a:cubicBezTo>
                <a:cubicBezTo>
                  <a:pt x="2203" y="1953"/>
                  <a:pt x="2178" y="1951"/>
                  <a:pt x="2145" y="1953"/>
                </a:cubicBezTo>
                <a:cubicBezTo>
                  <a:pt x="2103" y="1954"/>
                  <a:pt x="2054" y="1953"/>
                  <a:pt x="2005" y="1953"/>
                </a:cubicBezTo>
                <a:cubicBezTo>
                  <a:pt x="1963" y="1952"/>
                  <a:pt x="1920" y="1952"/>
                  <a:pt x="1881" y="1953"/>
                </a:cubicBezTo>
                <a:cubicBezTo>
                  <a:pt x="1729" y="1956"/>
                  <a:pt x="1468" y="1951"/>
                  <a:pt x="1314" y="1948"/>
                </a:cubicBezTo>
                <a:cubicBezTo>
                  <a:pt x="1024" y="1943"/>
                  <a:pt x="760" y="1943"/>
                  <a:pt x="480" y="1935"/>
                </a:cubicBezTo>
                <a:cubicBezTo>
                  <a:pt x="399" y="1932"/>
                  <a:pt x="312" y="1930"/>
                  <a:pt x="225" y="1929"/>
                </a:cubicBezTo>
                <a:cubicBezTo>
                  <a:pt x="210" y="1928"/>
                  <a:pt x="194" y="1928"/>
                  <a:pt x="178" y="1928"/>
                </a:cubicBezTo>
                <a:cubicBezTo>
                  <a:pt x="149" y="1929"/>
                  <a:pt x="120" y="1929"/>
                  <a:pt x="102" y="1923"/>
                </a:cubicBezTo>
                <a:cubicBezTo>
                  <a:pt x="71" y="1913"/>
                  <a:pt x="46" y="1885"/>
                  <a:pt x="39" y="1853"/>
                </a:cubicBezTo>
                <a:cubicBezTo>
                  <a:pt x="35" y="1834"/>
                  <a:pt x="38" y="1787"/>
                  <a:pt x="37" y="1746"/>
                </a:cubicBezTo>
                <a:cubicBezTo>
                  <a:pt x="37" y="1704"/>
                  <a:pt x="38" y="1641"/>
                  <a:pt x="38" y="1595"/>
                </a:cubicBezTo>
                <a:cubicBezTo>
                  <a:pt x="37" y="1503"/>
                  <a:pt x="37" y="1413"/>
                  <a:pt x="33" y="1360"/>
                </a:cubicBezTo>
                <a:cubicBezTo>
                  <a:pt x="35" y="1503"/>
                  <a:pt x="33" y="1670"/>
                  <a:pt x="30" y="1810"/>
                </a:cubicBezTo>
                <a:cubicBezTo>
                  <a:pt x="28" y="1502"/>
                  <a:pt x="47" y="1016"/>
                  <a:pt x="40" y="713"/>
                </a:cubicBezTo>
                <a:cubicBezTo>
                  <a:pt x="45" y="997"/>
                  <a:pt x="27" y="1447"/>
                  <a:pt x="23" y="1727"/>
                </a:cubicBezTo>
                <a:cubicBezTo>
                  <a:pt x="26" y="1797"/>
                  <a:pt x="5" y="1872"/>
                  <a:pt x="56" y="1916"/>
                </a:cubicBezTo>
                <a:cubicBezTo>
                  <a:pt x="88" y="1950"/>
                  <a:pt x="137" y="1949"/>
                  <a:pt x="187" y="1949"/>
                </a:cubicBezTo>
                <a:cubicBezTo>
                  <a:pt x="206" y="1949"/>
                  <a:pt x="226" y="1949"/>
                  <a:pt x="245" y="1951"/>
                </a:cubicBezTo>
                <a:cubicBezTo>
                  <a:pt x="382" y="1955"/>
                  <a:pt x="515" y="1960"/>
                  <a:pt x="646" y="1966"/>
                </a:cubicBezTo>
                <a:cubicBezTo>
                  <a:pt x="493" y="1963"/>
                  <a:pt x="329" y="1960"/>
                  <a:pt x="160" y="1957"/>
                </a:cubicBezTo>
                <a:cubicBezTo>
                  <a:pt x="118" y="1960"/>
                  <a:pt x="72" y="1951"/>
                  <a:pt x="44" y="1918"/>
                </a:cubicBezTo>
                <a:cubicBezTo>
                  <a:pt x="12" y="1886"/>
                  <a:pt x="8" y="1842"/>
                  <a:pt x="12" y="1799"/>
                </a:cubicBezTo>
                <a:cubicBezTo>
                  <a:pt x="13" y="1712"/>
                  <a:pt x="14" y="1608"/>
                  <a:pt x="15" y="1521"/>
                </a:cubicBezTo>
                <a:cubicBezTo>
                  <a:pt x="18" y="1171"/>
                  <a:pt x="35" y="434"/>
                  <a:pt x="22" y="134"/>
                </a:cubicBezTo>
                <a:cubicBezTo>
                  <a:pt x="21" y="89"/>
                  <a:pt x="18" y="38"/>
                  <a:pt x="15" y="0"/>
                </a:cubicBezTo>
                <a:cubicBezTo>
                  <a:pt x="31" y="298"/>
                  <a:pt x="15" y="1028"/>
                  <a:pt x="12" y="1374"/>
                </a:cubicBezTo>
                <a:cubicBezTo>
                  <a:pt x="11" y="1460"/>
                  <a:pt x="10" y="1547"/>
                  <a:pt x="9" y="1633"/>
                </a:cubicBezTo>
                <a:cubicBezTo>
                  <a:pt x="7" y="1779"/>
                  <a:pt x="7" y="1779"/>
                  <a:pt x="7" y="1779"/>
                </a:cubicBezTo>
                <a:cubicBezTo>
                  <a:pt x="7" y="1821"/>
                  <a:pt x="0" y="1867"/>
                  <a:pt x="26" y="1904"/>
                </a:cubicBezTo>
                <a:cubicBezTo>
                  <a:pt x="50" y="1941"/>
                  <a:pt x="93" y="1964"/>
                  <a:pt x="137" y="1963"/>
                </a:cubicBezTo>
                <a:cubicBezTo>
                  <a:pt x="178" y="1964"/>
                  <a:pt x="220" y="1964"/>
                  <a:pt x="261" y="1965"/>
                </a:cubicBezTo>
                <a:cubicBezTo>
                  <a:pt x="343" y="1967"/>
                  <a:pt x="424" y="1969"/>
                  <a:pt x="502" y="1970"/>
                </a:cubicBezTo>
                <a:cubicBezTo>
                  <a:pt x="789" y="1976"/>
                  <a:pt x="1078" y="1981"/>
                  <a:pt x="1372" y="1981"/>
                </a:cubicBezTo>
                <a:cubicBezTo>
                  <a:pt x="1413" y="1981"/>
                  <a:pt x="1478" y="1980"/>
                  <a:pt x="1542" y="1978"/>
                </a:cubicBezTo>
                <a:cubicBezTo>
                  <a:pt x="1603" y="1976"/>
                  <a:pt x="1663" y="1974"/>
                  <a:pt x="1702" y="1975"/>
                </a:cubicBezTo>
                <a:cubicBezTo>
                  <a:pt x="1866" y="1975"/>
                  <a:pt x="2031" y="1976"/>
                  <a:pt x="2195" y="1974"/>
                </a:cubicBezTo>
                <a:cubicBezTo>
                  <a:pt x="2341" y="1973"/>
                  <a:pt x="2901" y="1972"/>
                  <a:pt x="2957" y="1956"/>
                </a:cubicBezTo>
                <a:cubicBezTo>
                  <a:pt x="2934" y="1955"/>
                  <a:pt x="2910" y="1957"/>
                  <a:pt x="2887" y="1959"/>
                </a:cubicBezTo>
                <a:cubicBezTo>
                  <a:pt x="2861" y="1960"/>
                  <a:pt x="2836" y="1962"/>
                  <a:pt x="2813" y="1962"/>
                </a:cubicBezTo>
                <a:cubicBezTo>
                  <a:pt x="2830" y="1960"/>
                  <a:pt x="2853" y="1956"/>
                  <a:pt x="2873" y="1955"/>
                </a:cubicBezTo>
                <a:cubicBezTo>
                  <a:pt x="2854" y="1955"/>
                  <a:pt x="2828" y="1956"/>
                  <a:pt x="2810" y="1957"/>
                </a:cubicBezTo>
                <a:cubicBezTo>
                  <a:pt x="2825" y="1956"/>
                  <a:pt x="2847" y="1953"/>
                  <a:pt x="2853" y="1952"/>
                </a:cubicBezTo>
                <a:cubicBezTo>
                  <a:pt x="2830" y="1951"/>
                  <a:pt x="2783" y="1956"/>
                  <a:pt x="2765" y="1957"/>
                </a:cubicBezTo>
                <a:cubicBezTo>
                  <a:pt x="2754" y="1958"/>
                  <a:pt x="2714" y="1956"/>
                  <a:pt x="2700" y="1956"/>
                </a:cubicBezTo>
                <a:cubicBezTo>
                  <a:pt x="2685" y="1955"/>
                  <a:pt x="2685" y="1955"/>
                  <a:pt x="2685" y="1955"/>
                </a:cubicBezTo>
              </a:path>
            </a:pathLst>
          </a:custGeom>
          <a:solidFill>
            <a:srgbClr val="82BF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8"/>
          <p:cNvSpPr/>
          <p:nvPr userDrawn="1"/>
        </p:nvSpPr>
        <p:spPr bwMode="auto">
          <a:xfrm>
            <a:off x="659093" y="351181"/>
            <a:ext cx="11177735" cy="5680075"/>
          </a:xfrm>
          <a:custGeom>
            <a:avLst/>
            <a:gdLst>
              <a:gd name="T0" fmla="*/ 308 w 2970"/>
              <a:gd name="T1" fmla="*/ 29 h 1993"/>
              <a:gd name="T2" fmla="*/ 460 w 2970"/>
              <a:gd name="T3" fmla="*/ 29 h 1993"/>
              <a:gd name="T4" fmla="*/ 712 w 2970"/>
              <a:gd name="T5" fmla="*/ 36 h 1993"/>
              <a:gd name="T6" fmla="*/ 1006 w 2970"/>
              <a:gd name="T7" fmla="*/ 42 h 1993"/>
              <a:gd name="T8" fmla="*/ 1516 w 2970"/>
              <a:gd name="T9" fmla="*/ 42 h 1993"/>
              <a:gd name="T10" fmla="*/ 2433 w 2970"/>
              <a:gd name="T11" fmla="*/ 42 h 1993"/>
              <a:gd name="T12" fmla="*/ 2731 w 2970"/>
              <a:gd name="T13" fmla="*/ 47 h 1993"/>
              <a:gd name="T14" fmla="*/ 2808 w 2970"/>
              <a:gd name="T15" fmla="*/ 48 h 1993"/>
              <a:gd name="T16" fmla="*/ 2872 w 2970"/>
              <a:gd name="T17" fmla="*/ 56 h 1993"/>
              <a:gd name="T18" fmla="*/ 2929 w 2970"/>
              <a:gd name="T19" fmla="*/ 150 h 1993"/>
              <a:gd name="T20" fmla="*/ 2934 w 2970"/>
              <a:gd name="T21" fmla="*/ 729 h 1993"/>
              <a:gd name="T22" fmla="*/ 2937 w 2970"/>
              <a:gd name="T23" fmla="*/ 207 h 1993"/>
              <a:gd name="T24" fmla="*/ 2945 w 2970"/>
              <a:gd name="T25" fmla="*/ 1311 h 1993"/>
              <a:gd name="T26" fmla="*/ 2943 w 2970"/>
              <a:gd name="T27" fmla="*/ 304 h 1993"/>
              <a:gd name="T28" fmla="*/ 2945 w 2970"/>
              <a:gd name="T29" fmla="*/ 182 h 1993"/>
              <a:gd name="T30" fmla="*/ 2923 w 2970"/>
              <a:gd name="T31" fmla="*/ 74 h 1993"/>
              <a:gd name="T32" fmla="*/ 2707 w 2970"/>
              <a:gd name="T33" fmla="*/ 25 h 1993"/>
              <a:gd name="T34" fmla="*/ 2240 w 2970"/>
              <a:gd name="T35" fmla="*/ 26 h 1993"/>
              <a:gd name="T36" fmla="*/ 2807 w 2970"/>
              <a:gd name="T37" fmla="*/ 19 h 1993"/>
              <a:gd name="T38" fmla="*/ 2936 w 2970"/>
              <a:gd name="T39" fmla="*/ 75 h 1993"/>
              <a:gd name="T40" fmla="*/ 2955 w 2970"/>
              <a:gd name="T41" fmla="*/ 221 h 1993"/>
              <a:gd name="T42" fmla="*/ 2952 w 2970"/>
              <a:gd name="T43" fmla="*/ 542 h 1993"/>
              <a:gd name="T44" fmla="*/ 2963 w 2970"/>
              <a:gd name="T45" fmla="*/ 1839 h 1993"/>
              <a:gd name="T46" fmla="*/ 2964 w 2970"/>
              <a:gd name="T47" fmla="*/ 1921 h 1993"/>
              <a:gd name="T48" fmla="*/ 2930 w 2970"/>
              <a:gd name="T49" fmla="*/ 1993 h 1993"/>
              <a:gd name="T50" fmla="*/ 2965 w 2970"/>
              <a:gd name="T51" fmla="*/ 1863 h 1993"/>
              <a:gd name="T52" fmla="*/ 2961 w 2970"/>
              <a:gd name="T53" fmla="*/ 1726 h 1993"/>
              <a:gd name="T54" fmla="*/ 2955 w 2970"/>
              <a:gd name="T55" fmla="*/ 1308 h 1993"/>
              <a:gd name="T56" fmla="*/ 2954 w 2970"/>
              <a:gd name="T57" fmla="*/ 712 h 1993"/>
              <a:gd name="T58" fmla="*/ 2957 w 2970"/>
              <a:gd name="T59" fmla="*/ 410 h 1993"/>
              <a:gd name="T60" fmla="*/ 2960 w 2970"/>
              <a:gd name="T61" fmla="*/ 244 h 1993"/>
              <a:gd name="T62" fmla="*/ 2961 w 2970"/>
              <a:gd name="T63" fmla="*/ 169 h 1993"/>
              <a:gd name="T64" fmla="*/ 2952 w 2970"/>
              <a:gd name="T65" fmla="*/ 94 h 1993"/>
              <a:gd name="T66" fmla="*/ 2834 w 2970"/>
              <a:gd name="T67" fmla="*/ 13 h 1993"/>
              <a:gd name="T68" fmla="*/ 2689 w 2970"/>
              <a:gd name="T69" fmla="*/ 11 h 1993"/>
              <a:gd name="T70" fmla="*/ 2408 w 2970"/>
              <a:gd name="T71" fmla="*/ 6 h 1993"/>
              <a:gd name="T72" fmla="*/ 1393 w 2970"/>
              <a:gd name="T73" fmla="*/ 11 h 1993"/>
              <a:gd name="T74" fmla="*/ 1113 w 2970"/>
              <a:gd name="T75" fmla="*/ 10 h 1993"/>
              <a:gd name="T76" fmla="*/ 537 w 2970"/>
              <a:gd name="T77" fmla="*/ 10 h 1993"/>
              <a:gd name="T78" fmla="*/ 0 w 2970"/>
              <a:gd name="T79" fmla="*/ 28 h 1993"/>
              <a:gd name="T80" fmla="*/ 167 w 2970"/>
              <a:gd name="T81" fmla="*/ 28 h 1993"/>
              <a:gd name="T82" fmla="*/ 101 w 2970"/>
              <a:gd name="T83" fmla="*/ 32 h 1993"/>
              <a:gd name="T84" fmla="*/ 169 w 2970"/>
              <a:gd name="T85" fmla="*/ 32 h 1993"/>
              <a:gd name="T86" fmla="*/ 308 w 2970"/>
              <a:gd name="T87" fmla="*/ 29 h 1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70" h="1993">
                <a:moveTo>
                  <a:pt x="308" y="29"/>
                </a:moveTo>
                <a:cubicBezTo>
                  <a:pt x="390" y="23"/>
                  <a:pt x="424" y="30"/>
                  <a:pt x="460" y="29"/>
                </a:cubicBezTo>
                <a:cubicBezTo>
                  <a:pt x="536" y="27"/>
                  <a:pt x="638" y="38"/>
                  <a:pt x="712" y="36"/>
                </a:cubicBezTo>
                <a:cubicBezTo>
                  <a:pt x="805" y="33"/>
                  <a:pt x="910" y="44"/>
                  <a:pt x="1006" y="42"/>
                </a:cubicBezTo>
                <a:cubicBezTo>
                  <a:pt x="1184" y="38"/>
                  <a:pt x="1337" y="39"/>
                  <a:pt x="1516" y="42"/>
                </a:cubicBezTo>
                <a:cubicBezTo>
                  <a:pt x="1855" y="47"/>
                  <a:pt x="2107" y="33"/>
                  <a:pt x="2433" y="42"/>
                </a:cubicBezTo>
                <a:cubicBezTo>
                  <a:pt x="2528" y="44"/>
                  <a:pt x="2629" y="46"/>
                  <a:pt x="2731" y="47"/>
                </a:cubicBezTo>
                <a:cubicBezTo>
                  <a:pt x="2808" y="48"/>
                  <a:pt x="2808" y="48"/>
                  <a:pt x="2808" y="48"/>
                </a:cubicBezTo>
                <a:cubicBezTo>
                  <a:pt x="2836" y="48"/>
                  <a:pt x="2854" y="48"/>
                  <a:pt x="2872" y="56"/>
                </a:cubicBezTo>
                <a:cubicBezTo>
                  <a:pt x="2908" y="72"/>
                  <a:pt x="2931" y="108"/>
                  <a:pt x="2929" y="150"/>
                </a:cubicBezTo>
                <a:cubicBezTo>
                  <a:pt x="2930" y="295"/>
                  <a:pt x="2926" y="604"/>
                  <a:pt x="2934" y="729"/>
                </a:cubicBezTo>
                <a:cubicBezTo>
                  <a:pt x="2931" y="562"/>
                  <a:pt x="2934" y="370"/>
                  <a:pt x="2937" y="207"/>
                </a:cubicBezTo>
                <a:cubicBezTo>
                  <a:pt x="2938" y="566"/>
                  <a:pt x="2938" y="957"/>
                  <a:pt x="2945" y="1311"/>
                </a:cubicBezTo>
                <a:cubicBezTo>
                  <a:pt x="2940" y="980"/>
                  <a:pt x="2939" y="630"/>
                  <a:pt x="2943" y="304"/>
                </a:cubicBezTo>
                <a:cubicBezTo>
                  <a:pt x="2945" y="182"/>
                  <a:pt x="2945" y="182"/>
                  <a:pt x="2945" y="182"/>
                </a:cubicBezTo>
                <a:cubicBezTo>
                  <a:pt x="2947" y="140"/>
                  <a:pt x="2947" y="104"/>
                  <a:pt x="2923" y="74"/>
                </a:cubicBezTo>
                <a:cubicBezTo>
                  <a:pt x="2877" y="8"/>
                  <a:pt x="2783" y="34"/>
                  <a:pt x="2707" y="25"/>
                </a:cubicBezTo>
                <a:cubicBezTo>
                  <a:pt x="2548" y="21"/>
                  <a:pt x="2392" y="32"/>
                  <a:pt x="2240" y="26"/>
                </a:cubicBezTo>
                <a:cubicBezTo>
                  <a:pt x="2418" y="29"/>
                  <a:pt x="2609" y="16"/>
                  <a:pt x="2807" y="19"/>
                </a:cubicBezTo>
                <a:cubicBezTo>
                  <a:pt x="2856" y="14"/>
                  <a:pt x="2909" y="31"/>
                  <a:pt x="2936" y="75"/>
                </a:cubicBezTo>
                <a:cubicBezTo>
                  <a:pt x="2966" y="117"/>
                  <a:pt x="2953" y="171"/>
                  <a:pt x="2955" y="221"/>
                </a:cubicBezTo>
                <a:cubicBezTo>
                  <a:pt x="2954" y="322"/>
                  <a:pt x="2953" y="440"/>
                  <a:pt x="2952" y="542"/>
                </a:cubicBezTo>
                <a:cubicBezTo>
                  <a:pt x="2949" y="949"/>
                  <a:pt x="2950" y="1489"/>
                  <a:pt x="2963" y="1839"/>
                </a:cubicBezTo>
                <a:cubicBezTo>
                  <a:pt x="2963" y="1866"/>
                  <a:pt x="2967" y="1892"/>
                  <a:pt x="2964" y="1921"/>
                </a:cubicBezTo>
                <a:cubicBezTo>
                  <a:pt x="2960" y="1950"/>
                  <a:pt x="2946" y="1975"/>
                  <a:pt x="2930" y="1993"/>
                </a:cubicBezTo>
                <a:cubicBezTo>
                  <a:pt x="2965" y="1959"/>
                  <a:pt x="2970" y="1905"/>
                  <a:pt x="2965" y="1863"/>
                </a:cubicBezTo>
                <a:cubicBezTo>
                  <a:pt x="2963" y="1818"/>
                  <a:pt x="2962" y="1772"/>
                  <a:pt x="2961" y="1726"/>
                </a:cubicBezTo>
                <a:cubicBezTo>
                  <a:pt x="2958" y="1633"/>
                  <a:pt x="2956" y="1405"/>
                  <a:pt x="2955" y="1308"/>
                </a:cubicBezTo>
                <a:cubicBezTo>
                  <a:pt x="2953" y="1114"/>
                  <a:pt x="2953" y="914"/>
                  <a:pt x="2954" y="712"/>
                </a:cubicBezTo>
                <a:cubicBezTo>
                  <a:pt x="2955" y="612"/>
                  <a:pt x="2956" y="511"/>
                  <a:pt x="2957" y="410"/>
                </a:cubicBezTo>
                <a:cubicBezTo>
                  <a:pt x="2958" y="360"/>
                  <a:pt x="2959" y="294"/>
                  <a:pt x="2960" y="244"/>
                </a:cubicBezTo>
                <a:cubicBezTo>
                  <a:pt x="2961" y="169"/>
                  <a:pt x="2961" y="169"/>
                  <a:pt x="2961" y="169"/>
                </a:cubicBezTo>
                <a:cubicBezTo>
                  <a:pt x="2961" y="144"/>
                  <a:pt x="2962" y="118"/>
                  <a:pt x="2952" y="94"/>
                </a:cubicBezTo>
                <a:cubicBezTo>
                  <a:pt x="2934" y="47"/>
                  <a:pt x="2885" y="13"/>
                  <a:pt x="2834" y="13"/>
                </a:cubicBezTo>
                <a:cubicBezTo>
                  <a:pt x="2785" y="13"/>
                  <a:pt x="2737" y="12"/>
                  <a:pt x="2689" y="11"/>
                </a:cubicBezTo>
                <a:cubicBezTo>
                  <a:pt x="2593" y="9"/>
                  <a:pt x="2499" y="7"/>
                  <a:pt x="2408" y="6"/>
                </a:cubicBezTo>
                <a:cubicBezTo>
                  <a:pt x="2073" y="0"/>
                  <a:pt x="1736" y="11"/>
                  <a:pt x="1393" y="11"/>
                </a:cubicBezTo>
                <a:cubicBezTo>
                  <a:pt x="1300" y="10"/>
                  <a:pt x="1206" y="10"/>
                  <a:pt x="1113" y="10"/>
                </a:cubicBezTo>
                <a:cubicBezTo>
                  <a:pt x="922" y="9"/>
                  <a:pt x="729" y="9"/>
                  <a:pt x="537" y="10"/>
                </a:cubicBezTo>
                <a:cubicBezTo>
                  <a:pt x="367" y="11"/>
                  <a:pt x="64" y="12"/>
                  <a:pt x="0" y="28"/>
                </a:cubicBezTo>
                <a:cubicBezTo>
                  <a:pt x="54" y="29"/>
                  <a:pt x="114" y="27"/>
                  <a:pt x="167" y="28"/>
                </a:cubicBezTo>
                <a:cubicBezTo>
                  <a:pt x="147" y="29"/>
                  <a:pt x="124" y="31"/>
                  <a:pt x="101" y="32"/>
                </a:cubicBezTo>
                <a:cubicBezTo>
                  <a:pt x="123" y="32"/>
                  <a:pt x="148" y="33"/>
                  <a:pt x="169" y="32"/>
                </a:cubicBezTo>
                <a:lnTo>
                  <a:pt x="308" y="29"/>
                </a:lnTo>
                <a:close/>
              </a:path>
            </a:pathLst>
          </a:custGeom>
          <a:solidFill>
            <a:srgbClr val="82BF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0744764" y="138112"/>
            <a:ext cx="1328737" cy="935038"/>
            <a:chOff x="8464551" y="20638"/>
            <a:chExt cx="1328737" cy="935038"/>
          </a:xfrm>
        </p:grpSpPr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6976" y="641350"/>
              <a:ext cx="187325" cy="28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6638" y="515938"/>
              <a:ext cx="3333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188" y="407988"/>
              <a:ext cx="469900" cy="188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8"/>
            <p:cNvSpPr/>
            <p:nvPr/>
          </p:nvSpPr>
          <p:spPr bwMode="auto">
            <a:xfrm>
              <a:off x="8709026" y="157163"/>
              <a:ext cx="979488" cy="573088"/>
            </a:xfrm>
            <a:custGeom>
              <a:avLst/>
              <a:gdLst>
                <a:gd name="T0" fmla="*/ 0 w 345"/>
                <a:gd name="T1" fmla="*/ 201 h 201"/>
                <a:gd name="T2" fmla="*/ 345 w 345"/>
                <a:gd name="T3" fmla="*/ 0 h 201"/>
                <a:gd name="T4" fmla="*/ 0 w 345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201">
                  <a:moveTo>
                    <a:pt x="0" y="201"/>
                  </a:moveTo>
                  <a:cubicBezTo>
                    <a:pt x="166" y="163"/>
                    <a:pt x="275" y="119"/>
                    <a:pt x="345" y="0"/>
                  </a:cubicBezTo>
                  <a:cubicBezTo>
                    <a:pt x="239" y="131"/>
                    <a:pt x="199" y="139"/>
                    <a:pt x="0" y="201"/>
                  </a:cubicBezTo>
                  <a:close/>
                </a:path>
              </a:pathLst>
            </a:custGeom>
            <a:solidFill>
              <a:srgbClr val="AFD1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4551" y="625475"/>
              <a:ext cx="339725" cy="136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501" y="695325"/>
              <a:ext cx="220663" cy="21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26" y="569913"/>
              <a:ext cx="212725" cy="38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5913" y="458788"/>
              <a:ext cx="212725" cy="37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3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151" y="314325"/>
              <a:ext cx="477838" cy="19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Oval 101"/>
            <p:cNvSpPr>
              <a:spLocks noChangeArrowheads="1"/>
            </p:cNvSpPr>
            <p:nvPr/>
          </p:nvSpPr>
          <p:spPr bwMode="auto">
            <a:xfrm>
              <a:off x="9356726" y="20638"/>
              <a:ext cx="204788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02"/>
            <p:cNvSpPr>
              <a:spLocks noChangeArrowheads="1"/>
            </p:cNvSpPr>
            <p:nvPr/>
          </p:nvSpPr>
          <p:spPr bwMode="auto">
            <a:xfrm>
              <a:off x="9455151" y="60325"/>
              <a:ext cx="6350" cy="304800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3"/>
            <p:cNvSpPr/>
            <p:nvPr/>
          </p:nvSpPr>
          <p:spPr bwMode="auto">
            <a:xfrm>
              <a:off x="9399588" y="153988"/>
              <a:ext cx="55563" cy="60325"/>
            </a:xfrm>
            <a:custGeom>
              <a:avLst/>
              <a:gdLst>
                <a:gd name="T0" fmla="*/ 11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1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1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04"/>
            <p:cNvSpPr/>
            <p:nvPr/>
          </p:nvSpPr>
          <p:spPr bwMode="auto">
            <a:xfrm>
              <a:off x="9396413" y="246063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05"/>
            <p:cNvSpPr/>
            <p:nvPr/>
          </p:nvSpPr>
          <p:spPr bwMode="auto">
            <a:xfrm>
              <a:off x="9461501" y="117475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0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3" y="16"/>
                    <a:pt x="0" y="21"/>
                    <a:pt x="0" y="21"/>
                  </a:cubicBezTo>
                  <a:cubicBezTo>
                    <a:pt x="0" y="21"/>
                    <a:pt x="5" y="17"/>
                    <a:pt x="10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06"/>
            <p:cNvSpPr/>
            <p:nvPr/>
          </p:nvSpPr>
          <p:spPr bwMode="auto">
            <a:xfrm>
              <a:off x="9464676" y="207963"/>
              <a:ext cx="55563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1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07"/>
            <p:cNvSpPr/>
            <p:nvPr/>
          </p:nvSpPr>
          <p:spPr bwMode="auto">
            <a:xfrm>
              <a:off x="9504363" y="217488"/>
              <a:ext cx="288925" cy="293688"/>
            </a:xfrm>
            <a:custGeom>
              <a:avLst/>
              <a:gdLst>
                <a:gd name="T0" fmla="*/ 24 w 102"/>
                <a:gd name="T1" fmla="*/ 28 h 103"/>
                <a:gd name="T2" fmla="*/ 8 w 102"/>
                <a:gd name="T3" fmla="*/ 101 h 103"/>
                <a:gd name="T4" fmla="*/ 78 w 102"/>
                <a:gd name="T5" fmla="*/ 75 h 103"/>
                <a:gd name="T6" fmla="*/ 94 w 102"/>
                <a:gd name="T7" fmla="*/ 2 h 103"/>
                <a:gd name="T8" fmla="*/ 24 w 102"/>
                <a:gd name="T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3">
                  <a:moveTo>
                    <a:pt x="24" y="28"/>
                  </a:moveTo>
                  <a:cubicBezTo>
                    <a:pt x="0" y="56"/>
                    <a:pt x="8" y="101"/>
                    <a:pt x="8" y="101"/>
                  </a:cubicBezTo>
                  <a:cubicBezTo>
                    <a:pt x="8" y="101"/>
                    <a:pt x="54" y="103"/>
                    <a:pt x="78" y="75"/>
                  </a:cubicBezTo>
                  <a:cubicBezTo>
                    <a:pt x="102" y="47"/>
                    <a:pt x="94" y="2"/>
                    <a:pt x="94" y="2"/>
                  </a:cubicBezTo>
                  <a:cubicBezTo>
                    <a:pt x="94" y="2"/>
                    <a:pt x="48" y="0"/>
                    <a:pt x="24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08"/>
            <p:cNvSpPr/>
            <p:nvPr/>
          </p:nvSpPr>
          <p:spPr bwMode="auto">
            <a:xfrm>
              <a:off x="9547226" y="250825"/>
              <a:ext cx="198438" cy="231775"/>
            </a:xfrm>
            <a:custGeom>
              <a:avLst/>
              <a:gdLst>
                <a:gd name="T0" fmla="*/ 34 w 70"/>
                <a:gd name="T1" fmla="*/ 40 h 81"/>
                <a:gd name="T2" fmla="*/ 0 w 70"/>
                <a:gd name="T3" fmla="*/ 81 h 81"/>
                <a:gd name="T4" fmla="*/ 36 w 70"/>
                <a:gd name="T5" fmla="*/ 42 h 81"/>
                <a:gd name="T6" fmla="*/ 70 w 70"/>
                <a:gd name="T7" fmla="*/ 0 h 81"/>
                <a:gd name="T8" fmla="*/ 34 w 70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34" y="40"/>
                  </a:moveTo>
                  <a:cubicBezTo>
                    <a:pt x="15" y="62"/>
                    <a:pt x="0" y="81"/>
                    <a:pt x="0" y="81"/>
                  </a:cubicBezTo>
                  <a:cubicBezTo>
                    <a:pt x="0" y="81"/>
                    <a:pt x="17" y="64"/>
                    <a:pt x="36" y="42"/>
                  </a:cubicBezTo>
                  <a:cubicBezTo>
                    <a:pt x="55" y="19"/>
                    <a:pt x="70" y="0"/>
                    <a:pt x="70" y="0"/>
                  </a:cubicBezTo>
                  <a:cubicBezTo>
                    <a:pt x="70" y="0"/>
                    <a:pt x="53" y="17"/>
                    <a:pt x="34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9"/>
            <p:cNvSpPr/>
            <p:nvPr/>
          </p:nvSpPr>
          <p:spPr bwMode="auto">
            <a:xfrm>
              <a:off x="9645651" y="361950"/>
              <a:ext cx="82550" cy="9525"/>
            </a:xfrm>
            <a:custGeom>
              <a:avLst/>
              <a:gdLst>
                <a:gd name="T0" fmla="*/ 14 w 29"/>
                <a:gd name="T1" fmla="*/ 0 h 3"/>
                <a:gd name="T2" fmla="*/ 0 w 29"/>
                <a:gd name="T3" fmla="*/ 3 h 3"/>
                <a:gd name="T4" fmla="*/ 15 w 29"/>
                <a:gd name="T5" fmla="*/ 2 h 3"/>
                <a:gd name="T6" fmla="*/ 29 w 29"/>
                <a:gd name="T7" fmla="*/ 0 h 3"/>
                <a:gd name="T8" fmla="*/ 14 w 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4" y="0"/>
                  </a:moveTo>
                  <a:cubicBezTo>
                    <a:pt x="6" y="1"/>
                    <a:pt x="0" y="3"/>
                    <a:pt x="0" y="3"/>
                  </a:cubicBezTo>
                  <a:cubicBezTo>
                    <a:pt x="0" y="3"/>
                    <a:pt x="6" y="3"/>
                    <a:pt x="15" y="2"/>
                  </a:cubicBezTo>
                  <a:cubicBezTo>
                    <a:pt x="23" y="1"/>
                    <a:pt x="29" y="0"/>
                    <a:pt x="29" y="0"/>
                  </a:cubicBezTo>
                  <a:cubicBezTo>
                    <a:pt x="29" y="0"/>
                    <a:pt x="23" y="0"/>
                    <a:pt x="14" y="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10"/>
            <p:cNvSpPr/>
            <p:nvPr/>
          </p:nvSpPr>
          <p:spPr bwMode="auto">
            <a:xfrm>
              <a:off x="9588501" y="433388"/>
              <a:ext cx="82550" cy="9525"/>
            </a:xfrm>
            <a:custGeom>
              <a:avLst/>
              <a:gdLst>
                <a:gd name="T0" fmla="*/ 15 w 29"/>
                <a:gd name="T1" fmla="*/ 1 h 3"/>
                <a:gd name="T2" fmla="*/ 0 w 29"/>
                <a:gd name="T3" fmla="*/ 3 h 3"/>
                <a:gd name="T4" fmla="*/ 15 w 29"/>
                <a:gd name="T5" fmla="*/ 2 h 3"/>
                <a:gd name="T6" fmla="*/ 29 w 29"/>
                <a:gd name="T7" fmla="*/ 0 h 3"/>
                <a:gd name="T8" fmla="*/ 15 w 2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5" y="1"/>
                  </a:moveTo>
                  <a:cubicBezTo>
                    <a:pt x="6" y="1"/>
                    <a:pt x="0" y="3"/>
                    <a:pt x="0" y="3"/>
                  </a:cubicBezTo>
                  <a:cubicBezTo>
                    <a:pt x="0" y="3"/>
                    <a:pt x="7" y="3"/>
                    <a:pt x="15" y="2"/>
                  </a:cubicBezTo>
                  <a:cubicBezTo>
                    <a:pt x="23" y="2"/>
                    <a:pt x="29" y="0"/>
                    <a:pt x="29" y="0"/>
                  </a:cubicBezTo>
                  <a:cubicBezTo>
                    <a:pt x="29" y="0"/>
                    <a:pt x="23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1"/>
            <p:cNvSpPr/>
            <p:nvPr/>
          </p:nvSpPr>
          <p:spPr bwMode="auto">
            <a:xfrm>
              <a:off x="9659938" y="257175"/>
              <a:ext cx="9525" cy="82550"/>
            </a:xfrm>
            <a:custGeom>
              <a:avLst/>
              <a:gdLst>
                <a:gd name="T0" fmla="*/ 3 w 3"/>
                <a:gd name="T1" fmla="*/ 14 h 29"/>
                <a:gd name="T2" fmla="*/ 2 w 3"/>
                <a:gd name="T3" fmla="*/ 29 h 29"/>
                <a:gd name="T4" fmla="*/ 1 w 3"/>
                <a:gd name="T5" fmla="*/ 14 h 29"/>
                <a:gd name="T6" fmla="*/ 1 w 3"/>
                <a:gd name="T7" fmla="*/ 0 h 29"/>
                <a:gd name="T8" fmla="*/ 3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3" y="14"/>
                  </a:moveTo>
                  <a:cubicBezTo>
                    <a:pt x="3" y="23"/>
                    <a:pt x="2" y="29"/>
                    <a:pt x="2" y="29"/>
                  </a:cubicBezTo>
                  <a:cubicBezTo>
                    <a:pt x="2" y="29"/>
                    <a:pt x="1" y="23"/>
                    <a:pt x="1" y="14"/>
                  </a:cubicBezTo>
                  <a:cubicBezTo>
                    <a:pt x="0" y="6"/>
                    <a:pt x="1" y="0"/>
                    <a:pt x="1" y="0"/>
                  </a:cubicBezTo>
                  <a:cubicBezTo>
                    <a:pt x="1" y="0"/>
                    <a:pt x="2" y="6"/>
                    <a:pt x="3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12"/>
            <p:cNvSpPr/>
            <p:nvPr/>
          </p:nvSpPr>
          <p:spPr bwMode="auto">
            <a:xfrm>
              <a:off x="9598026" y="322263"/>
              <a:ext cx="7938" cy="85725"/>
            </a:xfrm>
            <a:custGeom>
              <a:avLst/>
              <a:gdLst>
                <a:gd name="T0" fmla="*/ 3 w 3"/>
                <a:gd name="T1" fmla="*/ 15 h 30"/>
                <a:gd name="T2" fmla="*/ 2 w 3"/>
                <a:gd name="T3" fmla="*/ 30 h 30"/>
                <a:gd name="T4" fmla="*/ 1 w 3"/>
                <a:gd name="T5" fmla="*/ 15 h 30"/>
                <a:gd name="T6" fmla="*/ 1 w 3"/>
                <a:gd name="T7" fmla="*/ 0 h 30"/>
                <a:gd name="T8" fmla="*/ 3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3" y="15"/>
                  </a:moveTo>
                  <a:cubicBezTo>
                    <a:pt x="3" y="23"/>
                    <a:pt x="2" y="30"/>
                    <a:pt x="2" y="30"/>
                  </a:cubicBezTo>
                  <a:cubicBezTo>
                    <a:pt x="2" y="30"/>
                    <a:pt x="1" y="23"/>
                    <a:pt x="1" y="15"/>
                  </a:cubicBezTo>
                  <a:cubicBezTo>
                    <a:pt x="0" y="7"/>
                    <a:pt x="1" y="0"/>
                    <a:pt x="1" y="0"/>
                  </a:cubicBezTo>
                  <a:cubicBezTo>
                    <a:pt x="1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242"/>
            <p:cNvSpPr/>
            <p:nvPr/>
          </p:nvSpPr>
          <p:spPr bwMode="auto">
            <a:xfrm>
              <a:off x="8897938" y="382588"/>
              <a:ext cx="80962" cy="25400"/>
            </a:xfrm>
            <a:custGeom>
              <a:avLst/>
              <a:gdLst>
                <a:gd name="T0" fmla="*/ 1 w 28"/>
                <a:gd name="T1" fmla="*/ 0 h 9"/>
                <a:gd name="T2" fmla="*/ 9 w 28"/>
                <a:gd name="T3" fmla="*/ 8 h 9"/>
                <a:gd name="T4" fmla="*/ 28 w 28"/>
                <a:gd name="T5" fmla="*/ 4 h 9"/>
                <a:gd name="T6" fmla="*/ 1 w 2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">
                  <a:moveTo>
                    <a:pt x="1" y="0"/>
                  </a:moveTo>
                  <a:cubicBezTo>
                    <a:pt x="0" y="5"/>
                    <a:pt x="5" y="8"/>
                    <a:pt x="9" y="8"/>
                  </a:cubicBezTo>
                  <a:cubicBezTo>
                    <a:pt x="16" y="9"/>
                    <a:pt x="23" y="7"/>
                    <a:pt x="28" y="4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243"/>
            <p:cNvSpPr/>
            <p:nvPr/>
          </p:nvSpPr>
          <p:spPr bwMode="auto">
            <a:xfrm>
              <a:off x="8864600" y="368300"/>
              <a:ext cx="60325" cy="31750"/>
            </a:xfrm>
            <a:custGeom>
              <a:avLst/>
              <a:gdLst>
                <a:gd name="T0" fmla="*/ 0 w 21"/>
                <a:gd name="T1" fmla="*/ 0 h 11"/>
                <a:gd name="T2" fmla="*/ 6 w 21"/>
                <a:gd name="T3" fmla="*/ 10 h 11"/>
                <a:gd name="T4" fmla="*/ 17 w 21"/>
                <a:gd name="T5" fmla="*/ 10 h 11"/>
                <a:gd name="T6" fmla="*/ 21 w 21"/>
                <a:gd name="T7" fmla="*/ 6 h 11"/>
                <a:gd name="T8" fmla="*/ 0 w 2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3"/>
                    <a:pt x="4" y="9"/>
                    <a:pt x="6" y="10"/>
                  </a:cubicBezTo>
                  <a:cubicBezTo>
                    <a:pt x="8" y="10"/>
                    <a:pt x="16" y="11"/>
                    <a:pt x="17" y="10"/>
                  </a:cubicBezTo>
                  <a:cubicBezTo>
                    <a:pt x="18" y="10"/>
                    <a:pt x="21" y="6"/>
                    <a:pt x="21" y="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FD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244"/>
            <p:cNvSpPr/>
            <p:nvPr/>
          </p:nvSpPr>
          <p:spPr bwMode="auto">
            <a:xfrm>
              <a:off x="9034463" y="274638"/>
              <a:ext cx="269875" cy="101600"/>
            </a:xfrm>
            <a:custGeom>
              <a:avLst/>
              <a:gdLst>
                <a:gd name="T0" fmla="*/ 4 w 95"/>
                <a:gd name="T1" fmla="*/ 0 h 36"/>
                <a:gd name="T2" fmla="*/ 95 w 95"/>
                <a:gd name="T3" fmla="*/ 30 h 36"/>
                <a:gd name="T4" fmla="*/ 57 w 95"/>
                <a:gd name="T5" fmla="*/ 34 h 36"/>
                <a:gd name="T6" fmla="*/ 0 w 95"/>
                <a:gd name="T7" fmla="*/ 9 h 36"/>
                <a:gd name="T8" fmla="*/ 4 w 95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36">
                  <a:moveTo>
                    <a:pt x="4" y="0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74" y="36"/>
                    <a:pt x="57" y="34"/>
                  </a:cubicBezTo>
                  <a:cubicBezTo>
                    <a:pt x="40" y="31"/>
                    <a:pt x="0" y="9"/>
                    <a:pt x="0" y="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87C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245"/>
            <p:cNvSpPr/>
            <p:nvPr/>
          </p:nvSpPr>
          <p:spPr bwMode="auto">
            <a:xfrm>
              <a:off x="8699500" y="38100"/>
              <a:ext cx="574675" cy="361950"/>
            </a:xfrm>
            <a:custGeom>
              <a:avLst/>
              <a:gdLst>
                <a:gd name="T0" fmla="*/ 2 w 202"/>
                <a:gd name="T1" fmla="*/ 31 h 127"/>
                <a:gd name="T2" fmla="*/ 19 w 202"/>
                <a:gd name="T3" fmla="*/ 77 h 127"/>
                <a:gd name="T4" fmla="*/ 64 w 202"/>
                <a:gd name="T5" fmla="*/ 120 h 127"/>
                <a:gd name="T6" fmla="*/ 120 w 202"/>
                <a:gd name="T7" fmla="*/ 122 h 127"/>
                <a:gd name="T8" fmla="*/ 148 w 202"/>
                <a:gd name="T9" fmla="*/ 101 h 127"/>
                <a:gd name="T10" fmla="*/ 202 w 202"/>
                <a:gd name="T11" fmla="*/ 101 h 127"/>
                <a:gd name="T12" fmla="*/ 90 w 202"/>
                <a:gd name="T13" fmla="*/ 42 h 127"/>
                <a:gd name="T14" fmla="*/ 49 w 202"/>
                <a:gd name="T15" fmla="*/ 7 h 127"/>
                <a:gd name="T16" fmla="*/ 2 w 202"/>
                <a:gd name="T17" fmla="*/ 3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27">
                  <a:moveTo>
                    <a:pt x="2" y="31"/>
                  </a:moveTo>
                  <a:cubicBezTo>
                    <a:pt x="4" y="52"/>
                    <a:pt x="12" y="59"/>
                    <a:pt x="19" y="77"/>
                  </a:cubicBezTo>
                  <a:cubicBezTo>
                    <a:pt x="29" y="102"/>
                    <a:pt x="42" y="109"/>
                    <a:pt x="64" y="120"/>
                  </a:cubicBezTo>
                  <a:cubicBezTo>
                    <a:pt x="78" y="127"/>
                    <a:pt x="105" y="126"/>
                    <a:pt x="120" y="122"/>
                  </a:cubicBezTo>
                  <a:cubicBezTo>
                    <a:pt x="134" y="117"/>
                    <a:pt x="136" y="106"/>
                    <a:pt x="148" y="101"/>
                  </a:cubicBezTo>
                  <a:cubicBezTo>
                    <a:pt x="154" y="98"/>
                    <a:pt x="195" y="98"/>
                    <a:pt x="202" y="101"/>
                  </a:cubicBezTo>
                  <a:cubicBezTo>
                    <a:pt x="162" y="86"/>
                    <a:pt x="126" y="67"/>
                    <a:pt x="90" y="42"/>
                  </a:cubicBezTo>
                  <a:cubicBezTo>
                    <a:pt x="71" y="28"/>
                    <a:pt x="66" y="13"/>
                    <a:pt x="49" y="7"/>
                  </a:cubicBezTo>
                  <a:cubicBezTo>
                    <a:pt x="27" y="0"/>
                    <a:pt x="0" y="11"/>
                    <a:pt x="2" y="31"/>
                  </a:cubicBezTo>
                  <a:close/>
                </a:path>
              </a:pathLst>
            </a:custGeom>
            <a:solidFill>
              <a:srgbClr val="EA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246"/>
            <p:cNvSpPr/>
            <p:nvPr/>
          </p:nvSpPr>
          <p:spPr bwMode="auto">
            <a:xfrm>
              <a:off x="8699500" y="38100"/>
              <a:ext cx="574675" cy="295275"/>
            </a:xfrm>
            <a:custGeom>
              <a:avLst/>
              <a:gdLst>
                <a:gd name="T0" fmla="*/ 90 w 202"/>
                <a:gd name="T1" fmla="*/ 42 h 104"/>
                <a:gd name="T2" fmla="*/ 49 w 202"/>
                <a:gd name="T3" fmla="*/ 7 h 104"/>
                <a:gd name="T4" fmla="*/ 2 w 202"/>
                <a:gd name="T5" fmla="*/ 31 h 104"/>
                <a:gd name="T6" fmla="*/ 3 w 202"/>
                <a:gd name="T7" fmla="*/ 39 h 104"/>
                <a:gd name="T8" fmla="*/ 12 w 202"/>
                <a:gd name="T9" fmla="*/ 54 h 104"/>
                <a:gd name="T10" fmla="*/ 31 w 202"/>
                <a:gd name="T11" fmla="*/ 68 h 104"/>
                <a:gd name="T12" fmla="*/ 61 w 202"/>
                <a:gd name="T13" fmla="*/ 90 h 104"/>
                <a:gd name="T14" fmla="*/ 96 w 202"/>
                <a:gd name="T15" fmla="*/ 98 h 104"/>
                <a:gd name="T16" fmla="*/ 119 w 202"/>
                <a:gd name="T17" fmla="*/ 94 h 104"/>
                <a:gd name="T18" fmla="*/ 125 w 202"/>
                <a:gd name="T19" fmla="*/ 96 h 104"/>
                <a:gd name="T20" fmla="*/ 148 w 202"/>
                <a:gd name="T21" fmla="*/ 101 h 104"/>
                <a:gd name="T22" fmla="*/ 202 w 202"/>
                <a:gd name="T23" fmla="*/ 101 h 104"/>
                <a:gd name="T24" fmla="*/ 90 w 202"/>
                <a:gd name="T25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2" h="104">
                  <a:moveTo>
                    <a:pt x="90" y="42"/>
                  </a:moveTo>
                  <a:cubicBezTo>
                    <a:pt x="71" y="28"/>
                    <a:pt x="66" y="13"/>
                    <a:pt x="49" y="7"/>
                  </a:cubicBezTo>
                  <a:cubicBezTo>
                    <a:pt x="27" y="0"/>
                    <a:pt x="0" y="11"/>
                    <a:pt x="2" y="31"/>
                  </a:cubicBezTo>
                  <a:cubicBezTo>
                    <a:pt x="2" y="34"/>
                    <a:pt x="2" y="37"/>
                    <a:pt x="3" y="39"/>
                  </a:cubicBezTo>
                  <a:cubicBezTo>
                    <a:pt x="6" y="44"/>
                    <a:pt x="8" y="50"/>
                    <a:pt x="12" y="54"/>
                  </a:cubicBezTo>
                  <a:cubicBezTo>
                    <a:pt x="21" y="65"/>
                    <a:pt x="22" y="62"/>
                    <a:pt x="31" y="68"/>
                  </a:cubicBezTo>
                  <a:cubicBezTo>
                    <a:pt x="38" y="74"/>
                    <a:pt x="50" y="84"/>
                    <a:pt x="61" y="90"/>
                  </a:cubicBezTo>
                  <a:cubicBezTo>
                    <a:pt x="71" y="96"/>
                    <a:pt x="83" y="97"/>
                    <a:pt x="96" y="98"/>
                  </a:cubicBezTo>
                  <a:cubicBezTo>
                    <a:pt x="105" y="100"/>
                    <a:pt x="111" y="94"/>
                    <a:pt x="119" y="94"/>
                  </a:cubicBezTo>
                  <a:cubicBezTo>
                    <a:pt x="125" y="95"/>
                    <a:pt x="119" y="94"/>
                    <a:pt x="125" y="96"/>
                  </a:cubicBezTo>
                  <a:cubicBezTo>
                    <a:pt x="130" y="91"/>
                    <a:pt x="140" y="104"/>
                    <a:pt x="148" y="101"/>
                  </a:cubicBezTo>
                  <a:cubicBezTo>
                    <a:pt x="154" y="98"/>
                    <a:pt x="195" y="98"/>
                    <a:pt x="202" y="101"/>
                  </a:cubicBezTo>
                  <a:cubicBezTo>
                    <a:pt x="162" y="86"/>
                    <a:pt x="126" y="67"/>
                    <a:pt x="90" y="42"/>
                  </a:cubicBezTo>
                  <a:close/>
                </a:path>
              </a:pathLst>
            </a:custGeom>
            <a:solidFill>
              <a:srgbClr val="A3C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247"/>
            <p:cNvSpPr/>
            <p:nvPr/>
          </p:nvSpPr>
          <p:spPr bwMode="auto">
            <a:xfrm>
              <a:off x="8666163" y="60325"/>
              <a:ext cx="68262" cy="46038"/>
            </a:xfrm>
            <a:custGeom>
              <a:avLst/>
              <a:gdLst>
                <a:gd name="T0" fmla="*/ 1 w 24"/>
                <a:gd name="T1" fmla="*/ 1 h 16"/>
                <a:gd name="T2" fmla="*/ 11 w 24"/>
                <a:gd name="T3" fmla="*/ 0 h 16"/>
                <a:gd name="T4" fmla="*/ 24 w 24"/>
                <a:gd name="T5" fmla="*/ 3 h 16"/>
                <a:gd name="T6" fmla="*/ 17 w 24"/>
                <a:gd name="T7" fmla="*/ 11 h 16"/>
                <a:gd name="T8" fmla="*/ 15 w 24"/>
                <a:gd name="T9" fmla="*/ 16 h 16"/>
                <a:gd name="T10" fmla="*/ 8 w 24"/>
                <a:gd name="T11" fmla="*/ 9 h 16"/>
                <a:gd name="T12" fmla="*/ 0 w 24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6">
                  <a:moveTo>
                    <a:pt x="1" y="1"/>
                  </a:moveTo>
                  <a:cubicBezTo>
                    <a:pt x="5" y="0"/>
                    <a:pt x="9" y="0"/>
                    <a:pt x="11" y="0"/>
                  </a:cubicBezTo>
                  <a:cubicBezTo>
                    <a:pt x="13" y="0"/>
                    <a:pt x="21" y="1"/>
                    <a:pt x="24" y="3"/>
                  </a:cubicBezTo>
                  <a:cubicBezTo>
                    <a:pt x="21" y="6"/>
                    <a:pt x="19" y="7"/>
                    <a:pt x="17" y="11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2" y="13"/>
                    <a:pt x="10" y="11"/>
                    <a:pt x="8" y="9"/>
                  </a:cubicBezTo>
                  <a:cubicBezTo>
                    <a:pt x="6" y="7"/>
                    <a:pt x="1" y="4"/>
                    <a:pt x="0" y="1"/>
                  </a:cubicBezTo>
                </a:path>
              </a:pathLst>
            </a:custGeom>
            <a:solidFill>
              <a:srgbClr val="C983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48"/>
            <p:cNvSpPr/>
            <p:nvPr/>
          </p:nvSpPr>
          <p:spPr bwMode="auto">
            <a:xfrm>
              <a:off x="8775700" y="390525"/>
              <a:ext cx="109537" cy="53975"/>
            </a:xfrm>
            <a:custGeom>
              <a:avLst/>
              <a:gdLst>
                <a:gd name="T0" fmla="*/ 29 w 38"/>
                <a:gd name="T1" fmla="*/ 2 h 19"/>
                <a:gd name="T2" fmla="*/ 25 w 38"/>
                <a:gd name="T3" fmla="*/ 4 h 19"/>
                <a:gd name="T4" fmla="*/ 16 w 38"/>
                <a:gd name="T5" fmla="*/ 6 h 19"/>
                <a:gd name="T6" fmla="*/ 8 w 38"/>
                <a:gd name="T7" fmla="*/ 5 h 19"/>
                <a:gd name="T8" fmla="*/ 4 w 38"/>
                <a:gd name="T9" fmla="*/ 7 h 19"/>
                <a:gd name="T10" fmla="*/ 1 w 38"/>
                <a:gd name="T11" fmla="*/ 11 h 19"/>
                <a:gd name="T12" fmla="*/ 2 w 38"/>
                <a:gd name="T13" fmla="*/ 17 h 19"/>
                <a:gd name="T14" fmla="*/ 8 w 38"/>
                <a:gd name="T15" fmla="*/ 18 h 19"/>
                <a:gd name="T16" fmla="*/ 5 w 38"/>
                <a:gd name="T17" fmla="*/ 16 h 19"/>
                <a:gd name="T18" fmla="*/ 4 w 38"/>
                <a:gd name="T19" fmla="*/ 12 h 19"/>
                <a:gd name="T20" fmla="*/ 10 w 38"/>
                <a:gd name="T21" fmla="*/ 8 h 19"/>
                <a:gd name="T22" fmla="*/ 17 w 38"/>
                <a:gd name="T23" fmla="*/ 11 h 19"/>
                <a:gd name="T24" fmla="*/ 20 w 38"/>
                <a:gd name="T25" fmla="*/ 9 h 19"/>
                <a:gd name="T26" fmla="*/ 33 w 38"/>
                <a:gd name="T27" fmla="*/ 3 h 19"/>
                <a:gd name="T28" fmla="*/ 37 w 38"/>
                <a:gd name="T29" fmla="*/ 2 h 19"/>
                <a:gd name="T30" fmla="*/ 37 w 38"/>
                <a:gd name="T31" fmla="*/ 0 h 19"/>
                <a:gd name="T32" fmla="*/ 36 w 38"/>
                <a:gd name="T33" fmla="*/ 0 h 19"/>
                <a:gd name="T34" fmla="*/ 29 w 38"/>
                <a:gd name="T3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19">
                  <a:moveTo>
                    <a:pt x="29" y="2"/>
                  </a:moveTo>
                  <a:cubicBezTo>
                    <a:pt x="28" y="3"/>
                    <a:pt x="26" y="4"/>
                    <a:pt x="25" y="4"/>
                  </a:cubicBezTo>
                  <a:cubicBezTo>
                    <a:pt x="22" y="6"/>
                    <a:pt x="19" y="8"/>
                    <a:pt x="16" y="6"/>
                  </a:cubicBezTo>
                  <a:cubicBezTo>
                    <a:pt x="14" y="5"/>
                    <a:pt x="10" y="4"/>
                    <a:pt x="8" y="5"/>
                  </a:cubicBezTo>
                  <a:cubicBezTo>
                    <a:pt x="7" y="5"/>
                    <a:pt x="5" y="6"/>
                    <a:pt x="4" y="7"/>
                  </a:cubicBezTo>
                  <a:cubicBezTo>
                    <a:pt x="2" y="8"/>
                    <a:pt x="1" y="9"/>
                    <a:pt x="1" y="11"/>
                  </a:cubicBezTo>
                  <a:cubicBezTo>
                    <a:pt x="0" y="13"/>
                    <a:pt x="0" y="15"/>
                    <a:pt x="2" y="17"/>
                  </a:cubicBezTo>
                  <a:cubicBezTo>
                    <a:pt x="4" y="18"/>
                    <a:pt x="6" y="19"/>
                    <a:pt x="8" y="18"/>
                  </a:cubicBezTo>
                  <a:cubicBezTo>
                    <a:pt x="8" y="18"/>
                    <a:pt x="5" y="17"/>
                    <a:pt x="5" y="16"/>
                  </a:cubicBezTo>
                  <a:cubicBezTo>
                    <a:pt x="4" y="15"/>
                    <a:pt x="4" y="13"/>
                    <a:pt x="4" y="12"/>
                  </a:cubicBezTo>
                  <a:cubicBezTo>
                    <a:pt x="5" y="11"/>
                    <a:pt x="6" y="8"/>
                    <a:pt x="10" y="8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32" y="4"/>
                    <a:pt x="33" y="3"/>
                  </a:cubicBezTo>
                  <a:cubicBezTo>
                    <a:pt x="34" y="3"/>
                    <a:pt x="36" y="2"/>
                    <a:pt x="37" y="2"/>
                  </a:cubicBezTo>
                  <a:cubicBezTo>
                    <a:pt x="38" y="1"/>
                    <a:pt x="37" y="1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249"/>
            <p:cNvSpPr/>
            <p:nvPr/>
          </p:nvSpPr>
          <p:spPr bwMode="auto">
            <a:xfrm>
              <a:off x="8807450" y="400050"/>
              <a:ext cx="114300" cy="58738"/>
            </a:xfrm>
            <a:custGeom>
              <a:avLst/>
              <a:gdLst>
                <a:gd name="T0" fmla="*/ 37 w 40"/>
                <a:gd name="T1" fmla="*/ 0 h 21"/>
                <a:gd name="T2" fmla="*/ 30 w 40"/>
                <a:gd name="T3" fmla="*/ 4 h 21"/>
                <a:gd name="T4" fmla="*/ 25 w 40"/>
                <a:gd name="T5" fmla="*/ 6 h 21"/>
                <a:gd name="T6" fmla="*/ 16 w 40"/>
                <a:gd name="T7" fmla="*/ 8 h 21"/>
                <a:gd name="T8" fmla="*/ 8 w 40"/>
                <a:gd name="T9" fmla="*/ 6 h 21"/>
                <a:gd name="T10" fmla="*/ 4 w 40"/>
                <a:gd name="T11" fmla="*/ 9 h 21"/>
                <a:gd name="T12" fmla="*/ 1 w 40"/>
                <a:gd name="T13" fmla="*/ 13 h 21"/>
                <a:gd name="T14" fmla="*/ 2 w 40"/>
                <a:gd name="T15" fmla="*/ 19 h 21"/>
                <a:gd name="T16" fmla="*/ 9 w 40"/>
                <a:gd name="T17" fmla="*/ 20 h 21"/>
                <a:gd name="T18" fmla="*/ 5 w 40"/>
                <a:gd name="T19" fmla="*/ 18 h 21"/>
                <a:gd name="T20" fmla="*/ 5 w 40"/>
                <a:gd name="T21" fmla="*/ 14 h 21"/>
                <a:gd name="T22" fmla="*/ 10 w 40"/>
                <a:gd name="T23" fmla="*/ 10 h 21"/>
                <a:gd name="T24" fmla="*/ 18 w 40"/>
                <a:gd name="T25" fmla="*/ 13 h 21"/>
                <a:gd name="T26" fmla="*/ 21 w 40"/>
                <a:gd name="T27" fmla="*/ 15 h 21"/>
                <a:gd name="T28" fmla="*/ 22 w 40"/>
                <a:gd name="T29" fmla="*/ 18 h 21"/>
                <a:gd name="T30" fmla="*/ 23 w 40"/>
                <a:gd name="T31" fmla="*/ 17 h 21"/>
                <a:gd name="T32" fmla="*/ 21 w 40"/>
                <a:gd name="T33" fmla="*/ 12 h 21"/>
                <a:gd name="T34" fmla="*/ 23 w 40"/>
                <a:gd name="T35" fmla="*/ 9 h 21"/>
                <a:gd name="T36" fmla="*/ 30 w 40"/>
                <a:gd name="T37" fmla="*/ 7 h 21"/>
                <a:gd name="T38" fmla="*/ 34 w 40"/>
                <a:gd name="T39" fmla="*/ 5 h 21"/>
                <a:gd name="T40" fmla="*/ 38 w 40"/>
                <a:gd name="T41" fmla="*/ 4 h 21"/>
                <a:gd name="T42" fmla="*/ 40 w 40"/>
                <a:gd name="T43" fmla="*/ 1 h 21"/>
                <a:gd name="T44" fmla="*/ 38 w 40"/>
                <a:gd name="T45" fmla="*/ 1 h 21"/>
                <a:gd name="T46" fmla="*/ 37 w 40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21">
                  <a:moveTo>
                    <a:pt x="37" y="0"/>
                  </a:moveTo>
                  <a:cubicBezTo>
                    <a:pt x="34" y="2"/>
                    <a:pt x="32" y="3"/>
                    <a:pt x="30" y="4"/>
                  </a:cubicBezTo>
                  <a:cubicBezTo>
                    <a:pt x="28" y="5"/>
                    <a:pt x="27" y="5"/>
                    <a:pt x="25" y="6"/>
                  </a:cubicBezTo>
                  <a:cubicBezTo>
                    <a:pt x="22" y="7"/>
                    <a:pt x="19" y="10"/>
                    <a:pt x="16" y="8"/>
                  </a:cubicBezTo>
                  <a:cubicBezTo>
                    <a:pt x="14" y="7"/>
                    <a:pt x="11" y="6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2" y="11"/>
                    <a:pt x="1" y="13"/>
                  </a:cubicBezTo>
                  <a:cubicBezTo>
                    <a:pt x="0" y="15"/>
                    <a:pt x="0" y="17"/>
                    <a:pt x="2" y="19"/>
                  </a:cubicBezTo>
                  <a:cubicBezTo>
                    <a:pt x="4" y="20"/>
                    <a:pt x="6" y="21"/>
                    <a:pt x="9" y="20"/>
                  </a:cubicBezTo>
                  <a:cubicBezTo>
                    <a:pt x="8" y="20"/>
                    <a:pt x="6" y="19"/>
                    <a:pt x="5" y="18"/>
                  </a:cubicBezTo>
                  <a:cubicBezTo>
                    <a:pt x="5" y="17"/>
                    <a:pt x="5" y="15"/>
                    <a:pt x="5" y="14"/>
                  </a:cubicBezTo>
                  <a:cubicBezTo>
                    <a:pt x="6" y="12"/>
                    <a:pt x="8" y="11"/>
                    <a:pt x="10" y="10"/>
                  </a:cubicBezTo>
                  <a:cubicBezTo>
                    <a:pt x="13" y="10"/>
                    <a:pt x="16" y="11"/>
                    <a:pt x="18" y="13"/>
                  </a:cubicBezTo>
                  <a:cubicBezTo>
                    <a:pt x="19" y="13"/>
                    <a:pt x="20" y="14"/>
                    <a:pt x="21" y="15"/>
                  </a:cubicBezTo>
                  <a:cubicBezTo>
                    <a:pt x="21" y="16"/>
                    <a:pt x="21" y="17"/>
                    <a:pt x="22" y="18"/>
                  </a:cubicBezTo>
                  <a:cubicBezTo>
                    <a:pt x="22" y="20"/>
                    <a:pt x="24" y="18"/>
                    <a:pt x="23" y="17"/>
                  </a:cubicBezTo>
                  <a:cubicBezTo>
                    <a:pt x="23" y="16"/>
                    <a:pt x="22" y="14"/>
                    <a:pt x="21" y="12"/>
                  </a:cubicBezTo>
                  <a:cubicBezTo>
                    <a:pt x="20" y="10"/>
                    <a:pt x="21" y="10"/>
                    <a:pt x="23" y="9"/>
                  </a:cubicBezTo>
                  <a:cubicBezTo>
                    <a:pt x="25" y="8"/>
                    <a:pt x="28" y="8"/>
                    <a:pt x="30" y="7"/>
                  </a:cubicBezTo>
                  <a:cubicBezTo>
                    <a:pt x="31" y="6"/>
                    <a:pt x="32" y="6"/>
                    <a:pt x="34" y="5"/>
                  </a:cubicBezTo>
                  <a:cubicBezTo>
                    <a:pt x="35" y="5"/>
                    <a:pt x="37" y="4"/>
                    <a:pt x="38" y="4"/>
                  </a:cubicBezTo>
                  <a:cubicBezTo>
                    <a:pt x="39" y="3"/>
                    <a:pt x="40" y="3"/>
                    <a:pt x="40" y="1"/>
                  </a:cubicBezTo>
                  <a:cubicBezTo>
                    <a:pt x="39" y="1"/>
                    <a:pt x="38" y="1"/>
                    <a:pt x="38" y="1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9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250"/>
            <p:cNvSpPr/>
            <p:nvPr/>
          </p:nvSpPr>
          <p:spPr bwMode="auto">
            <a:xfrm>
              <a:off x="8759825" y="80963"/>
              <a:ext cx="47625" cy="47625"/>
            </a:xfrm>
            <a:custGeom>
              <a:avLst/>
              <a:gdLst>
                <a:gd name="T0" fmla="*/ 17 w 17"/>
                <a:gd name="T1" fmla="*/ 9 h 17"/>
                <a:gd name="T2" fmla="*/ 7 w 17"/>
                <a:gd name="T3" fmla="*/ 16 h 17"/>
                <a:gd name="T4" fmla="*/ 0 w 17"/>
                <a:gd name="T5" fmla="*/ 7 h 17"/>
                <a:gd name="T6" fmla="*/ 10 w 17"/>
                <a:gd name="T7" fmla="*/ 0 h 17"/>
                <a:gd name="T8" fmla="*/ 17 w 17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9"/>
                  </a:moveTo>
                  <a:cubicBezTo>
                    <a:pt x="16" y="14"/>
                    <a:pt x="12" y="17"/>
                    <a:pt x="7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3"/>
                    <a:pt x="5" y="0"/>
                    <a:pt x="10" y="0"/>
                  </a:cubicBezTo>
                  <a:cubicBezTo>
                    <a:pt x="14" y="1"/>
                    <a:pt x="17" y="5"/>
                    <a:pt x="17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251"/>
            <p:cNvSpPr/>
            <p:nvPr/>
          </p:nvSpPr>
          <p:spPr bwMode="auto">
            <a:xfrm>
              <a:off x="8767763" y="85725"/>
              <a:ext cx="22225" cy="23813"/>
            </a:xfrm>
            <a:custGeom>
              <a:avLst/>
              <a:gdLst>
                <a:gd name="T0" fmla="*/ 7 w 8"/>
                <a:gd name="T1" fmla="*/ 5 h 8"/>
                <a:gd name="T2" fmla="*/ 3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7 w 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5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1"/>
                    <a:pt x="8" y="3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252"/>
            <p:cNvSpPr/>
            <p:nvPr/>
          </p:nvSpPr>
          <p:spPr bwMode="auto">
            <a:xfrm>
              <a:off x="8872538" y="95250"/>
              <a:ext cx="366712" cy="227013"/>
            </a:xfrm>
            <a:custGeom>
              <a:avLst/>
              <a:gdLst>
                <a:gd name="T0" fmla="*/ 6 w 129"/>
                <a:gd name="T1" fmla="*/ 1 h 80"/>
                <a:gd name="T2" fmla="*/ 0 w 129"/>
                <a:gd name="T3" fmla="*/ 28 h 80"/>
                <a:gd name="T4" fmla="*/ 3 w 129"/>
                <a:gd name="T5" fmla="*/ 48 h 80"/>
                <a:gd name="T6" fmla="*/ 25 w 129"/>
                <a:gd name="T7" fmla="*/ 68 h 80"/>
                <a:gd name="T8" fmla="*/ 57 w 129"/>
                <a:gd name="T9" fmla="*/ 78 h 80"/>
                <a:gd name="T10" fmla="*/ 84 w 129"/>
                <a:gd name="T11" fmla="*/ 79 h 80"/>
                <a:gd name="T12" fmla="*/ 102 w 129"/>
                <a:gd name="T13" fmla="*/ 77 h 80"/>
                <a:gd name="T14" fmla="*/ 116 w 129"/>
                <a:gd name="T15" fmla="*/ 78 h 80"/>
                <a:gd name="T16" fmla="*/ 129 w 129"/>
                <a:gd name="T17" fmla="*/ 78 h 80"/>
                <a:gd name="T18" fmla="*/ 115 w 129"/>
                <a:gd name="T19" fmla="*/ 71 h 80"/>
                <a:gd name="T20" fmla="*/ 93 w 129"/>
                <a:gd name="T21" fmla="*/ 61 h 80"/>
                <a:gd name="T22" fmla="*/ 58 w 129"/>
                <a:gd name="T23" fmla="*/ 41 h 80"/>
                <a:gd name="T24" fmla="*/ 29 w 129"/>
                <a:gd name="T25" fmla="*/ 22 h 80"/>
                <a:gd name="T26" fmla="*/ 16 w 129"/>
                <a:gd name="T27" fmla="*/ 10 h 80"/>
                <a:gd name="T28" fmla="*/ 7 w 129"/>
                <a:gd name="T29" fmla="*/ 1 h 80"/>
                <a:gd name="T30" fmla="*/ 6 w 129"/>
                <a:gd name="T3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80">
                  <a:moveTo>
                    <a:pt x="6" y="1"/>
                  </a:moveTo>
                  <a:cubicBezTo>
                    <a:pt x="2" y="5"/>
                    <a:pt x="0" y="22"/>
                    <a:pt x="0" y="28"/>
                  </a:cubicBezTo>
                  <a:cubicBezTo>
                    <a:pt x="0" y="37"/>
                    <a:pt x="2" y="43"/>
                    <a:pt x="3" y="48"/>
                  </a:cubicBezTo>
                  <a:cubicBezTo>
                    <a:pt x="7" y="59"/>
                    <a:pt x="18" y="64"/>
                    <a:pt x="25" y="68"/>
                  </a:cubicBezTo>
                  <a:cubicBezTo>
                    <a:pt x="34" y="73"/>
                    <a:pt x="47" y="76"/>
                    <a:pt x="57" y="78"/>
                  </a:cubicBezTo>
                  <a:cubicBezTo>
                    <a:pt x="67" y="79"/>
                    <a:pt x="75" y="80"/>
                    <a:pt x="84" y="79"/>
                  </a:cubicBezTo>
                  <a:cubicBezTo>
                    <a:pt x="92" y="78"/>
                    <a:pt x="94" y="78"/>
                    <a:pt x="102" y="77"/>
                  </a:cubicBezTo>
                  <a:cubicBezTo>
                    <a:pt x="105" y="77"/>
                    <a:pt x="113" y="78"/>
                    <a:pt x="116" y="78"/>
                  </a:cubicBezTo>
                  <a:cubicBezTo>
                    <a:pt x="121" y="77"/>
                    <a:pt x="124" y="79"/>
                    <a:pt x="129" y="78"/>
                  </a:cubicBezTo>
                  <a:cubicBezTo>
                    <a:pt x="122" y="75"/>
                    <a:pt x="120" y="74"/>
                    <a:pt x="115" y="71"/>
                  </a:cubicBezTo>
                  <a:cubicBezTo>
                    <a:pt x="107" y="68"/>
                    <a:pt x="100" y="65"/>
                    <a:pt x="93" y="61"/>
                  </a:cubicBezTo>
                  <a:cubicBezTo>
                    <a:pt x="80" y="56"/>
                    <a:pt x="70" y="49"/>
                    <a:pt x="58" y="41"/>
                  </a:cubicBezTo>
                  <a:cubicBezTo>
                    <a:pt x="48" y="34"/>
                    <a:pt x="39" y="29"/>
                    <a:pt x="29" y="22"/>
                  </a:cubicBezTo>
                  <a:cubicBezTo>
                    <a:pt x="27" y="20"/>
                    <a:pt x="19" y="11"/>
                    <a:pt x="16" y="10"/>
                  </a:cubicBezTo>
                  <a:cubicBezTo>
                    <a:pt x="16" y="10"/>
                    <a:pt x="7" y="0"/>
                    <a:pt x="7" y="1"/>
                  </a:cubicBezTo>
                  <a:lnTo>
                    <a:pt x="6" y="1"/>
                  </a:lnTo>
                  <a:close/>
                </a:path>
              </a:pathLst>
            </a:custGeom>
            <a:solidFill>
              <a:srgbClr val="A3C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1887" y="33337"/>
            <a:ext cx="901343" cy="1027112"/>
            <a:chOff x="987426" y="0"/>
            <a:chExt cx="477838" cy="544513"/>
          </a:xfrm>
        </p:grpSpPr>
        <p:sp>
          <p:nvSpPr>
            <p:cNvPr id="43" name="Oval 89"/>
            <p:cNvSpPr>
              <a:spLocks noChangeArrowheads="1"/>
            </p:cNvSpPr>
            <p:nvPr/>
          </p:nvSpPr>
          <p:spPr bwMode="auto">
            <a:xfrm>
              <a:off x="1260476" y="0"/>
              <a:ext cx="204788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Oval 90"/>
            <p:cNvSpPr>
              <a:spLocks noChangeArrowheads="1"/>
            </p:cNvSpPr>
            <p:nvPr/>
          </p:nvSpPr>
          <p:spPr bwMode="auto">
            <a:xfrm>
              <a:off x="1357313" y="39688"/>
              <a:ext cx="7938" cy="306388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91"/>
            <p:cNvSpPr/>
            <p:nvPr/>
          </p:nvSpPr>
          <p:spPr bwMode="auto">
            <a:xfrm>
              <a:off x="1303338" y="134938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2"/>
            <p:cNvSpPr/>
            <p:nvPr/>
          </p:nvSpPr>
          <p:spPr bwMode="auto">
            <a:xfrm>
              <a:off x="1296988" y="225425"/>
              <a:ext cx="60325" cy="60325"/>
            </a:xfrm>
            <a:custGeom>
              <a:avLst/>
              <a:gdLst>
                <a:gd name="T0" fmla="*/ 11 w 21"/>
                <a:gd name="T1" fmla="*/ 10 h 21"/>
                <a:gd name="T2" fmla="*/ 21 w 21"/>
                <a:gd name="T3" fmla="*/ 21 h 21"/>
                <a:gd name="T4" fmla="*/ 10 w 21"/>
                <a:gd name="T5" fmla="*/ 11 h 21"/>
                <a:gd name="T6" fmla="*/ 0 w 21"/>
                <a:gd name="T7" fmla="*/ 0 h 21"/>
                <a:gd name="T8" fmla="*/ 11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1" y="10"/>
                  </a:moveTo>
                  <a:cubicBezTo>
                    <a:pt x="17" y="16"/>
                    <a:pt x="21" y="21"/>
                    <a:pt x="21" y="21"/>
                  </a:cubicBezTo>
                  <a:cubicBezTo>
                    <a:pt x="21" y="21"/>
                    <a:pt x="15" y="17"/>
                    <a:pt x="10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1362076" y="96838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4"/>
            <p:cNvSpPr/>
            <p:nvPr/>
          </p:nvSpPr>
          <p:spPr bwMode="auto">
            <a:xfrm>
              <a:off x="1365251" y="188913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6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6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5"/>
            <p:cNvSpPr/>
            <p:nvPr/>
          </p:nvSpPr>
          <p:spPr bwMode="auto">
            <a:xfrm>
              <a:off x="987426" y="254000"/>
              <a:ext cx="290513" cy="290513"/>
            </a:xfrm>
            <a:custGeom>
              <a:avLst/>
              <a:gdLst>
                <a:gd name="T0" fmla="*/ 79 w 102"/>
                <a:gd name="T1" fmla="*/ 28 h 102"/>
                <a:gd name="T2" fmla="*/ 95 w 102"/>
                <a:gd name="T3" fmla="*/ 101 h 102"/>
                <a:gd name="T4" fmla="*/ 24 w 102"/>
                <a:gd name="T5" fmla="*/ 75 h 102"/>
                <a:gd name="T6" fmla="*/ 8 w 102"/>
                <a:gd name="T7" fmla="*/ 1 h 102"/>
                <a:gd name="T8" fmla="*/ 79 w 102"/>
                <a:gd name="T9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2">
                  <a:moveTo>
                    <a:pt x="79" y="28"/>
                  </a:moveTo>
                  <a:cubicBezTo>
                    <a:pt x="102" y="55"/>
                    <a:pt x="95" y="101"/>
                    <a:pt x="95" y="101"/>
                  </a:cubicBezTo>
                  <a:cubicBezTo>
                    <a:pt x="95" y="101"/>
                    <a:pt x="48" y="102"/>
                    <a:pt x="24" y="75"/>
                  </a:cubicBezTo>
                  <a:cubicBezTo>
                    <a:pt x="0" y="47"/>
                    <a:pt x="8" y="1"/>
                    <a:pt x="8" y="1"/>
                  </a:cubicBezTo>
                  <a:cubicBezTo>
                    <a:pt x="8" y="1"/>
                    <a:pt x="55" y="0"/>
                    <a:pt x="79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6"/>
            <p:cNvSpPr/>
            <p:nvPr/>
          </p:nvSpPr>
          <p:spPr bwMode="auto">
            <a:xfrm>
              <a:off x="1036638" y="288925"/>
              <a:ext cx="201613" cy="230188"/>
            </a:xfrm>
            <a:custGeom>
              <a:avLst/>
              <a:gdLst>
                <a:gd name="T0" fmla="*/ 37 w 71"/>
                <a:gd name="T1" fmla="*/ 40 h 81"/>
                <a:gd name="T2" fmla="*/ 71 w 71"/>
                <a:gd name="T3" fmla="*/ 81 h 81"/>
                <a:gd name="T4" fmla="*/ 35 w 71"/>
                <a:gd name="T5" fmla="*/ 41 h 81"/>
                <a:gd name="T6" fmla="*/ 0 w 71"/>
                <a:gd name="T7" fmla="*/ 0 h 81"/>
                <a:gd name="T8" fmla="*/ 37 w 71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81">
                  <a:moveTo>
                    <a:pt x="37" y="40"/>
                  </a:moveTo>
                  <a:cubicBezTo>
                    <a:pt x="56" y="62"/>
                    <a:pt x="71" y="81"/>
                    <a:pt x="71" y="81"/>
                  </a:cubicBezTo>
                  <a:cubicBezTo>
                    <a:pt x="71" y="81"/>
                    <a:pt x="54" y="64"/>
                    <a:pt x="35" y="41"/>
                  </a:cubicBezTo>
                  <a:cubicBezTo>
                    <a:pt x="15" y="19"/>
                    <a:pt x="0" y="0"/>
                    <a:pt x="0" y="0"/>
                  </a:cubicBezTo>
                  <a:cubicBezTo>
                    <a:pt x="0" y="0"/>
                    <a:pt x="17" y="17"/>
                    <a:pt x="37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1052513" y="396875"/>
              <a:ext cx="85725" cy="11113"/>
            </a:xfrm>
            <a:custGeom>
              <a:avLst/>
              <a:gdLst>
                <a:gd name="T0" fmla="*/ 15 w 30"/>
                <a:gd name="T1" fmla="*/ 1 h 4"/>
                <a:gd name="T2" fmla="*/ 30 w 30"/>
                <a:gd name="T3" fmla="*/ 3 h 4"/>
                <a:gd name="T4" fmla="*/ 15 w 30"/>
                <a:gd name="T5" fmla="*/ 3 h 4"/>
                <a:gd name="T6" fmla="*/ 0 w 30"/>
                <a:gd name="T7" fmla="*/ 0 h 4"/>
                <a:gd name="T8" fmla="*/ 15 w 3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">
                  <a:moveTo>
                    <a:pt x="15" y="1"/>
                  </a:moveTo>
                  <a:cubicBezTo>
                    <a:pt x="23" y="2"/>
                    <a:pt x="30" y="3"/>
                    <a:pt x="30" y="3"/>
                  </a:cubicBezTo>
                  <a:cubicBezTo>
                    <a:pt x="30" y="3"/>
                    <a:pt x="23" y="4"/>
                    <a:pt x="15" y="3"/>
                  </a:cubicBezTo>
                  <a:cubicBezTo>
                    <a:pt x="7" y="2"/>
                    <a:pt x="0" y="0"/>
                    <a:pt x="0" y="0"/>
                  </a:cubicBezTo>
                  <a:cubicBezTo>
                    <a:pt x="0" y="0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98"/>
            <p:cNvSpPr/>
            <p:nvPr/>
          </p:nvSpPr>
          <p:spPr bwMode="auto">
            <a:xfrm>
              <a:off x="1109663" y="468313"/>
              <a:ext cx="85725" cy="11113"/>
            </a:xfrm>
            <a:custGeom>
              <a:avLst/>
              <a:gdLst>
                <a:gd name="T0" fmla="*/ 15 w 30"/>
                <a:gd name="T1" fmla="*/ 1 h 4"/>
                <a:gd name="T2" fmla="*/ 30 w 30"/>
                <a:gd name="T3" fmla="*/ 4 h 4"/>
                <a:gd name="T4" fmla="*/ 15 w 30"/>
                <a:gd name="T5" fmla="*/ 3 h 4"/>
                <a:gd name="T6" fmla="*/ 0 w 30"/>
                <a:gd name="T7" fmla="*/ 1 h 4"/>
                <a:gd name="T8" fmla="*/ 15 w 30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">
                  <a:moveTo>
                    <a:pt x="15" y="1"/>
                  </a:moveTo>
                  <a:cubicBezTo>
                    <a:pt x="23" y="2"/>
                    <a:pt x="30" y="4"/>
                    <a:pt x="30" y="4"/>
                  </a:cubicBezTo>
                  <a:cubicBezTo>
                    <a:pt x="30" y="4"/>
                    <a:pt x="23" y="4"/>
                    <a:pt x="15" y="3"/>
                  </a:cubicBezTo>
                  <a:cubicBezTo>
                    <a:pt x="7" y="2"/>
                    <a:pt x="0" y="1"/>
                    <a:pt x="0" y="1"/>
                  </a:cubicBezTo>
                  <a:cubicBezTo>
                    <a:pt x="0" y="1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1112838" y="290513"/>
              <a:ext cx="7938" cy="85725"/>
            </a:xfrm>
            <a:custGeom>
              <a:avLst/>
              <a:gdLst>
                <a:gd name="T0" fmla="*/ 1 w 3"/>
                <a:gd name="T1" fmla="*/ 15 h 30"/>
                <a:gd name="T2" fmla="*/ 1 w 3"/>
                <a:gd name="T3" fmla="*/ 30 h 30"/>
                <a:gd name="T4" fmla="*/ 3 w 3"/>
                <a:gd name="T5" fmla="*/ 15 h 30"/>
                <a:gd name="T6" fmla="*/ 2 w 3"/>
                <a:gd name="T7" fmla="*/ 0 h 30"/>
                <a:gd name="T8" fmla="*/ 1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1" y="15"/>
                  </a:moveTo>
                  <a:cubicBezTo>
                    <a:pt x="0" y="23"/>
                    <a:pt x="1" y="30"/>
                    <a:pt x="1" y="30"/>
                  </a:cubicBezTo>
                  <a:cubicBezTo>
                    <a:pt x="1" y="30"/>
                    <a:pt x="2" y="23"/>
                    <a:pt x="3" y="15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/>
            <p:nvPr/>
          </p:nvSpPr>
          <p:spPr bwMode="auto">
            <a:xfrm>
              <a:off x="1174751" y="360363"/>
              <a:ext cx="9525" cy="82550"/>
            </a:xfrm>
            <a:custGeom>
              <a:avLst/>
              <a:gdLst>
                <a:gd name="T0" fmla="*/ 1 w 3"/>
                <a:gd name="T1" fmla="*/ 14 h 29"/>
                <a:gd name="T2" fmla="*/ 1 w 3"/>
                <a:gd name="T3" fmla="*/ 29 h 29"/>
                <a:gd name="T4" fmla="*/ 3 w 3"/>
                <a:gd name="T5" fmla="*/ 14 h 29"/>
                <a:gd name="T6" fmla="*/ 2 w 3"/>
                <a:gd name="T7" fmla="*/ 0 h 29"/>
                <a:gd name="T8" fmla="*/ 1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1" y="14"/>
                  </a:moveTo>
                  <a:cubicBezTo>
                    <a:pt x="0" y="23"/>
                    <a:pt x="1" y="29"/>
                    <a:pt x="1" y="29"/>
                  </a:cubicBezTo>
                  <a:cubicBezTo>
                    <a:pt x="1" y="29"/>
                    <a:pt x="2" y="23"/>
                    <a:pt x="3" y="14"/>
                  </a:cubicBezTo>
                  <a:cubicBezTo>
                    <a:pt x="3" y="6"/>
                    <a:pt x="2" y="0"/>
                    <a:pt x="2" y="0"/>
                  </a:cubicBezTo>
                  <a:cubicBezTo>
                    <a:pt x="2" y="0"/>
                    <a:pt x="1" y="6"/>
                    <a:pt x="1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373313" y="5919773"/>
            <a:ext cx="929172" cy="786457"/>
            <a:chOff x="1130300" y="5607051"/>
            <a:chExt cx="485775" cy="411163"/>
          </a:xfrm>
        </p:grpSpPr>
        <p:sp>
          <p:nvSpPr>
            <p:cNvPr id="56" name="Oval 241"/>
            <p:cNvSpPr>
              <a:spLocks noChangeArrowheads="1"/>
            </p:cNvSpPr>
            <p:nvPr/>
          </p:nvSpPr>
          <p:spPr bwMode="auto">
            <a:xfrm>
              <a:off x="1374775" y="5607051"/>
              <a:ext cx="39688" cy="38100"/>
            </a:xfrm>
            <a:prstGeom prst="ellipse">
              <a:avLst/>
            </a:prstGeom>
            <a:solidFill>
              <a:srgbClr val="FFE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4"/>
            <p:cNvSpPr/>
            <p:nvPr/>
          </p:nvSpPr>
          <p:spPr bwMode="auto">
            <a:xfrm>
              <a:off x="1130300" y="5649913"/>
              <a:ext cx="285750" cy="301625"/>
            </a:xfrm>
            <a:custGeom>
              <a:avLst/>
              <a:gdLst>
                <a:gd name="T0" fmla="*/ 79 w 101"/>
                <a:gd name="T1" fmla="*/ 75 h 106"/>
                <a:gd name="T2" fmla="*/ 11 w 101"/>
                <a:gd name="T3" fmla="*/ 106 h 106"/>
                <a:gd name="T4" fmla="*/ 22 w 101"/>
                <a:gd name="T5" fmla="*/ 32 h 106"/>
                <a:gd name="T6" fmla="*/ 90 w 101"/>
                <a:gd name="T7" fmla="*/ 0 h 106"/>
                <a:gd name="T8" fmla="*/ 79 w 101"/>
                <a:gd name="T9" fmla="*/ 7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6">
                  <a:moveTo>
                    <a:pt x="79" y="75"/>
                  </a:moveTo>
                  <a:cubicBezTo>
                    <a:pt x="57" y="104"/>
                    <a:pt x="11" y="106"/>
                    <a:pt x="11" y="106"/>
                  </a:cubicBezTo>
                  <a:cubicBezTo>
                    <a:pt x="11" y="106"/>
                    <a:pt x="0" y="61"/>
                    <a:pt x="22" y="32"/>
                  </a:cubicBezTo>
                  <a:cubicBezTo>
                    <a:pt x="44" y="2"/>
                    <a:pt x="90" y="0"/>
                    <a:pt x="90" y="0"/>
                  </a:cubicBezTo>
                  <a:cubicBezTo>
                    <a:pt x="90" y="0"/>
                    <a:pt x="101" y="46"/>
                    <a:pt x="79" y="75"/>
                  </a:cubicBezTo>
                  <a:close/>
                </a:path>
              </a:pathLst>
            </a:cu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5"/>
            <p:cNvSpPr/>
            <p:nvPr/>
          </p:nvSpPr>
          <p:spPr bwMode="auto">
            <a:xfrm>
              <a:off x="1177925" y="5684838"/>
              <a:ext cx="184150" cy="241300"/>
            </a:xfrm>
            <a:custGeom>
              <a:avLst/>
              <a:gdLst>
                <a:gd name="T0" fmla="*/ 34 w 65"/>
                <a:gd name="T1" fmla="*/ 43 h 85"/>
                <a:gd name="T2" fmla="*/ 0 w 65"/>
                <a:gd name="T3" fmla="*/ 85 h 85"/>
                <a:gd name="T4" fmla="*/ 32 w 65"/>
                <a:gd name="T5" fmla="*/ 42 h 85"/>
                <a:gd name="T6" fmla="*/ 65 w 65"/>
                <a:gd name="T7" fmla="*/ 0 h 85"/>
                <a:gd name="T8" fmla="*/ 34 w 65"/>
                <a:gd name="T9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85">
                  <a:moveTo>
                    <a:pt x="34" y="43"/>
                  </a:moveTo>
                  <a:cubicBezTo>
                    <a:pt x="16" y="67"/>
                    <a:pt x="0" y="85"/>
                    <a:pt x="0" y="85"/>
                  </a:cubicBezTo>
                  <a:cubicBezTo>
                    <a:pt x="0" y="85"/>
                    <a:pt x="14" y="65"/>
                    <a:pt x="32" y="42"/>
                  </a:cubicBezTo>
                  <a:cubicBezTo>
                    <a:pt x="49" y="18"/>
                    <a:pt x="65" y="0"/>
                    <a:pt x="65" y="0"/>
                  </a:cubicBezTo>
                  <a:cubicBezTo>
                    <a:pt x="65" y="0"/>
                    <a:pt x="52" y="20"/>
                    <a:pt x="34" y="43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56"/>
            <p:cNvSpPr/>
            <p:nvPr/>
          </p:nvSpPr>
          <p:spPr bwMode="auto">
            <a:xfrm>
              <a:off x="1257300" y="5721351"/>
              <a:ext cx="11112" cy="85725"/>
            </a:xfrm>
            <a:custGeom>
              <a:avLst/>
              <a:gdLst>
                <a:gd name="T0" fmla="*/ 3 w 4"/>
                <a:gd name="T1" fmla="*/ 15 h 30"/>
                <a:gd name="T2" fmla="*/ 4 w 4"/>
                <a:gd name="T3" fmla="*/ 30 h 30"/>
                <a:gd name="T4" fmla="*/ 1 w 4"/>
                <a:gd name="T5" fmla="*/ 15 h 30"/>
                <a:gd name="T6" fmla="*/ 0 w 4"/>
                <a:gd name="T7" fmla="*/ 0 h 30"/>
                <a:gd name="T8" fmla="*/ 3 w 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0">
                  <a:moveTo>
                    <a:pt x="3" y="15"/>
                  </a:moveTo>
                  <a:cubicBezTo>
                    <a:pt x="4" y="23"/>
                    <a:pt x="4" y="30"/>
                    <a:pt x="4" y="30"/>
                  </a:cubicBezTo>
                  <a:cubicBezTo>
                    <a:pt x="4" y="30"/>
                    <a:pt x="2" y="23"/>
                    <a:pt x="1" y="15"/>
                  </a:cubicBezTo>
                  <a:cubicBezTo>
                    <a:pt x="0" y="7"/>
                    <a:pt x="0" y="0"/>
                    <a:pt x="0" y="0"/>
                  </a:cubicBezTo>
                  <a:cubicBezTo>
                    <a:pt x="0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57"/>
            <p:cNvSpPr/>
            <p:nvPr/>
          </p:nvSpPr>
          <p:spPr bwMode="auto">
            <a:xfrm>
              <a:off x="1200150" y="5792788"/>
              <a:ext cx="9525" cy="85725"/>
            </a:xfrm>
            <a:custGeom>
              <a:avLst/>
              <a:gdLst>
                <a:gd name="T0" fmla="*/ 3 w 3"/>
                <a:gd name="T1" fmla="*/ 15 h 30"/>
                <a:gd name="T2" fmla="*/ 3 w 3"/>
                <a:gd name="T3" fmla="*/ 30 h 30"/>
                <a:gd name="T4" fmla="*/ 1 w 3"/>
                <a:gd name="T5" fmla="*/ 15 h 30"/>
                <a:gd name="T6" fmla="*/ 0 w 3"/>
                <a:gd name="T7" fmla="*/ 0 h 30"/>
                <a:gd name="T8" fmla="*/ 3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3" y="15"/>
                  </a:moveTo>
                  <a:cubicBezTo>
                    <a:pt x="3" y="23"/>
                    <a:pt x="3" y="30"/>
                    <a:pt x="3" y="30"/>
                  </a:cubicBezTo>
                  <a:cubicBezTo>
                    <a:pt x="3" y="30"/>
                    <a:pt x="2" y="23"/>
                    <a:pt x="1" y="15"/>
                  </a:cubicBezTo>
                  <a:cubicBezTo>
                    <a:pt x="0" y="7"/>
                    <a:pt x="0" y="0"/>
                    <a:pt x="0" y="0"/>
                  </a:cubicBezTo>
                  <a:cubicBezTo>
                    <a:pt x="0" y="0"/>
                    <a:pt x="2" y="7"/>
                    <a:pt x="3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8"/>
            <p:cNvSpPr/>
            <p:nvPr/>
          </p:nvSpPr>
          <p:spPr bwMode="auto">
            <a:xfrm>
              <a:off x="1292225" y="5764213"/>
              <a:ext cx="84137" cy="14288"/>
            </a:xfrm>
            <a:custGeom>
              <a:avLst/>
              <a:gdLst>
                <a:gd name="T0" fmla="*/ 15 w 30"/>
                <a:gd name="T1" fmla="*/ 2 h 5"/>
                <a:gd name="T2" fmla="*/ 0 w 30"/>
                <a:gd name="T3" fmla="*/ 5 h 5"/>
                <a:gd name="T4" fmla="*/ 15 w 30"/>
                <a:gd name="T5" fmla="*/ 4 h 5"/>
                <a:gd name="T6" fmla="*/ 30 w 30"/>
                <a:gd name="T7" fmla="*/ 0 h 5"/>
                <a:gd name="T8" fmla="*/ 15 w 30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">
                  <a:moveTo>
                    <a:pt x="15" y="2"/>
                  </a:moveTo>
                  <a:cubicBezTo>
                    <a:pt x="7" y="3"/>
                    <a:pt x="0" y="5"/>
                    <a:pt x="0" y="5"/>
                  </a:cubicBezTo>
                  <a:cubicBezTo>
                    <a:pt x="0" y="5"/>
                    <a:pt x="7" y="5"/>
                    <a:pt x="15" y="4"/>
                  </a:cubicBezTo>
                  <a:cubicBezTo>
                    <a:pt x="23" y="2"/>
                    <a:pt x="30" y="0"/>
                    <a:pt x="30" y="0"/>
                  </a:cubicBezTo>
                  <a:cubicBezTo>
                    <a:pt x="30" y="0"/>
                    <a:pt x="23" y="1"/>
                    <a:pt x="15" y="2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59"/>
            <p:cNvSpPr/>
            <p:nvPr/>
          </p:nvSpPr>
          <p:spPr bwMode="auto">
            <a:xfrm>
              <a:off x="1239838" y="5840413"/>
              <a:ext cx="82550" cy="14288"/>
            </a:xfrm>
            <a:custGeom>
              <a:avLst/>
              <a:gdLst>
                <a:gd name="T0" fmla="*/ 15 w 29"/>
                <a:gd name="T1" fmla="*/ 1 h 5"/>
                <a:gd name="T2" fmla="*/ 0 w 29"/>
                <a:gd name="T3" fmla="*/ 5 h 5"/>
                <a:gd name="T4" fmla="*/ 15 w 29"/>
                <a:gd name="T5" fmla="*/ 3 h 5"/>
                <a:gd name="T6" fmla="*/ 29 w 29"/>
                <a:gd name="T7" fmla="*/ 0 h 5"/>
                <a:gd name="T8" fmla="*/ 15 w 2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">
                  <a:moveTo>
                    <a:pt x="15" y="1"/>
                  </a:moveTo>
                  <a:cubicBezTo>
                    <a:pt x="7" y="3"/>
                    <a:pt x="0" y="5"/>
                    <a:pt x="0" y="5"/>
                  </a:cubicBezTo>
                  <a:cubicBezTo>
                    <a:pt x="0" y="5"/>
                    <a:pt x="7" y="4"/>
                    <a:pt x="15" y="3"/>
                  </a:cubicBezTo>
                  <a:cubicBezTo>
                    <a:pt x="23" y="2"/>
                    <a:pt x="29" y="0"/>
                    <a:pt x="29" y="0"/>
                  </a:cubicBezTo>
                  <a:cubicBezTo>
                    <a:pt x="29" y="0"/>
                    <a:pt x="23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Oval 572"/>
            <p:cNvSpPr>
              <a:spLocks noChangeArrowheads="1"/>
            </p:cNvSpPr>
            <p:nvPr/>
          </p:nvSpPr>
          <p:spPr bwMode="auto">
            <a:xfrm>
              <a:off x="1411288" y="5641976"/>
              <a:ext cx="204787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573"/>
            <p:cNvSpPr>
              <a:spLocks noChangeArrowheads="1"/>
            </p:cNvSpPr>
            <p:nvPr/>
          </p:nvSpPr>
          <p:spPr bwMode="auto">
            <a:xfrm>
              <a:off x="1509713" y="5681663"/>
              <a:ext cx="6350" cy="304800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4"/>
            <p:cNvSpPr/>
            <p:nvPr/>
          </p:nvSpPr>
          <p:spPr bwMode="auto">
            <a:xfrm>
              <a:off x="1454150" y="5775326"/>
              <a:ext cx="55562" cy="60325"/>
            </a:xfrm>
            <a:custGeom>
              <a:avLst/>
              <a:gdLst>
                <a:gd name="T0" fmla="*/ 11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1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1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75"/>
            <p:cNvSpPr/>
            <p:nvPr/>
          </p:nvSpPr>
          <p:spPr bwMode="auto">
            <a:xfrm>
              <a:off x="1450975" y="5867401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76"/>
            <p:cNvSpPr/>
            <p:nvPr/>
          </p:nvSpPr>
          <p:spPr bwMode="auto">
            <a:xfrm>
              <a:off x="1516063" y="5738813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0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3" y="16"/>
                    <a:pt x="0" y="21"/>
                    <a:pt x="0" y="21"/>
                  </a:cubicBezTo>
                  <a:cubicBezTo>
                    <a:pt x="0" y="21"/>
                    <a:pt x="5" y="17"/>
                    <a:pt x="10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77"/>
            <p:cNvSpPr/>
            <p:nvPr/>
          </p:nvSpPr>
          <p:spPr bwMode="auto">
            <a:xfrm>
              <a:off x="1519238" y="5829301"/>
              <a:ext cx="57150" cy="60325"/>
            </a:xfrm>
            <a:custGeom>
              <a:avLst/>
              <a:gdLst>
                <a:gd name="T0" fmla="*/ 9 w 20"/>
                <a:gd name="T1" fmla="*/ 10 h 21"/>
                <a:gd name="T2" fmla="*/ 0 w 20"/>
                <a:gd name="T3" fmla="*/ 21 h 21"/>
                <a:gd name="T4" fmla="*/ 11 w 20"/>
                <a:gd name="T5" fmla="*/ 11 h 21"/>
                <a:gd name="T6" fmla="*/ 20 w 20"/>
                <a:gd name="T7" fmla="*/ 0 h 21"/>
                <a:gd name="T8" fmla="*/ 9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9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6" y="5"/>
                    <a:pt x="20" y="0"/>
                    <a:pt x="20" y="0"/>
                  </a:cubicBezTo>
                  <a:cubicBezTo>
                    <a:pt x="20" y="0"/>
                    <a:pt x="15" y="4"/>
                    <a:pt x="9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 userDrawn="1"/>
        </p:nvGrpSpPr>
        <p:grpSpPr>
          <a:xfrm>
            <a:off x="10677806" y="5775808"/>
            <a:ext cx="1402003" cy="889158"/>
            <a:chOff x="6986548" y="4053531"/>
            <a:chExt cx="668337" cy="423863"/>
          </a:xfrm>
        </p:grpSpPr>
        <p:sp>
          <p:nvSpPr>
            <p:cNvPr id="70" name="Oval 252"/>
            <p:cNvSpPr>
              <a:spLocks noChangeArrowheads="1"/>
            </p:cNvSpPr>
            <p:nvPr/>
          </p:nvSpPr>
          <p:spPr bwMode="auto">
            <a:xfrm>
              <a:off x="6986548" y="4053531"/>
              <a:ext cx="36513" cy="36513"/>
            </a:xfrm>
            <a:prstGeom prst="ellipse">
              <a:avLst/>
            </a:prstGeom>
            <a:solidFill>
              <a:srgbClr val="FFE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60"/>
            <p:cNvSpPr/>
            <p:nvPr/>
          </p:nvSpPr>
          <p:spPr bwMode="auto">
            <a:xfrm>
              <a:off x="7364373" y="4058294"/>
              <a:ext cx="290512" cy="293688"/>
            </a:xfrm>
            <a:custGeom>
              <a:avLst/>
              <a:gdLst>
                <a:gd name="T0" fmla="*/ 79 w 102"/>
                <a:gd name="T1" fmla="*/ 28 h 103"/>
                <a:gd name="T2" fmla="*/ 94 w 102"/>
                <a:gd name="T3" fmla="*/ 101 h 103"/>
                <a:gd name="T4" fmla="*/ 24 w 102"/>
                <a:gd name="T5" fmla="*/ 75 h 103"/>
                <a:gd name="T6" fmla="*/ 8 w 102"/>
                <a:gd name="T7" fmla="*/ 2 h 103"/>
                <a:gd name="T8" fmla="*/ 79 w 102"/>
                <a:gd name="T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103">
                  <a:moveTo>
                    <a:pt x="79" y="28"/>
                  </a:moveTo>
                  <a:cubicBezTo>
                    <a:pt x="102" y="56"/>
                    <a:pt x="94" y="101"/>
                    <a:pt x="94" y="101"/>
                  </a:cubicBezTo>
                  <a:cubicBezTo>
                    <a:pt x="94" y="101"/>
                    <a:pt x="48" y="103"/>
                    <a:pt x="24" y="75"/>
                  </a:cubicBezTo>
                  <a:cubicBezTo>
                    <a:pt x="0" y="47"/>
                    <a:pt x="8" y="2"/>
                    <a:pt x="8" y="2"/>
                  </a:cubicBezTo>
                  <a:cubicBezTo>
                    <a:pt x="8" y="2"/>
                    <a:pt x="55" y="0"/>
                    <a:pt x="79" y="28"/>
                  </a:cubicBezTo>
                  <a:close/>
                </a:path>
              </a:pathLst>
            </a:custGeom>
            <a:solidFill>
              <a:srgbClr val="ABD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61"/>
            <p:cNvSpPr/>
            <p:nvPr/>
          </p:nvSpPr>
          <p:spPr bwMode="auto">
            <a:xfrm>
              <a:off x="7413585" y="4093219"/>
              <a:ext cx="198437" cy="230188"/>
            </a:xfrm>
            <a:custGeom>
              <a:avLst/>
              <a:gdLst>
                <a:gd name="T0" fmla="*/ 36 w 70"/>
                <a:gd name="T1" fmla="*/ 40 h 81"/>
                <a:gd name="T2" fmla="*/ 70 w 70"/>
                <a:gd name="T3" fmla="*/ 81 h 81"/>
                <a:gd name="T4" fmla="*/ 34 w 70"/>
                <a:gd name="T5" fmla="*/ 42 h 81"/>
                <a:gd name="T6" fmla="*/ 0 w 70"/>
                <a:gd name="T7" fmla="*/ 0 h 81"/>
                <a:gd name="T8" fmla="*/ 36 w 70"/>
                <a:gd name="T9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81">
                  <a:moveTo>
                    <a:pt x="36" y="40"/>
                  </a:moveTo>
                  <a:cubicBezTo>
                    <a:pt x="56" y="62"/>
                    <a:pt x="70" y="81"/>
                    <a:pt x="70" y="81"/>
                  </a:cubicBezTo>
                  <a:cubicBezTo>
                    <a:pt x="70" y="81"/>
                    <a:pt x="54" y="64"/>
                    <a:pt x="34" y="42"/>
                  </a:cubicBezTo>
                  <a:cubicBezTo>
                    <a:pt x="15" y="19"/>
                    <a:pt x="0" y="0"/>
                    <a:pt x="0" y="0"/>
                  </a:cubicBezTo>
                  <a:cubicBezTo>
                    <a:pt x="0" y="0"/>
                    <a:pt x="17" y="17"/>
                    <a:pt x="36" y="4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62"/>
            <p:cNvSpPr/>
            <p:nvPr/>
          </p:nvSpPr>
          <p:spPr bwMode="auto">
            <a:xfrm>
              <a:off x="7429460" y="4204344"/>
              <a:ext cx="85725" cy="7938"/>
            </a:xfrm>
            <a:custGeom>
              <a:avLst/>
              <a:gdLst>
                <a:gd name="T0" fmla="*/ 15 w 30"/>
                <a:gd name="T1" fmla="*/ 0 h 3"/>
                <a:gd name="T2" fmla="*/ 30 w 30"/>
                <a:gd name="T3" fmla="*/ 3 h 3"/>
                <a:gd name="T4" fmla="*/ 15 w 30"/>
                <a:gd name="T5" fmla="*/ 2 h 3"/>
                <a:gd name="T6" fmla="*/ 0 w 30"/>
                <a:gd name="T7" fmla="*/ 0 h 3"/>
                <a:gd name="T8" fmla="*/ 15 w 3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">
                  <a:moveTo>
                    <a:pt x="15" y="0"/>
                  </a:moveTo>
                  <a:cubicBezTo>
                    <a:pt x="23" y="1"/>
                    <a:pt x="30" y="3"/>
                    <a:pt x="30" y="3"/>
                  </a:cubicBezTo>
                  <a:cubicBezTo>
                    <a:pt x="30" y="3"/>
                    <a:pt x="23" y="3"/>
                    <a:pt x="15" y="2"/>
                  </a:cubicBezTo>
                  <a:cubicBezTo>
                    <a:pt x="7" y="1"/>
                    <a:pt x="0" y="0"/>
                    <a:pt x="0" y="0"/>
                  </a:cubicBezTo>
                  <a:cubicBezTo>
                    <a:pt x="0" y="0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63"/>
            <p:cNvSpPr/>
            <p:nvPr/>
          </p:nvSpPr>
          <p:spPr bwMode="auto">
            <a:xfrm>
              <a:off x="7486610" y="4275781"/>
              <a:ext cx="82550" cy="7938"/>
            </a:xfrm>
            <a:custGeom>
              <a:avLst/>
              <a:gdLst>
                <a:gd name="T0" fmla="*/ 15 w 29"/>
                <a:gd name="T1" fmla="*/ 1 h 3"/>
                <a:gd name="T2" fmla="*/ 29 w 29"/>
                <a:gd name="T3" fmla="*/ 3 h 3"/>
                <a:gd name="T4" fmla="*/ 15 w 29"/>
                <a:gd name="T5" fmla="*/ 2 h 3"/>
                <a:gd name="T6" fmla="*/ 0 w 29"/>
                <a:gd name="T7" fmla="*/ 0 h 3"/>
                <a:gd name="T8" fmla="*/ 15 w 2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">
                  <a:moveTo>
                    <a:pt x="15" y="1"/>
                  </a:moveTo>
                  <a:cubicBezTo>
                    <a:pt x="23" y="1"/>
                    <a:pt x="29" y="3"/>
                    <a:pt x="29" y="3"/>
                  </a:cubicBezTo>
                  <a:cubicBezTo>
                    <a:pt x="29" y="3"/>
                    <a:pt x="23" y="3"/>
                    <a:pt x="15" y="2"/>
                  </a:cubicBezTo>
                  <a:cubicBezTo>
                    <a:pt x="6" y="2"/>
                    <a:pt x="0" y="0"/>
                    <a:pt x="0" y="0"/>
                  </a:cubicBezTo>
                  <a:cubicBezTo>
                    <a:pt x="0" y="0"/>
                    <a:pt x="7" y="0"/>
                    <a:pt x="15" y="1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64"/>
            <p:cNvSpPr/>
            <p:nvPr/>
          </p:nvSpPr>
          <p:spPr bwMode="auto">
            <a:xfrm>
              <a:off x="7489785" y="4099569"/>
              <a:ext cx="7937" cy="82550"/>
            </a:xfrm>
            <a:custGeom>
              <a:avLst/>
              <a:gdLst>
                <a:gd name="T0" fmla="*/ 1 w 3"/>
                <a:gd name="T1" fmla="*/ 14 h 29"/>
                <a:gd name="T2" fmla="*/ 1 w 3"/>
                <a:gd name="T3" fmla="*/ 29 h 29"/>
                <a:gd name="T4" fmla="*/ 3 w 3"/>
                <a:gd name="T5" fmla="*/ 14 h 29"/>
                <a:gd name="T6" fmla="*/ 2 w 3"/>
                <a:gd name="T7" fmla="*/ 0 h 29"/>
                <a:gd name="T8" fmla="*/ 1 w 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9">
                  <a:moveTo>
                    <a:pt x="1" y="14"/>
                  </a:moveTo>
                  <a:cubicBezTo>
                    <a:pt x="0" y="23"/>
                    <a:pt x="1" y="29"/>
                    <a:pt x="1" y="29"/>
                  </a:cubicBezTo>
                  <a:cubicBezTo>
                    <a:pt x="1" y="29"/>
                    <a:pt x="2" y="23"/>
                    <a:pt x="3" y="14"/>
                  </a:cubicBezTo>
                  <a:cubicBezTo>
                    <a:pt x="3" y="6"/>
                    <a:pt x="2" y="0"/>
                    <a:pt x="2" y="0"/>
                  </a:cubicBezTo>
                  <a:cubicBezTo>
                    <a:pt x="2" y="0"/>
                    <a:pt x="1" y="6"/>
                    <a:pt x="1" y="14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65"/>
            <p:cNvSpPr/>
            <p:nvPr/>
          </p:nvSpPr>
          <p:spPr bwMode="auto">
            <a:xfrm>
              <a:off x="7551698" y="4164656"/>
              <a:ext cx="9525" cy="85725"/>
            </a:xfrm>
            <a:custGeom>
              <a:avLst/>
              <a:gdLst>
                <a:gd name="T0" fmla="*/ 1 w 3"/>
                <a:gd name="T1" fmla="*/ 15 h 30"/>
                <a:gd name="T2" fmla="*/ 1 w 3"/>
                <a:gd name="T3" fmla="*/ 30 h 30"/>
                <a:gd name="T4" fmla="*/ 3 w 3"/>
                <a:gd name="T5" fmla="*/ 15 h 30"/>
                <a:gd name="T6" fmla="*/ 2 w 3"/>
                <a:gd name="T7" fmla="*/ 0 h 30"/>
                <a:gd name="T8" fmla="*/ 1 w 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0">
                  <a:moveTo>
                    <a:pt x="1" y="15"/>
                  </a:moveTo>
                  <a:cubicBezTo>
                    <a:pt x="0" y="23"/>
                    <a:pt x="1" y="30"/>
                    <a:pt x="1" y="30"/>
                  </a:cubicBezTo>
                  <a:cubicBezTo>
                    <a:pt x="1" y="30"/>
                    <a:pt x="2" y="23"/>
                    <a:pt x="3" y="15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1" y="7"/>
                    <a:pt x="1" y="15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566"/>
            <p:cNvSpPr>
              <a:spLocks noChangeArrowheads="1"/>
            </p:cNvSpPr>
            <p:nvPr/>
          </p:nvSpPr>
          <p:spPr bwMode="auto">
            <a:xfrm>
              <a:off x="7177048" y="4101156"/>
              <a:ext cx="204787" cy="376238"/>
            </a:xfrm>
            <a:prstGeom prst="ellipse">
              <a:avLst/>
            </a:prstGeom>
            <a:solidFill>
              <a:srgbClr val="C4D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567"/>
            <p:cNvSpPr>
              <a:spLocks noChangeArrowheads="1"/>
            </p:cNvSpPr>
            <p:nvPr/>
          </p:nvSpPr>
          <p:spPr bwMode="auto">
            <a:xfrm>
              <a:off x="7273885" y="4140844"/>
              <a:ext cx="7937" cy="306388"/>
            </a:xfrm>
            <a:prstGeom prst="ellipse">
              <a:avLst/>
            </a:pr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568"/>
            <p:cNvSpPr/>
            <p:nvPr/>
          </p:nvSpPr>
          <p:spPr bwMode="auto">
            <a:xfrm>
              <a:off x="7219910" y="4236094"/>
              <a:ext cx="57150" cy="58738"/>
            </a:xfrm>
            <a:custGeom>
              <a:avLst/>
              <a:gdLst>
                <a:gd name="T0" fmla="*/ 10 w 20"/>
                <a:gd name="T1" fmla="*/ 10 h 21"/>
                <a:gd name="T2" fmla="*/ 20 w 20"/>
                <a:gd name="T3" fmla="*/ 21 h 21"/>
                <a:gd name="T4" fmla="*/ 9 w 20"/>
                <a:gd name="T5" fmla="*/ 11 h 21"/>
                <a:gd name="T6" fmla="*/ 0 w 20"/>
                <a:gd name="T7" fmla="*/ 0 h 21"/>
                <a:gd name="T8" fmla="*/ 10 w 20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0" y="10"/>
                  </a:moveTo>
                  <a:cubicBezTo>
                    <a:pt x="16" y="16"/>
                    <a:pt x="20" y="21"/>
                    <a:pt x="20" y="21"/>
                  </a:cubicBezTo>
                  <a:cubicBezTo>
                    <a:pt x="20" y="21"/>
                    <a:pt x="15" y="17"/>
                    <a:pt x="9" y="11"/>
                  </a:cubicBezTo>
                  <a:cubicBezTo>
                    <a:pt x="3" y="5"/>
                    <a:pt x="0" y="0"/>
                    <a:pt x="0" y="0"/>
                  </a:cubicBezTo>
                  <a:cubicBezTo>
                    <a:pt x="0" y="0"/>
                    <a:pt x="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569"/>
            <p:cNvSpPr/>
            <p:nvPr/>
          </p:nvSpPr>
          <p:spPr bwMode="auto">
            <a:xfrm>
              <a:off x="7213560" y="4326581"/>
              <a:ext cx="60325" cy="60325"/>
            </a:xfrm>
            <a:custGeom>
              <a:avLst/>
              <a:gdLst>
                <a:gd name="T0" fmla="*/ 11 w 21"/>
                <a:gd name="T1" fmla="*/ 10 h 21"/>
                <a:gd name="T2" fmla="*/ 21 w 21"/>
                <a:gd name="T3" fmla="*/ 21 h 21"/>
                <a:gd name="T4" fmla="*/ 10 w 21"/>
                <a:gd name="T5" fmla="*/ 11 h 21"/>
                <a:gd name="T6" fmla="*/ 0 w 21"/>
                <a:gd name="T7" fmla="*/ 0 h 21"/>
                <a:gd name="T8" fmla="*/ 11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1" y="10"/>
                  </a:moveTo>
                  <a:cubicBezTo>
                    <a:pt x="17" y="16"/>
                    <a:pt x="21" y="21"/>
                    <a:pt x="21" y="21"/>
                  </a:cubicBezTo>
                  <a:cubicBezTo>
                    <a:pt x="21" y="21"/>
                    <a:pt x="15" y="17"/>
                    <a:pt x="10" y="11"/>
                  </a:cubicBezTo>
                  <a:cubicBezTo>
                    <a:pt x="4" y="5"/>
                    <a:pt x="0" y="0"/>
                    <a:pt x="0" y="0"/>
                  </a:cubicBezTo>
                  <a:cubicBezTo>
                    <a:pt x="0" y="0"/>
                    <a:pt x="5" y="4"/>
                    <a:pt x="11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70"/>
            <p:cNvSpPr/>
            <p:nvPr/>
          </p:nvSpPr>
          <p:spPr bwMode="auto">
            <a:xfrm>
              <a:off x="7278648" y="4197994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5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5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71"/>
            <p:cNvSpPr/>
            <p:nvPr/>
          </p:nvSpPr>
          <p:spPr bwMode="auto">
            <a:xfrm>
              <a:off x="7281823" y="4290069"/>
              <a:ext cx="60325" cy="60325"/>
            </a:xfrm>
            <a:custGeom>
              <a:avLst/>
              <a:gdLst>
                <a:gd name="T0" fmla="*/ 10 w 21"/>
                <a:gd name="T1" fmla="*/ 10 h 21"/>
                <a:gd name="T2" fmla="*/ 0 w 21"/>
                <a:gd name="T3" fmla="*/ 21 h 21"/>
                <a:gd name="T4" fmla="*/ 11 w 21"/>
                <a:gd name="T5" fmla="*/ 11 h 21"/>
                <a:gd name="T6" fmla="*/ 21 w 21"/>
                <a:gd name="T7" fmla="*/ 0 h 21"/>
                <a:gd name="T8" fmla="*/ 10 w 21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0" y="10"/>
                  </a:moveTo>
                  <a:cubicBezTo>
                    <a:pt x="4" y="16"/>
                    <a:pt x="0" y="21"/>
                    <a:pt x="0" y="21"/>
                  </a:cubicBezTo>
                  <a:cubicBezTo>
                    <a:pt x="0" y="21"/>
                    <a:pt x="6" y="17"/>
                    <a:pt x="11" y="11"/>
                  </a:cubicBezTo>
                  <a:cubicBezTo>
                    <a:pt x="17" y="5"/>
                    <a:pt x="21" y="0"/>
                    <a:pt x="21" y="0"/>
                  </a:cubicBezTo>
                  <a:cubicBezTo>
                    <a:pt x="21" y="0"/>
                    <a:pt x="16" y="4"/>
                    <a:pt x="10" y="10"/>
                  </a:cubicBezTo>
                  <a:close/>
                </a:path>
              </a:pathLst>
            </a:custGeom>
            <a:solidFill>
              <a:srgbClr val="9EB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slide" Target="slide10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8060" y="1559560"/>
            <a:ext cx="956373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（北师大）数学六年级下册</a:t>
            </a:r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en-US" altLang="zh-CN" sz="3200" dirty="0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zh-CN" altLang="en-US" sz="66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解决问题的策略</a:t>
            </a:r>
          </a:p>
          <a:p>
            <a:pPr lvl="0" algn="ctr">
              <a:buClrTx/>
              <a:buSzTx/>
              <a:buFontTx/>
            </a:pP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----画图</a:t>
            </a:r>
          </a:p>
        </p:txBody>
      </p:sp>
      <p:sp>
        <p:nvSpPr>
          <p:cNvPr id="4" name="矩形: 圆角 3"/>
          <p:cNvSpPr/>
          <p:nvPr/>
        </p:nvSpPr>
        <p:spPr>
          <a:xfrm>
            <a:off x="3588385" y="4763135"/>
            <a:ext cx="4382135" cy="865505"/>
          </a:xfrm>
          <a:prstGeom prst="roundRect">
            <a:avLst>
              <a:gd name="adj" fmla="val 50000"/>
            </a:avLst>
          </a:prstGeom>
          <a:noFill/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60140" y="4965700"/>
            <a:ext cx="4219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双流区龙池小学     岳 琴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95" y="431220"/>
            <a:ext cx="1019238" cy="919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67815" y="660914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37030" y="1116735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623060" y="81171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733550" y="1272092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98930" y="1990725"/>
            <a:ext cx="7339965" cy="2614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小组交流要求：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1、说一说画图时每一步的意义。</a:t>
            </a: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、在小组内完善自己的画图和计算。</a:t>
            </a:r>
          </a:p>
        </p:txBody>
      </p:sp>
      <p:sp>
        <p:nvSpPr>
          <p:cNvPr id="3" name="右箭头 2">
            <a:hlinkClick r:id="rId3" action="ppaction://hlinksldjump"/>
          </p:cNvPr>
          <p:cNvSpPr/>
          <p:nvPr/>
        </p:nvSpPr>
        <p:spPr>
          <a:xfrm>
            <a:off x="579755" y="6002655"/>
            <a:ext cx="719455" cy="487045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 rot="2700000">
            <a:off x="1403505" y="3215590"/>
            <a:ext cx="1403350" cy="1359059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 rot="2700000">
            <a:off x="1478964" y="3181711"/>
            <a:ext cx="1281430" cy="1200150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7281" y="833689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>
            <a:cxnSpLocks/>
          </p:cNvCxnSpPr>
          <p:nvPr/>
        </p:nvCxnSpPr>
        <p:spPr>
          <a:xfrm>
            <a:off x="1567281" y="1304304"/>
            <a:ext cx="3870453" cy="935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499666" y="3404552"/>
            <a:ext cx="1825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画图</a:t>
            </a:r>
          </a:p>
        </p:txBody>
      </p:sp>
      <p:sp>
        <p:nvSpPr>
          <p:cNvPr id="11" name="矩形: 圆角 2"/>
          <p:cNvSpPr/>
          <p:nvPr/>
        </p:nvSpPr>
        <p:spPr>
          <a:xfrm rot="2700000">
            <a:off x="3743036" y="1995047"/>
            <a:ext cx="1525544" cy="1433444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25"/>
          <p:cNvSpPr/>
          <p:nvPr/>
        </p:nvSpPr>
        <p:spPr>
          <a:xfrm rot="2700000">
            <a:off x="3826675" y="1952475"/>
            <a:ext cx="1358265" cy="1277620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99642" y="2211705"/>
            <a:ext cx="1825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列表</a:t>
            </a:r>
          </a:p>
        </p:txBody>
      </p:sp>
      <p:sp>
        <p:nvSpPr>
          <p:cNvPr id="34" name="矩形: 圆角 2"/>
          <p:cNvSpPr/>
          <p:nvPr/>
        </p:nvSpPr>
        <p:spPr>
          <a:xfrm rot="2700000">
            <a:off x="5570225" y="3530431"/>
            <a:ext cx="1952749" cy="1950092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: 圆角 25"/>
          <p:cNvSpPr/>
          <p:nvPr/>
        </p:nvSpPr>
        <p:spPr>
          <a:xfrm rot="2700000">
            <a:off x="5640454" y="3479019"/>
            <a:ext cx="1804035" cy="1802290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837555" y="3757930"/>
            <a:ext cx="1825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猜想与尝试</a:t>
            </a:r>
          </a:p>
        </p:txBody>
      </p:sp>
      <p:sp>
        <p:nvSpPr>
          <p:cNvPr id="37" name="矩形: 圆角 2"/>
          <p:cNvSpPr/>
          <p:nvPr/>
        </p:nvSpPr>
        <p:spPr>
          <a:xfrm rot="2700000">
            <a:off x="8075034" y="1500363"/>
            <a:ext cx="2512695" cy="2454446"/>
          </a:xfrm>
          <a:prstGeom prst="roundRect">
            <a:avLst>
              <a:gd name="adj" fmla="val 9465"/>
            </a:avLst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: 圆角 25"/>
          <p:cNvSpPr/>
          <p:nvPr/>
        </p:nvSpPr>
        <p:spPr>
          <a:xfrm rot="2700000">
            <a:off x="8197244" y="1445162"/>
            <a:ext cx="2327910" cy="2282672"/>
          </a:xfrm>
          <a:prstGeom prst="roundRect">
            <a:avLst>
              <a:gd name="adj" fmla="val 9465"/>
            </a:avLst>
          </a:prstGeom>
          <a:solidFill>
            <a:schemeClr val="bg1"/>
          </a:solidFill>
          <a:ln>
            <a:solidFill>
              <a:srgbClr val="82BF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8495254" y="1570620"/>
            <a:ext cx="18256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从特例开始寻找规律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  <p:bldP spid="7" grpId="0"/>
      <p:bldP spid="11" grpId="0" animBg="1"/>
      <p:bldP spid="14" grpId="0" animBg="1"/>
      <p:bldP spid="17" grpId="0"/>
      <p:bldP spid="34" grpId="0" animBg="1"/>
      <p:bldP spid="35" grpId="0" animBg="1"/>
      <p:bldP spid="36" grpId="0"/>
      <p:bldP spid="37" grpId="0" animBg="1"/>
      <p:bldP spid="38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608455" y="836296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63700" y="1341337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>
                  <a:alpha val="100000"/>
                </a:srgbClr>
              </a:clrFrom>
              <a:clrTo>
                <a:srgbClr val="EEEEEE">
                  <a:alpha val="100000"/>
                  <a:alpha val="0"/>
                </a:srgbClr>
              </a:clrTo>
            </a:clrChange>
          </a:blip>
          <a:srcRect l="9722" t="13989" r="19474" b="22061"/>
          <a:stretch>
            <a:fillRect/>
          </a:stretch>
        </p:blipFill>
        <p:spPr>
          <a:xfrm>
            <a:off x="1042670" y="2426970"/>
            <a:ext cx="1932940" cy="13620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962400" y="2311400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整数部分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615055" y="1663700"/>
            <a:ext cx="7043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Calibri" panose="020F050202020403020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Calibri" panose="020F0502020204030204" charset="0"/>
                <a:ea typeface="宋体" panose="02010600030101010101" pitchFamily="2" charset="-122"/>
              </a:rPr>
              <a:t>、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请你在导学单上填一填、涂一涂牛肉的单价。</a:t>
            </a:r>
            <a:endParaRPr lang="zh-CN" altLang="en-US" sz="2400" b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2625" y="3370580"/>
            <a:ext cx="692785" cy="11569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9965" b="720"/>
          <a:stretch>
            <a:fillRect/>
          </a:stretch>
        </p:blipFill>
        <p:spPr>
          <a:xfrm>
            <a:off x="4726940" y="3343910"/>
            <a:ext cx="1019810" cy="1183640"/>
          </a:xfrm>
          <a:prstGeom prst="parallelogram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5055" y="3370580"/>
            <a:ext cx="692785" cy="11569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3680" y="3370580"/>
            <a:ext cx="692785" cy="115697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1035" y="3370580"/>
            <a:ext cx="692785" cy="1156970"/>
          </a:xfrm>
          <a:prstGeom prst="rect">
            <a:avLst/>
          </a:prstGeom>
        </p:spPr>
      </p:pic>
      <p:graphicFrame>
        <p:nvGraphicFramePr>
          <p:cNvPr id="32" name="表格 31"/>
          <p:cNvGraphicFramePr/>
          <p:nvPr/>
        </p:nvGraphicFramePr>
        <p:xfrm>
          <a:off x="7127875" y="2874010"/>
          <a:ext cx="2057400" cy="173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5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3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3" name="表格 32"/>
          <p:cNvGraphicFramePr/>
          <p:nvPr/>
        </p:nvGraphicFramePr>
        <p:xfrm>
          <a:off x="9422765" y="2874010"/>
          <a:ext cx="2057400" cy="1739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44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0637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99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6142355" y="2874010"/>
            <a:ext cx="9855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18845" y="4374515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43.25元/500g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318500" y="2311400"/>
            <a:ext cx="217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小数部分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2975610" y="4834890"/>
            <a:ext cx="3299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）个十（  ）个一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84745" y="4834890"/>
            <a:ext cx="1533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   ）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726930" y="4834890"/>
            <a:ext cx="1438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个（   ）</a:t>
            </a:r>
          </a:p>
        </p:txBody>
      </p:sp>
      <p:sp>
        <p:nvSpPr>
          <p:cNvPr id="41" name="左大括号 40"/>
          <p:cNvSpPr/>
          <p:nvPr/>
        </p:nvSpPr>
        <p:spPr>
          <a:xfrm rot="16200000">
            <a:off x="7059930" y="1713230"/>
            <a:ext cx="455295" cy="761936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647815" y="5833745"/>
            <a:ext cx="2179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43.25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361690" y="481838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858385" y="481838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246110" y="482854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0.1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0415270" y="4834890"/>
            <a:ext cx="888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0.01</a:t>
            </a:r>
          </a:p>
        </p:txBody>
      </p:sp>
      <p:sp>
        <p:nvSpPr>
          <p:cNvPr id="52" name="矩形 51"/>
          <p:cNvSpPr/>
          <p:nvPr/>
        </p:nvSpPr>
        <p:spPr>
          <a:xfrm>
            <a:off x="7136765" y="2862581"/>
            <a:ext cx="401955" cy="1751330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9422765" y="2884170"/>
            <a:ext cx="211455" cy="842010"/>
          </a:xfrm>
          <a:prstGeom prst="rect">
            <a:avLst/>
          </a:prstGeom>
          <a:solidFill>
            <a:srgbClr val="FF0000">
              <a:alpha val="74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0" grpId="0"/>
      <p:bldP spid="34" grpId="0"/>
      <p:bldP spid="35" grpId="0"/>
      <p:bldP spid="36" grpId="0"/>
      <p:bldP spid="37" grpId="0"/>
      <p:bldP spid="38" grpId="0"/>
      <p:bldP spid="39" grpId="0"/>
      <p:bldP spid="41" grpId="0" animBg="1"/>
      <p:bldP spid="42" grpId="0"/>
      <p:bldP spid="48" grpId="0"/>
      <p:bldP spid="49" grpId="0"/>
      <p:bldP spid="50" grpId="0"/>
      <p:bldP spid="51" grpId="0"/>
      <p:bldP spid="52" grpId="0" animBg="1"/>
      <p:bldP spid="5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38605" y="801370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03424" y="1278520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20731"/>
          <a:stretch>
            <a:fillRect/>
          </a:stretch>
        </p:blipFill>
        <p:spPr>
          <a:xfrm>
            <a:off x="972185" y="2341880"/>
            <a:ext cx="2264410" cy="1882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45205" y="1623695"/>
            <a:ext cx="73958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周一吃了这些牛肉丸子的  </a:t>
            </a: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 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周二吃的是周一的  ，请你在导学单上画一画、算一算：周二吃了这些牛肉丸子的几分之几？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7818120" y="3357880"/>
          <a:ext cx="2510790" cy="236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10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2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7818120" y="3357880"/>
          <a:ext cx="2510155" cy="23628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8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6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305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628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0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7818120" y="3338830"/>
            <a:ext cx="951865" cy="2381885"/>
          </a:xfrm>
          <a:prstGeom prst="rect">
            <a:avLst/>
          </a:prstGeom>
          <a:solidFill>
            <a:srgbClr val="FF00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818120" y="4519295"/>
            <a:ext cx="2533015" cy="317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818120" y="3338830"/>
            <a:ext cx="951230" cy="1173480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90950" y="4062095"/>
            <a:ext cx="3472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列式：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_______________</a:t>
            </a:r>
            <a:r>
              <a:rPr lang="zh-CN" sz="2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zh-CN" sz="2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6154" y="3633470"/>
            <a:ext cx="461766" cy="8134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115" y="1501775"/>
            <a:ext cx="294005" cy="542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8963" y="3609620"/>
            <a:ext cx="358139" cy="88111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1165" y="1501775"/>
            <a:ext cx="235585" cy="5803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80660" y="3804593"/>
            <a:ext cx="518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096000" y="3820357"/>
            <a:ext cx="718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＝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7170" y="3633471"/>
            <a:ext cx="358140" cy="8483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2073" y="4750444"/>
            <a:ext cx="477328" cy="878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2211" y="4747452"/>
            <a:ext cx="422119" cy="910850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5582920" y="5030470"/>
            <a:ext cx="483870" cy="48641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539740" y="4951095"/>
            <a:ext cx="717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90950" y="5135880"/>
            <a:ext cx="920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比较：</a:t>
            </a:r>
          </a:p>
        </p:txBody>
      </p:sp>
      <p:sp>
        <p:nvSpPr>
          <p:cNvPr id="5" name="右箭头 4">
            <a:hlinkClick r:id="rId7" action="ppaction://hlinksldjump"/>
          </p:cNvPr>
          <p:cNvSpPr/>
          <p:nvPr/>
        </p:nvSpPr>
        <p:spPr>
          <a:xfrm>
            <a:off x="579755" y="5984875"/>
            <a:ext cx="645160" cy="349250"/>
          </a:xfrm>
          <a:prstGeom prst="rightArrow">
            <a:avLst/>
          </a:prstGeom>
          <a:solidFill>
            <a:srgbClr val="82B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9" grpId="0" bldLvl="0" animBg="1"/>
      <p:bldP spid="10" grpId="0"/>
      <p:bldP spid="17" grpId="0"/>
      <p:bldP spid="18" grpId="0"/>
      <p:bldP spid="25" grpId="0" animBg="1"/>
      <p:bldP spid="26" grpId="0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8917" y="762635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98917" y="1231589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134745" y="1623695"/>
            <a:ext cx="10091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请将这些食材进行一荤一素的搭配，有（    ）不同的搭配方法。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0745" y="2279650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荤菜：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3325" y="2279650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素菜：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0731"/>
          <a:stretch>
            <a:fillRect/>
          </a:stretch>
        </p:blipFill>
        <p:spPr>
          <a:xfrm>
            <a:off x="1838960" y="2900680"/>
            <a:ext cx="1017270" cy="845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505" b="-3266"/>
          <a:stretch>
            <a:fillRect/>
          </a:stretch>
        </p:blipFill>
        <p:spPr>
          <a:xfrm>
            <a:off x="1733550" y="4276090"/>
            <a:ext cx="1373505" cy="943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675" y="2685097"/>
            <a:ext cx="1157605" cy="1115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5181" y="5120174"/>
            <a:ext cx="1257212" cy="10268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5180" y="4029710"/>
            <a:ext cx="1257212" cy="804294"/>
          </a:xfrm>
          <a:prstGeom prst="ellipse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3076575" y="3242945"/>
            <a:ext cx="3743325" cy="12700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3097530" y="3560445"/>
            <a:ext cx="3573780" cy="793115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107055" y="3746500"/>
            <a:ext cx="3575050" cy="201295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3244850" y="3348990"/>
            <a:ext cx="3521710" cy="1405255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V="1">
            <a:off x="3203575" y="4575175"/>
            <a:ext cx="3394075" cy="328295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3245485" y="5019675"/>
            <a:ext cx="3331210" cy="856615"/>
          </a:xfrm>
          <a:prstGeom prst="straightConnector1">
            <a:avLst/>
          </a:prstGeom>
          <a:ln w="50800"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313295" y="1623695"/>
            <a:ext cx="666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8917" y="798195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54162" y="1257300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95655" y="1581150"/>
            <a:ext cx="7395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观察图表，完成导学单。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4414" r="1278" b="8141"/>
          <a:stretch>
            <a:fillRect/>
          </a:stretch>
        </p:blipFill>
        <p:spPr>
          <a:xfrm>
            <a:off x="7587616" y="466989"/>
            <a:ext cx="4013200" cy="5874756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/>
        </p:nvGraphicFramePr>
        <p:xfrm>
          <a:off x="1189355" y="3679825"/>
          <a:ext cx="5533390" cy="16802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5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270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2639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2512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2702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2639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003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4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7" name="直接箭头连接符 6"/>
          <p:cNvCxnSpPr>
            <a:cxnSpLocks/>
          </p:cNvCxnSpPr>
          <p:nvPr/>
        </p:nvCxnSpPr>
        <p:spPr>
          <a:xfrm>
            <a:off x="1189355" y="5360035"/>
            <a:ext cx="6111253" cy="3239"/>
          </a:xfrm>
          <a:prstGeom prst="straightConnector1">
            <a:avLst/>
          </a:prstGeom>
          <a:ln w="12700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1180465" y="2670810"/>
            <a:ext cx="10160" cy="2679065"/>
          </a:xfrm>
          <a:prstGeom prst="straightConnector1">
            <a:avLst/>
          </a:prstGeom>
          <a:ln w="15875"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901065" y="5349875"/>
            <a:ext cx="377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97636" y="5290445"/>
            <a:ext cx="63461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</a:rPr>
              <a:t>5 10 15  20 25 30 35 40 45 50 55  60 65 70 75 80  85 </a:t>
            </a:r>
            <a:endParaRPr lang="zh-CN" altLang="en-US" sz="1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74760" y="5048250"/>
            <a:ext cx="10020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</a:t>
            </a:r>
            <a:r>
              <a:rPr lang="en-US" altLang="zh-CN" sz="1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1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9155" y="3516630"/>
            <a:ext cx="459740" cy="175323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</a:p>
          <a:p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90625" y="2670810"/>
            <a:ext cx="1002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路程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/km</a:t>
            </a: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 flipV="1">
            <a:off x="1189355" y="4235450"/>
            <a:ext cx="1309370" cy="11245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498725" y="4226560"/>
            <a:ext cx="3891280" cy="88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7160260" y="1078865"/>
            <a:ext cx="448310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）从家到体育馆的距离是（   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km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）图中有（   ）和（   ）两个变化的量，它们是（    ）（填正比例、反比例或不成比例）；这两个量的（    ）一定，它的意义是（    ）。</a:t>
            </a:r>
          </a:p>
          <a:p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）老师在体育馆打羽毛球的时间是（   ）分。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9" grpId="0"/>
      <p:bldP spid="10" grpId="0"/>
      <p:bldP spid="11" grpId="0"/>
      <p:bldP spid="13" grpId="0"/>
      <p:bldP spid="14" grpId="0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8917" y="796290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54162" y="1250474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81075" y="1599565"/>
            <a:ext cx="10227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、由于运动有些疲劳，骑车回家的时间比去的时间多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，回家用了多少分钟？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4910" y="2999105"/>
            <a:ext cx="169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去的时间：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84910" y="4669155"/>
            <a:ext cx="169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回的时间：</a:t>
            </a: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853690" y="331597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2863215" y="308927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3674745" y="331470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495800" y="3315335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316855" y="331597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3674745" y="308927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 flipV="1">
            <a:off x="4495165" y="308927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 flipV="1">
            <a:off x="5316855" y="308927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6137910" y="308927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6139180" y="3316605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6960235" y="3092450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左大括号 40"/>
          <p:cNvSpPr/>
          <p:nvPr/>
        </p:nvSpPr>
        <p:spPr>
          <a:xfrm rot="16200000">
            <a:off x="4780915" y="1499870"/>
            <a:ext cx="264160" cy="409765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左大括号 42"/>
          <p:cNvSpPr/>
          <p:nvPr/>
        </p:nvSpPr>
        <p:spPr>
          <a:xfrm rot="5400000">
            <a:off x="7244080" y="4288155"/>
            <a:ext cx="264160" cy="8128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776470" y="5460365"/>
            <a:ext cx="1901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）分钟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840855" y="4042410"/>
            <a:ext cx="169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20%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599940" y="3795395"/>
            <a:ext cx="169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7625715" y="3321050"/>
            <a:ext cx="41052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列式：</a:t>
            </a: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1+20%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=24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（分）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2864485" y="509524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 flipV="1">
            <a:off x="2874010" y="486854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3685540" y="509397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4506595" y="5094605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5327650" y="5095240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3685540" y="486854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4505960" y="486854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 flipV="1">
            <a:off x="5327650" y="486854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 flipV="1">
            <a:off x="6148705" y="486854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6149975" y="5095875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 flipV="1">
            <a:off x="6971030" y="4871720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左大括号 58"/>
          <p:cNvSpPr/>
          <p:nvPr/>
        </p:nvSpPr>
        <p:spPr>
          <a:xfrm rot="16200000">
            <a:off x="5191760" y="2879090"/>
            <a:ext cx="264160" cy="489775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 flipV="1">
            <a:off x="6973570" y="5093335"/>
            <a:ext cx="821055" cy="12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 flipV="1">
            <a:off x="7793990" y="4864735"/>
            <a:ext cx="635" cy="228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41" grpId="0" bldLvl="0" animBg="1"/>
      <p:bldP spid="43" grpId="0" bldLvl="0" animBg="1"/>
      <p:bldP spid="45" grpId="0"/>
      <p:bldP spid="47" grpId="0"/>
      <p:bldP spid="48" grpId="0"/>
      <p:bldP spid="49" grpId="0"/>
      <p:bldP spid="49" grpId="1"/>
      <p:bldP spid="5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79" y="582023"/>
            <a:ext cx="1019238" cy="9197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598917" y="81171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654162" y="1316233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973321" y="3028660"/>
            <a:ext cx="6245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你有什么收获呢？</a:t>
            </a:r>
            <a:endParaRPr lang="zh-CN" sz="6600" b="1" dirty="0">
              <a:solidFill>
                <a:schemeClr val="accent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34715" y="2554605"/>
            <a:ext cx="53232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880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感谢聆听！</a:t>
            </a:r>
            <a:r>
              <a:rPr lang="zh-CN" altLang="en-US" sz="4800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84" y="503283"/>
            <a:ext cx="1019238" cy="919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73822" y="732977"/>
            <a:ext cx="4013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chemeClr val="accent4"/>
                </a:solidFill>
                <a:latin typeface="+mn-ea"/>
                <a:ea typeface="叶根友毛笔行书2.0版"/>
                <a:cs typeface="+mn-ea"/>
                <a:sym typeface="+mn-ea"/>
              </a:rPr>
              <a:t>龙 腾 九 州 ，池 育 英 才</a:t>
            </a:r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1529067" y="1183512"/>
            <a:ext cx="3902710" cy="6350"/>
          </a:xfrm>
          <a:prstGeom prst="line">
            <a:avLst/>
          </a:prstGeom>
          <a:ln>
            <a:solidFill>
              <a:srgbClr val="92CA8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杨任东竹石体-Regular"/>
        <a:ea typeface="杨任东竹石体-Regular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2BF2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754</Words>
  <Application>Microsoft Office PowerPoint</Application>
  <PresentationFormat>宽屏</PresentationFormat>
  <Paragraphs>379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杨任东竹石体-Regular</vt:lpstr>
      <vt:lpstr>楷体</vt:lpstr>
      <vt:lpstr>Arial</vt:lpstr>
      <vt:lpstr>思源黑体 CN Light</vt:lpstr>
      <vt:lpstr>Calibri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岳 琴</cp:lastModifiedBy>
  <cp:revision>47</cp:revision>
  <dcterms:created xsi:type="dcterms:W3CDTF">2020-06-01T05:52:00Z</dcterms:created>
  <dcterms:modified xsi:type="dcterms:W3CDTF">2020-06-02T07:59:46Z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