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60" r:id="rId4"/>
    <p:sldId id="289" r:id="rId5"/>
    <p:sldId id="290" r:id="rId6"/>
    <p:sldId id="291" r:id="rId7"/>
    <p:sldId id="292" r:id="rId8"/>
    <p:sldId id="293" r:id="rId9"/>
    <p:sldId id="294" r:id="rId10"/>
    <p:sldId id="263" r:id="rId11"/>
    <p:sldId id="295" r:id="rId12"/>
    <p:sldId id="296" r:id="rId1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微软雅黑" panose="020B0503020204020204" pitchFamily="34" charset="-122"/>
      <p:regular r:id="rId19"/>
      <p:bold r:id="rId2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  <a:srgbClr val="363636"/>
    <a:srgbClr val="E1E1E1"/>
    <a:srgbClr val="B8D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7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182BD2-39F7-4AF2-9809-C2B5F77EF06C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AECE9-5176-4E57-B4C4-570EB4C2C33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7494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45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pattFill prst="ltUpDiag">
          <a:fgClr>
            <a:schemeClr val="bg1"/>
          </a:fgClr>
          <a:bgClr>
            <a:schemeClr val="bg1">
              <a:lumMod val="9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pattFill prst="ltUpDiag">
          <a:fgClr>
            <a:srgbClr val="363636"/>
          </a:fgClr>
          <a:bgClr>
            <a:schemeClr val="tx1">
              <a:lumMod val="75000"/>
              <a:lumOff val="25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8270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-1"/>
            <a:ext cx="8604448" cy="5162669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-9525" y="-19050"/>
            <a:ext cx="6810375" cy="5191125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81600"/>
              <a:gd name="connsiteX1" fmla="*/ 0 w 6362700"/>
              <a:gd name="connsiteY1" fmla="*/ 2857500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72075"/>
              <a:gd name="connsiteX1" fmla="*/ 0 w 6362700"/>
              <a:gd name="connsiteY1" fmla="*/ 2857500 h 5172075"/>
              <a:gd name="connsiteX2" fmla="*/ 2505075 w 6362700"/>
              <a:gd name="connsiteY2" fmla="*/ 5162550 h 5172075"/>
              <a:gd name="connsiteX3" fmla="*/ 6362700 w 6362700"/>
              <a:gd name="connsiteY3" fmla="*/ 5172075 h 5172075"/>
              <a:gd name="connsiteX4" fmla="*/ 752475 w 6362700"/>
              <a:gd name="connsiteY4" fmla="*/ 9525 h 5172075"/>
              <a:gd name="connsiteX5" fmla="*/ 0 w 6362700"/>
              <a:gd name="connsiteY5" fmla="*/ 0 h 517207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7524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9525 h 5191125"/>
              <a:gd name="connsiteX1" fmla="*/ 0 w 6810375"/>
              <a:gd name="connsiteY1" fmla="*/ 2867025 h 5191125"/>
              <a:gd name="connsiteX2" fmla="*/ 2505075 w 6810375"/>
              <a:gd name="connsiteY2" fmla="*/ 5172075 h 5191125"/>
              <a:gd name="connsiteX3" fmla="*/ 6810375 w 6810375"/>
              <a:gd name="connsiteY3" fmla="*/ 5191125 h 5191125"/>
              <a:gd name="connsiteX4" fmla="*/ 1219200 w 6810375"/>
              <a:gd name="connsiteY4" fmla="*/ 0 h 5191125"/>
              <a:gd name="connsiteX5" fmla="*/ 0 w 6810375"/>
              <a:gd name="connsiteY5" fmla="*/ 9525 h 519112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12477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9525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76350 w 6810375"/>
              <a:gd name="connsiteY4" fmla="*/ 1905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0 h 5191125"/>
              <a:gd name="connsiteX5" fmla="*/ 0 w 6810375"/>
              <a:gd name="connsiteY5" fmla="*/ 0 h 519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10375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6810375" y="5181600"/>
                </a:lnTo>
                <a:lnTo>
                  <a:pt x="124777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>
            <a:off x="-9525" y="2859782"/>
            <a:ext cx="2565301" cy="2302886"/>
          </a:xfrm>
          <a:prstGeom prst="rtTriangle">
            <a:avLst/>
          </a:prstGeom>
          <a:pattFill prst="dkUpDiag">
            <a:fgClr>
              <a:schemeClr val="bg1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 flipH="1">
            <a:off x="539552" y="1807752"/>
            <a:ext cx="7056784" cy="710497"/>
          </a:xfrm>
          <a:prstGeom prst="parallelogram">
            <a:avLst>
              <a:gd name="adj" fmla="val 112766"/>
            </a:avLst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4097248" y="3795886"/>
            <a:ext cx="4435192" cy="710497"/>
          </a:xfrm>
          <a:prstGeom prst="parallelogram">
            <a:avLst>
              <a:gd name="adj" fmla="val 112766"/>
            </a:avLst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090444" y="1901390"/>
            <a:ext cx="6289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居室灯光设计之双控电路设计与安装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13218" y="3910285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教师：谭周辉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3" name="A Bright Future (Full Version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40255" y="-11726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2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2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3"/>
                    </p:tgtEl>
                  </p:cMediaNode>
                </p:audio>
              </p:childTnLst>
            </p:cTn>
          </p:par>
        </p:tnLst>
        <p:bldLst>
          <p:bldP spid="8" grpId="0" animBg="1"/>
          <p:bldP spid="9" grpId="0" animBg="1"/>
          <p:bldP spid="11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25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3"/>
                    </p:tgtEl>
                  </p:cMediaNode>
                </p:audio>
              </p:childTnLst>
            </p:cTn>
          </p:par>
        </p:tnLst>
        <p:bldLst>
          <p:bldP spid="8" grpId="0" animBg="1"/>
          <p:bldP spid="9" grpId="0" animBg="1"/>
          <p:bldP spid="11" grpId="0"/>
          <p:bldP spid="25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平行四边形 12"/>
          <p:cNvSpPr/>
          <p:nvPr/>
        </p:nvSpPr>
        <p:spPr>
          <a:xfrm>
            <a:off x="1917127" y="502002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" fmla="*/ 0 w 7264525"/>
              <a:gd name="connsiteY0" fmla="*/ 142646 h 142646"/>
              <a:gd name="connsiteX1" fmla="*/ 160856 w 7264525"/>
              <a:gd name="connsiteY1" fmla="*/ 0 h 142646"/>
              <a:gd name="connsiteX2" fmla="*/ 7264525 w 7264525"/>
              <a:gd name="connsiteY2" fmla="*/ 0 h 142646"/>
              <a:gd name="connsiteX3" fmla="*/ 7246544 w 7264525"/>
              <a:gd name="connsiteY3" fmla="*/ 142646 h 142646"/>
              <a:gd name="connsiteX4" fmla="*/ 0 w 7264525"/>
              <a:gd name="connsiteY4" fmla="*/ 142646 h 1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DF0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0" y="0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81600"/>
              <a:gd name="connsiteX1" fmla="*/ 0 w 6362700"/>
              <a:gd name="connsiteY1" fmla="*/ 2857500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72075"/>
              <a:gd name="connsiteX1" fmla="*/ 0 w 6362700"/>
              <a:gd name="connsiteY1" fmla="*/ 2857500 h 5172075"/>
              <a:gd name="connsiteX2" fmla="*/ 2505075 w 6362700"/>
              <a:gd name="connsiteY2" fmla="*/ 5162550 h 5172075"/>
              <a:gd name="connsiteX3" fmla="*/ 6362700 w 6362700"/>
              <a:gd name="connsiteY3" fmla="*/ 5172075 h 5172075"/>
              <a:gd name="connsiteX4" fmla="*/ 752475 w 6362700"/>
              <a:gd name="connsiteY4" fmla="*/ 9525 h 5172075"/>
              <a:gd name="connsiteX5" fmla="*/ 0 w 6362700"/>
              <a:gd name="connsiteY5" fmla="*/ 0 h 517207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7524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9525 h 5191125"/>
              <a:gd name="connsiteX1" fmla="*/ 0 w 6810375"/>
              <a:gd name="connsiteY1" fmla="*/ 2867025 h 5191125"/>
              <a:gd name="connsiteX2" fmla="*/ 2505075 w 6810375"/>
              <a:gd name="connsiteY2" fmla="*/ 5172075 h 5191125"/>
              <a:gd name="connsiteX3" fmla="*/ 6810375 w 6810375"/>
              <a:gd name="connsiteY3" fmla="*/ 5191125 h 5191125"/>
              <a:gd name="connsiteX4" fmla="*/ 1219200 w 6810375"/>
              <a:gd name="connsiteY4" fmla="*/ 0 h 5191125"/>
              <a:gd name="connsiteX5" fmla="*/ 0 w 6810375"/>
              <a:gd name="connsiteY5" fmla="*/ 9525 h 519112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12477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9525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76350 w 6810375"/>
              <a:gd name="connsiteY4" fmla="*/ 1905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3959974 w 6810375"/>
              <a:gd name="connsiteY4" fmla="*/ 0 h 5191125"/>
              <a:gd name="connsiteX5" fmla="*/ 0 w 6810375"/>
              <a:gd name="connsiteY5" fmla="*/ 0 h 5191125"/>
              <a:gd name="connsiteX0" fmla="*/ 0 w 8747662"/>
              <a:gd name="connsiteY0" fmla="*/ 0 h 5191125"/>
              <a:gd name="connsiteX1" fmla="*/ 0 w 8747662"/>
              <a:gd name="connsiteY1" fmla="*/ 2857500 h 5191125"/>
              <a:gd name="connsiteX2" fmla="*/ 2514600 w 8747662"/>
              <a:gd name="connsiteY2" fmla="*/ 5191125 h 5191125"/>
              <a:gd name="connsiteX3" fmla="*/ 8747662 w 8747662"/>
              <a:gd name="connsiteY3" fmla="*/ 5181596 h 5191125"/>
              <a:gd name="connsiteX4" fmla="*/ 3959974 w 8747662"/>
              <a:gd name="connsiteY4" fmla="*/ 0 h 5191125"/>
              <a:gd name="connsiteX5" fmla="*/ 0 w 8747662"/>
              <a:gd name="connsiteY5" fmla="*/ 0 h 519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 flipH="1">
            <a:off x="7164288" y="0"/>
            <a:ext cx="1986920" cy="619981"/>
          </a:xfrm>
          <a:prstGeom prst="parallelogram">
            <a:avLst>
              <a:gd name="adj" fmla="val 112766"/>
            </a:avLst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 flipH="1">
            <a:off x="558602" y="312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901510 w 4435192"/>
              <a:gd name="connsiteY3" fmla="*/ 616859 h 616859"/>
              <a:gd name="connsiteX4" fmla="*/ 0 w 4435192"/>
              <a:gd name="connsiteY4" fmla="*/ 616859 h 61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-27087" y="502002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" fmla="*/ 0 w 7407400"/>
              <a:gd name="connsiteY0" fmla="*/ 142646 h 142646"/>
              <a:gd name="connsiteX1" fmla="*/ 17981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47244" y="499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总结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Freeform 192"/>
          <p:cNvSpPr>
            <a:spLocks noEditPoints="1"/>
          </p:cNvSpPr>
          <p:nvPr/>
        </p:nvSpPr>
        <p:spPr bwMode="auto">
          <a:xfrm>
            <a:off x="900548" y="2061660"/>
            <a:ext cx="864169" cy="2043113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91416" tIns="45708" rIns="91416" bIns="45708"/>
          <a:lstStyle/>
          <a:p>
            <a:pPr>
              <a:defRPr/>
            </a:pPr>
            <a:endParaRPr lang="id-ID" sz="1800">
              <a:solidFill>
                <a:srgbClr val="F6AC19"/>
              </a:solidFill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742729" y="1203598"/>
            <a:ext cx="3269431" cy="7200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ysClr val="windowText" lastClr="000000"/>
                </a:solidFill>
              </a:rPr>
              <a:t>１</a:t>
            </a:r>
            <a:r>
              <a:rPr lang="en-US" altLang="zh-CN" sz="2800" dirty="0" smtClean="0">
                <a:solidFill>
                  <a:sysClr val="windowText" lastClr="000000"/>
                </a:solidFill>
              </a:rPr>
              <a:t>.</a:t>
            </a:r>
            <a:r>
              <a:rPr lang="zh-CN" altLang="en-US" sz="2800" dirty="0" smtClean="0">
                <a:solidFill>
                  <a:sysClr val="windowText" lastClr="000000"/>
                </a:solidFill>
              </a:rPr>
              <a:t>整体情况</a:t>
            </a:r>
            <a:endParaRPr lang="zh-CN" alt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2727404" y="3384693"/>
            <a:ext cx="3284756" cy="7200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ysClr val="windowText" lastClr="000000"/>
                </a:solidFill>
              </a:rPr>
              <a:t>３</a:t>
            </a:r>
            <a:r>
              <a:rPr lang="en-US" altLang="zh-CN" sz="2800" dirty="0" smtClean="0">
                <a:solidFill>
                  <a:sysClr val="windowText" lastClr="000000"/>
                </a:solidFill>
              </a:rPr>
              <a:t>.</a:t>
            </a:r>
            <a:r>
              <a:rPr lang="zh-CN" altLang="en-US" sz="2800" dirty="0" smtClean="0">
                <a:solidFill>
                  <a:sysClr val="windowText" lastClr="000000"/>
                </a:solidFill>
              </a:rPr>
              <a:t>补差计划</a:t>
            </a:r>
            <a:endParaRPr lang="zh-CN" altLang="en-US" sz="2800" dirty="0">
              <a:solidFill>
                <a:sysClr val="windowText" lastClr="000000"/>
              </a:solidFill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742729" y="2228478"/>
            <a:ext cx="3269431" cy="72008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 smtClean="0">
                <a:solidFill>
                  <a:sysClr val="windowText" lastClr="000000"/>
                </a:solidFill>
              </a:rPr>
              <a:t>２</a:t>
            </a:r>
            <a:r>
              <a:rPr lang="en-US" altLang="zh-CN" sz="2800" dirty="0" smtClean="0">
                <a:solidFill>
                  <a:sysClr val="windowText" lastClr="000000"/>
                </a:solidFill>
              </a:rPr>
              <a:t>.</a:t>
            </a:r>
            <a:r>
              <a:rPr lang="zh-CN" altLang="en-US" sz="2800" dirty="0" smtClean="0">
                <a:solidFill>
                  <a:sysClr val="windowText" lastClr="000000"/>
                </a:solidFill>
              </a:rPr>
              <a:t>典型问题及处理</a:t>
            </a:r>
            <a:endParaRPr lang="zh-CN" altLang="en-US" sz="280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834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平行四边形 12"/>
          <p:cNvSpPr/>
          <p:nvPr/>
        </p:nvSpPr>
        <p:spPr>
          <a:xfrm>
            <a:off x="1917127" y="5020022"/>
            <a:ext cx="7264525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" fmla="*/ 0 w 7264525"/>
              <a:gd name="connsiteY0" fmla="*/ 142646 h 142646"/>
              <a:gd name="connsiteX1" fmla="*/ 160856 w 7264525"/>
              <a:gd name="connsiteY1" fmla="*/ 0 h 142646"/>
              <a:gd name="connsiteX2" fmla="*/ 7264525 w 7264525"/>
              <a:gd name="connsiteY2" fmla="*/ 0 h 142646"/>
              <a:gd name="connsiteX3" fmla="*/ 7246544 w 7264525"/>
              <a:gd name="connsiteY3" fmla="*/ 142646 h 142646"/>
              <a:gd name="connsiteX4" fmla="*/ 0 w 7264525"/>
              <a:gd name="connsiteY4" fmla="*/ 142646 h 1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64525" h="142646">
                <a:moveTo>
                  <a:pt x="0" y="142646"/>
                </a:moveTo>
                <a:lnTo>
                  <a:pt x="160856" y="0"/>
                </a:lnTo>
                <a:lnTo>
                  <a:pt x="7264525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DF0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-9524" y="3122"/>
            <a:ext cx="981124" cy="616859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81600"/>
              <a:gd name="connsiteX1" fmla="*/ 0 w 6362700"/>
              <a:gd name="connsiteY1" fmla="*/ 2857500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72075"/>
              <a:gd name="connsiteX1" fmla="*/ 0 w 6362700"/>
              <a:gd name="connsiteY1" fmla="*/ 2857500 h 5172075"/>
              <a:gd name="connsiteX2" fmla="*/ 2505075 w 6362700"/>
              <a:gd name="connsiteY2" fmla="*/ 5162550 h 5172075"/>
              <a:gd name="connsiteX3" fmla="*/ 6362700 w 6362700"/>
              <a:gd name="connsiteY3" fmla="*/ 5172075 h 5172075"/>
              <a:gd name="connsiteX4" fmla="*/ 752475 w 6362700"/>
              <a:gd name="connsiteY4" fmla="*/ 9525 h 5172075"/>
              <a:gd name="connsiteX5" fmla="*/ 0 w 6362700"/>
              <a:gd name="connsiteY5" fmla="*/ 0 h 517207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7524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9525 h 5191125"/>
              <a:gd name="connsiteX1" fmla="*/ 0 w 6810375"/>
              <a:gd name="connsiteY1" fmla="*/ 2867025 h 5191125"/>
              <a:gd name="connsiteX2" fmla="*/ 2505075 w 6810375"/>
              <a:gd name="connsiteY2" fmla="*/ 5172075 h 5191125"/>
              <a:gd name="connsiteX3" fmla="*/ 6810375 w 6810375"/>
              <a:gd name="connsiteY3" fmla="*/ 5191125 h 5191125"/>
              <a:gd name="connsiteX4" fmla="*/ 1219200 w 6810375"/>
              <a:gd name="connsiteY4" fmla="*/ 0 h 5191125"/>
              <a:gd name="connsiteX5" fmla="*/ 0 w 6810375"/>
              <a:gd name="connsiteY5" fmla="*/ 9525 h 519112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12477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9525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76350 w 6810375"/>
              <a:gd name="connsiteY4" fmla="*/ 1905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3959974 w 6810375"/>
              <a:gd name="connsiteY4" fmla="*/ 0 h 5191125"/>
              <a:gd name="connsiteX5" fmla="*/ 0 w 6810375"/>
              <a:gd name="connsiteY5" fmla="*/ 0 h 5191125"/>
              <a:gd name="connsiteX0" fmla="*/ 0 w 8747662"/>
              <a:gd name="connsiteY0" fmla="*/ 0 h 5191125"/>
              <a:gd name="connsiteX1" fmla="*/ 0 w 8747662"/>
              <a:gd name="connsiteY1" fmla="*/ 2857500 h 5191125"/>
              <a:gd name="connsiteX2" fmla="*/ 2514600 w 8747662"/>
              <a:gd name="connsiteY2" fmla="*/ 5191125 h 5191125"/>
              <a:gd name="connsiteX3" fmla="*/ 8747662 w 8747662"/>
              <a:gd name="connsiteY3" fmla="*/ 5181596 h 5191125"/>
              <a:gd name="connsiteX4" fmla="*/ 3959974 w 8747662"/>
              <a:gd name="connsiteY4" fmla="*/ 0 h 5191125"/>
              <a:gd name="connsiteX5" fmla="*/ 0 w 8747662"/>
              <a:gd name="connsiteY5" fmla="*/ 0 h 519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747662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8747662" y="5181596"/>
                </a:lnTo>
                <a:lnTo>
                  <a:pt x="3959974" y="0"/>
                </a:lnTo>
                <a:lnTo>
                  <a:pt x="0" y="0"/>
                </a:lnTo>
                <a:close/>
              </a:path>
            </a:pathLst>
          </a:custGeom>
          <a:solidFill>
            <a:srgbClr val="DF00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 flipH="1">
            <a:off x="7164288" y="0"/>
            <a:ext cx="1986920" cy="619981"/>
          </a:xfrm>
          <a:prstGeom prst="parallelogram">
            <a:avLst>
              <a:gd name="adj" fmla="val 112766"/>
            </a:avLst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 flipH="1">
            <a:off x="558602" y="3122"/>
            <a:ext cx="4435192" cy="616859"/>
          </a:xfrm>
          <a:custGeom>
            <a:avLst/>
            <a:gdLst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739585 w 4435192"/>
              <a:gd name="connsiteY3" fmla="*/ 616859 h 616859"/>
              <a:gd name="connsiteX4" fmla="*/ 0 w 4435192"/>
              <a:gd name="connsiteY4" fmla="*/ 616859 h 616859"/>
              <a:gd name="connsiteX0" fmla="*/ 0 w 4435192"/>
              <a:gd name="connsiteY0" fmla="*/ 616859 h 616859"/>
              <a:gd name="connsiteX1" fmla="*/ 695607 w 4435192"/>
              <a:gd name="connsiteY1" fmla="*/ 0 h 616859"/>
              <a:gd name="connsiteX2" fmla="*/ 4435192 w 4435192"/>
              <a:gd name="connsiteY2" fmla="*/ 0 h 616859"/>
              <a:gd name="connsiteX3" fmla="*/ 3901510 w 4435192"/>
              <a:gd name="connsiteY3" fmla="*/ 616859 h 616859"/>
              <a:gd name="connsiteX4" fmla="*/ 0 w 4435192"/>
              <a:gd name="connsiteY4" fmla="*/ 616859 h 616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35192" h="616859">
                <a:moveTo>
                  <a:pt x="0" y="616859"/>
                </a:moveTo>
                <a:lnTo>
                  <a:pt x="695607" y="0"/>
                </a:lnTo>
                <a:lnTo>
                  <a:pt x="4435192" y="0"/>
                </a:lnTo>
                <a:lnTo>
                  <a:pt x="3901510" y="616859"/>
                </a:lnTo>
                <a:lnTo>
                  <a:pt x="0" y="616859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-27087" y="5020022"/>
            <a:ext cx="7407400" cy="142646"/>
          </a:xfrm>
          <a:custGeom>
            <a:avLst/>
            <a:gdLst>
              <a:gd name="connsiteX0" fmla="*/ 0 w 7407400"/>
              <a:gd name="connsiteY0" fmla="*/ 142646 h 142646"/>
              <a:gd name="connsiteX1" fmla="*/ 160856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  <a:gd name="connsiteX0" fmla="*/ 0 w 7407400"/>
              <a:gd name="connsiteY0" fmla="*/ 142646 h 142646"/>
              <a:gd name="connsiteX1" fmla="*/ 17981 w 7407400"/>
              <a:gd name="connsiteY1" fmla="*/ 0 h 142646"/>
              <a:gd name="connsiteX2" fmla="*/ 7407400 w 7407400"/>
              <a:gd name="connsiteY2" fmla="*/ 0 h 142646"/>
              <a:gd name="connsiteX3" fmla="*/ 7246544 w 7407400"/>
              <a:gd name="connsiteY3" fmla="*/ 142646 h 142646"/>
              <a:gd name="connsiteX4" fmla="*/ 0 w 7407400"/>
              <a:gd name="connsiteY4" fmla="*/ 142646 h 1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07400" h="142646">
                <a:moveTo>
                  <a:pt x="0" y="142646"/>
                </a:moveTo>
                <a:lnTo>
                  <a:pt x="17981" y="0"/>
                </a:lnTo>
                <a:lnTo>
                  <a:pt x="7407400" y="0"/>
                </a:lnTo>
                <a:lnTo>
                  <a:pt x="7246544" y="142646"/>
                </a:lnTo>
                <a:lnTo>
                  <a:pt x="0" y="142646"/>
                </a:lnTo>
                <a:close/>
              </a:path>
            </a:pathLst>
          </a:cu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247244" y="49941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latin typeface="微软雅黑" pitchFamily="34" charset="-122"/>
                <a:ea typeface="微软雅黑" pitchFamily="34" charset="-122"/>
              </a:rPr>
              <a:t>作业</a:t>
            </a:r>
            <a:endParaRPr lang="zh-CN" altLang="en-US" sz="2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Freeform 192"/>
          <p:cNvSpPr>
            <a:spLocks noEditPoints="1"/>
          </p:cNvSpPr>
          <p:nvPr/>
        </p:nvSpPr>
        <p:spPr bwMode="auto">
          <a:xfrm>
            <a:off x="7293579" y="2139702"/>
            <a:ext cx="864169" cy="2043113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lIns="91416" tIns="45708" rIns="91416" bIns="45708"/>
          <a:lstStyle/>
          <a:p>
            <a:pPr>
              <a:defRPr/>
            </a:pPr>
            <a:endParaRPr lang="id-ID" sz="1800">
              <a:solidFill>
                <a:srgbClr val="F6AC19"/>
              </a:solidFill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698648" y="1203598"/>
            <a:ext cx="5105599" cy="252028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查阅室内灯光设计施工规范！</a:t>
            </a:r>
          </a:p>
        </p:txBody>
      </p:sp>
    </p:spTree>
    <p:extLst>
      <p:ext uri="{BB962C8B-B14F-4D97-AF65-F5344CB8AC3E}">
        <p14:creationId xmlns:p14="http://schemas.microsoft.com/office/powerpoint/2010/main" val="3114036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-1"/>
            <a:ext cx="8604448" cy="5162669"/>
          </a:xfrm>
          <a:prstGeom prst="rect">
            <a:avLst/>
          </a:prstGeom>
        </p:spPr>
      </p:pic>
      <p:sp>
        <p:nvSpPr>
          <p:cNvPr id="3" name="任意多边形 2"/>
          <p:cNvSpPr/>
          <p:nvPr/>
        </p:nvSpPr>
        <p:spPr>
          <a:xfrm>
            <a:off x="-9525" y="-19050"/>
            <a:ext cx="6810375" cy="5191125"/>
          </a:xfrm>
          <a:custGeom>
            <a:avLst/>
            <a:gdLst>
              <a:gd name="connsiteX0" fmla="*/ 0 w 6362700"/>
              <a:gd name="connsiteY0" fmla="*/ 0 h 5181600"/>
              <a:gd name="connsiteX1" fmla="*/ 0 w 6362700"/>
              <a:gd name="connsiteY1" fmla="*/ 2314575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81600"/>
              <a:gd name="connsiteX1" fmla="*/ 0 w 6362700"/>
              <a:gd name="connsiteY1" fmla="*/ 2857500 h 5181600"/>
              <a:gd name="connsiteX2" fmla="*/ 3143250 w 6362700"/>
              <a:gd name="connsiteY2" fmla="*/ 5181600 h 5181600"/>
              <a:gd name="connsiteX3" fmla="*/ 6362700 w 6362700"/>
              <a:gd name="connsiteY3" fmla="*/ 5172075 h 5181600"/>
              <a:gd name="connsiteX4" fmla="*/ 752475 w 6362700"/>
              <a:gd name="connsiteY4" fmla="*/ 9525 h 5181600"/>
              <a:gd name="connsiteX5" fmla="*/ 0 w 6362700"/>
              <a:gd name="connsiteY5" fmla="*/ 0 h 5181600"/>
              <a:gd name="connsiteX0" fmla="*/ 0 w 6362700"/>
              <a:gd name="connsiteY0" fmla="*/ 0 h 5172075"/>
              <a:gd name="connsiteX1" fmla="*/ 0 w 6362700"/>
              <a:gd name="connsiteY1" fmla="*/ 2857500 h 5172075"/>
              <a:gd name="connsiteX2" fmla="*/ 2505075 w 6362700"/>
              <a:gd name="connsiteY2" fmla="*/ 5162550 h 5172075"/>
              <a:gd name="connsiteX3" fmla="*/ 6362700 w 6362700"/>
              <a:gd name="connsiteY3" fmla="*/ 5172075 h 5172075"/>
              <a:gd name="connsiteX4" fmla="*/ 752475 w 6362700"/>
              <a:gd name="connsiteY4" fmla="*/ 9525 h 5172075"/>
              <a:gd name="connsiteX5" fmla="*/ 0 w 6362700"/>
              <a:gd name="connsiteY5" fmla="*/ 0 h 517207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7524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9525 h 5191125"/>
              <a:gd name="connsiteX1" fmla="*/ 0 w 6810375"/>
              <a:gd name="connsiteY1" fmla="*/ 2867025 h 5191125"/>
              <a:gd name="connsiteX2" fmla="*/ 2505075 w 6810375"/>
              <a:gd name="connsiteY2" fmla="*/ 5172075 h 5191125"/>
              <a:gd name="connsiteX3" fmla="*/ 6810375 w 6810375"/>
              <a:gd name="connsiteY3" fmla="*/ 5191125 h 5191125"/>
              <a:gd name="connsiteX4" fmla="*/ 1219200 w 6810375"/>
              <a:gd name="connsiteY4" fmla="*/ 0 h 5191125"/>
              <a:gd name="connsiteX5" fmla="*/ 0 w 6810375"/>
              <a:gd name="connsiteY5" fmla="*/ 9525 h 5191125"/>
              <a:gd name="connsiteX0" fmla="*/ 0 w 6810375"/>
              <a:gd name="connsiteY0" fmla="*/ 0 h 5181600"/>
              <a:gd name="connsiteX1" fmla="*/ 0 w 6810375"/>
              <a:gd name="connsiteY1" fmla="*/ 2857500 h 5181600"/>
              <a:gd name="connsiteX2" fmla="*/ 2505075 w 6810375"/>
              <a:gd name="connsiteY2" fmla="*/ 5162550 h 5181600"/>
              <a:gd name="connsiteX3" fmla="*/ 6810375 w 6810375"/>
              <a:gd name="connsiteY3" fmla="*/ 5181600 h 5181600"/>
              <a:gd name="connsiteX4" fmla="*/ 1247775 w 6810375"/>
              <a:gd name="connsiteY4" fmla="*/ 9525 h 5181600"/>
              <a:gd name="connsiteX5" fmla="*/ 0 w 6810375"/>
              <a:gd name="connsiteY5" fmla="*/ 0 h 5181600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9525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76350 w 6810375"/>
              <a:gd name="connsiteY4" fmla="*/ 19050 h 5191125"/>
              <a:gd name="connsiteX5" fmla="*/ 0 w 6810375"/>
              <a:gd name="connsiteY5" fmla="*/ 0 h 5191125"/>
              <a:gd name="connsiteX0" fmla="*/ 0 w 6810375"/>
              <a:gd name="connsiteY0" fmla="*/ 0 h 5191125"/>
              <a:gd name="connsiteX1" fmla="*/ 0 w 6810375"/>
              <a:gd name="connsiteY1" fmla="*/ 2857500 h 5191125"/>
              <a:gd name="connsiteX2" fmla="*/ 2514600 w 6810375"/>
              <a:gd name="connsiteY2" fmla="*/ 5191125 h 5191125"/>
              <a:gd name="connsiteX3" fmla="*/ 6810375 w 6810375"/>
              <a:gd name="connsiteY3" fmla="*/ 5181600 h 5191125"/>
              <a:gd name="connsiteX4" fmla="*/ 1247775 w 6810375"/>
              <a:gd name="connsiteY4" fmla="*/ 0 h 5191125"/>
              <a:gd name="connsiteX5" fmla="*/ 0 w 6810375"/>
              <a:gd name="connsiteY5" fmla="*/ 0 h 5191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810375" h="5191125">
                <a:moveTo>
                  <a:pt x="0" y="0"/>
                </a:moveTo>
                <a:lnTo>
                  <a:pt x="0" y="2857500"/>
                </a:lnTo>
                <a:lnTo>
                  <a:pt x="2514600" y="5191125"/>
                </a:lnTo>
                <a:lnTo>
                  <a:pt x="6810375" y="5181600"/>
                </a:lnTo>
                <a:lnTo>
                  <a:pt x="124777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/>
        </p:nvSpPr>
        <p:spPr>
          <a:xfrm>
            <a:off x="-9525" y="2859782"/>
            <a:ext cx="2565301" cy="2302886"/>
          </a:xfrm>
          <a:prstGeom prst="rtTriangle">
            <a:avLst/>
          </a:prstGeom>
          <a:pattFill prst="dkUpDiag">
            <a:fgClr>
              <a:schemeClr val="bg1"/>
            </a:fgClr>
            <a:bgClr>
              <a:schemeClr val="bg1">
                <a:lumMod val="9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746718" y="1568544"/>
            <a:ext cx="8424936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zh-CN" altLang="en-US" sz="12500" b="1" kern="0" dirty="0">
                <a:solidFill>
                  <a:srgbClr val="FF0000"/>
                </a:solidFill>
                <a:latin typeface="Times New Roman"/>
                <a:ea typeface="宋体" pitchFamily="2" charset="-122"/>
              </a:rPr>
              <a:t>谢谢大家！</a:t>
            </a:r>
          </a:p>
        </p:txBody>
      </p:sp>
      <p:pic>
        <p:nvPicPr>
          <p:cNvPr id="13" name="A Bright Future (Full Version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40255" y="-11726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35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 pattern="rectang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2" fill="hold" grpId="0" nodeType="withEffect" p14:presetBounceEnd="5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2000">
                                          <p:cBhvr additive="base"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2000">
                                          <p:cBhvr additive="base"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18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3"/>
                    </p:tgtEl>
                  </p:cMediaNode>
                </p:audio>
              </p:childTnLst>
            </p:cTn>
          </p:par>
        </p:tnLst>
        <p:bldLst>
          <p:bldP spid="1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>
                    <p:cTn id="18" repeatCount="indefinite" fill="hold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13"/>
                    </p:tgtEl>
                  </p:cMediaNode>
                </p:audio>
              </p:childTnLst>
            </p:cTn>
          </p:par>
        </p:tnLst>
        <p:bldLst>
          <p:bldP spid="1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/>
              <a:t>背景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00138" y="123478"/>
            <a:ext cx="647631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客户需求：</a:t>
            </a:r>
            <a:endParaRPr lang="en-US" altLang="zh-CN" sz="2800" b="1" dirty="0" smtClean="0"/>
          </a:p>
          <a:p>
            <a:pPr indent="356870" algn="just">
              <a:spcAft>
                <a:spcPts val="0"/>
              </a:spcAft>
            </a:pPr>
            <a:r>
              <a:rPr lang="zh-CN" altLang="zh-CN" sz="2800" kern="100" dirty="0">
                <a:cs typeface="Times New Roman"/>
              </a:rPr>
              <a:t>某客户需要在卧室内实现对灯的双控，即在进门处和床头均能实现对灯的开关，可以走明线！现公开招标！你能帮助他解决问题吗？</a:t>
            </a:r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2499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</a:t>
            </a:r>
            <a:r>
              <a:rPr lang="zh-CN" altLang="en-US" sz="4000" dirty="0" smtClean="0"/>
              <a:t>一</a:t>
            </a:r>
            <a:endParaRPr lang="zh-CN" altLang="en-US" sz="4000" dirty="0"/>
          </a:p>
        </p:txBody>
      </p:sp>
      <p:grpSp>
        <p:nvGrpSpPr>
          <p:cNvPr id="13" name="组合 12"/>
          <p:cNvGrpSpPr/>
          <p:nvPr/>
        </p:nvGrpSpPr>
        <p:grpSpPr>
          <a:xfrm>
            <a:off x="5890291" y="2542626"/>
            <a:ext cx="3116023" cy="2481635"/>
            <a:chOff x="2627784" y="3718888"/>
            <a:chExt cx="1329725" cy="1329725"/>
          </a:xfrm>
          <a:solidFill>
            <a:srgbClr val="DF0024"/>
          </a:solidFill>
        </p:grpSpPr>
        <p:grpSp>
          <p:nvGrpSpPr>
            <p:cNvPr id="22" name="组合 21"/>
            <p:cNvGrpSpPr/>
            <p:nvPr/>
          </p:nvGrpSpPr>
          <p:grpSpPr>
            <a:xfrm>
              <a:off x="2627784" y="3718888"/>
              <a:ext cx="1329725" cy="1329725"/>
              <a:chOff x="1043608" y="1565627"/>
              <a:chExt cx="1329725" cy="1329725"/>
            </a:xfrm>
            <a:grpFill/>
          </p:grpSpPr>
          <p:sp>
            <p:nvSpPr>
              <p:cNvPr id="24" name="椭圆 52"/>
              <p:cNvSpPr>
                <a:spLocks noChangeAspect="1"/>
              </p:cNvSpPr>
              <p:nvPr/>
            </p:nvSpPr>
            <p:spPr>
              <a:xfrm>
                <a:off x="1043608" y="1565627"/>
                <a:ext cx="1203693" cy="1329725"/>
              </a:xfrm>
              <a:custGeom>
                <a:avLst/>
                <a:gdLst/>
                <a:ahLst/>
                <a:cxnLst/>
                <a:rect l="l" t="t" r="r" b="b"/>
                <a:pathLst>
                  <a:path w="1203693" h="1329725">
                    <a:moveTo>
                      <a:pt x="664863" y="0"/>
                    </a:moveTo>
                    <a:cubicBezTo>
                      <a:pt x="887338" y="0"/>
                      <a:pt x="1084292" y="109272"/>
                      <a:pt x="1203693" y="278000"/>
                    </a:cubicBezTo>
                    <a:lnTo>
                      <a:pt x="1012715" y="378651"/>
                    </a:lnTo>
                    <a:cubicBezTo>
                      <a:pt x="931320" y="276575"/>
                      <a:pt x="805593" y="212335"/>
                      <a:pt x="664863" y="212335"/>
                    </a:cubicBezTo>
                    <a:cubicBezTo>
                      <a:pt x="414938" y="212335"/>
                      <a:pt x="212335" y="414938"/>
                      <a:pt x="212335" y="664863"/>
                    </a:cubicBezTo>
                    <a:cubicBezTo>
                      <a:pt x="212335" y="914787"/>
                      <a:pt x="414938" y="1117390"/>
                      <a:pt x="664863" y="1117390"/>
                    </a:cubicBezTo>
                    <a:cubicBezTo>
                      <a:pt x="805594" y="1117390"/>
                      <a:pt x="931320" y="1053150"/>
                      <a:pt x="1012715" y="951073"/>
                    </a:cubicBezTo>
                    <a:lnTo>
                      <a:pt x="1203693" y="1051724"/>
                    </a:lnTo>
                    <a:cubicBezTo>
                      <a:pt x="1084293" y="1220453"/>
                      <a:pt x="887339" y="1329725"/>
                      <a:pt x="664863" y="1329725"/>
                    </a:cubicBezTo>
                    <a:cubicBezTo>
                      <a:pt x="297669" y="1329725"/>
                      <a:pt x="0" y="1032056"/>
                      <a:pt x="0" y="664863"/>
                    </a:cubicBezTo>
                    <a:cubicBezTo>
                      <a:pt x="0" y="297669"/>
                      <a:pt x="297669" y="0"/>
                      <a:pt x="664863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椭圆 52"/>
              <p:cNvSpPr>
                <a:spLocks noChangeAspect="1"/>
              </p:cNvSpPr>
              <p:nvPr/>
            </p:nvSpPr>
            <p:spPr>
              <a:xfrm>
                <a:off x="2085421" y="1882061"/>
                <a:ext cx="287912" cy="696856"/>
              </a:xfrm>
              <a:custGeom>
                <a:avLst/>
                <a:gdLst/>
                <a:ahLst/>
                <a:cxnLst/>
                <a:rect l="l" t="t" r="r" b="b"/>
                <a:pathLst>
                  <a:path w="287912" h="696856">
                    <a:moveTo>
                      <a:pt x="187012" y="0"/>
                    </a:moveTo>
                    <a:cubicBezTo>
                      <a:pt x="251619" y="100475"/>
                      <a:pt x="287912" y="220214"/>
                      <a:pt x="287912" y="348429"/>
                    </a:cubicBezTo>
                    <a:cubicBezTo>
                      <a:pt x="287912" y="476643"/>
                      <a:pt x="251620" y="596381"/>
                      <a:pt x="187013" y="696856"/>
                    </a:cubicBezTo>
                    <a:lnTo>
                      <a:pt x="1" y="598295"/>
                    </a:lnTo>
                    <a:cubicBezTo>
                      <a:pt x="47858" y="526842"/>
                      <a:pt x="75578" y="440873"/>
                      <a:pt x="75578" y="348429"/>
                    </a:cubicBezTo>
                    <a:cubicBezTo>
                      <a:pt x="75578" y="255984"/>
                      <a:pt x="47858" y="170014"/>
                      <a:pt x="0" y="98561"/>
                    </a:cubicBezTo>
                    <a:close/>
                  </a:path>
                </a:pathLst>
              </a:custGeom>
              <a:grpFill/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3059833" y="4056619"/>
              <a:ext cx="529892" cy="663652"/>
            </a:xfrm>
            <a:custGeom>
              <a:avLst/>
              <a:gdLst>
                <a:gd name="T0" fmla="*/ 82914 w 7035"/>
                <a:gd name="T1" fmla="*/ 62447 h 8816"/>
                <a:gd name="T2" fmla="*/ 80094 w 7035"/>
                <a:gd name="T3" fmla="*/ 66892 h 8816"/>
                <a:gd name="T4" fmla="*/ 78719 w 7035"/>
                <a:gd name="T5" fmla="*/ 72781 h 8816"/>
                <a:gd name="T6" fmla="*/ 79581 w 7035"/>
                <a:gd name="T7" fmla="*/ 79042 h 8816"/>
                <a:gd name="T8" fmla="*/ 82821 w 7035"/>
                <a:gd name="T9" fmla="*/ 84674 h 8816"/>
                <a:gd name="T10" fmla="*/ 154689 w 7035"/>
                <a:gd name="T11" fmla="*/ 157083 h 8816"/>
                <a:gd name="T12" fmla="*/ 158440 w 7035"/>
                <a:gd name="T13" fmla="*/ 164112 h 8816"/>
                <a:gd name="T14" fmla="*/ 159932 w 7035"/>
                <a:gd name="T15" fmla="*/ 173980 h 8816"/>
                <a:gd name="T16" fmla="*/ 157625 w 7035"/>
                <a:gd name="T17" fmla="*/ 183709 h 8816"/>
                <a:gd name="T18" fmla="*/ 152218 w 7035"/>
                <a:gd name="T19" fmla="*/ 191483 h 8816"/>
                <a:gd name="T20" fmla="*/ 146299 w 7035"/>
                <a:gd name="T21" fmla="*/ 195929 h 8816"/>
                <a:gd name="T22" fmla="*/ 137887 w 7035"/>
                <a:gd name="T23" fmla="*/ 198815 h 8816"/>
                <a:gd name="T24" fmla="*/ 127913 w 7035"/>
                <a:gd name="T25" fmla="*/ 198582 h 8816"/>
                <a:gd name="T26" fmla="*/ 118615 w 7035"/>
                <a:gd name="T27" fmla="*/ 194532 h 8816"/>
                <a:gd name="T28" fmla="*/ 51011 w 7035"/>
                <a:gd name="T29" fmla="*/ 126895 h 8816"/>
                <a:gd name="T30" fmla="*/ 45675 w 7035"/>
                <a:gd name="T31" fmla="*/ 117585 h 8816"/>
                <a:gd name="T32" fmla="*/ 43647 w 7035"/>
                <a:gd name="T33" fmla="*/ 109555 h 8816"/>
                <a:gd name="T34" fmla="*/ 43344 w 7035"/>
                <a:gd name="T35" fmla="*/ 25486 h 8816"/>
                <a:gd name="T36" fmla="*/ 40455 w 7035"/>
                <a:gd name="T37" fmla="*/ 16874 h 8816"/>
                <a:gd name="T38" fmla="*/ 33720 w 7035"/>
                <a:gd name="T39" fmla="*/ 11079 h 8816"/>
                <a:gd name="T40" fmla="*/ 26380 w 7035"/>
                <a:gd name="T41" fmla="*/ 9403 h 8816"/>
                <a:gd name="T42" fmla="*/ 19039 w 7035"/>
                <a:gd name="T43" fmla="*/ 11079 h 8816"/>
                <a:gd name="T44" fmla="*/ 12304 w 7035"/>
                <a:gd name="T45" fmla="*/ 16874 h 8816"/>
                <a:gd name="T46" fmla="*/ 9415 w 7035"/>
                <a:gd name="T47" fmla="*/ 25463 h 8816"/>
                <a:gd name="T48" fmla="*/ 52759 w 7035"/>
                <a:gd name="T49" fmla="*/ 143118 h 8816"/>
                <a:gd name="T50" fmla="*/ 26100 w 7035"/>
                <a:gd name="T51" fmla="*/ 205192 h 8816"/>
                <a:gd name="T52" fmla="*/ 23 w 7035"/>
                <a:gd name="T53" fmla="*/ 26324 h 8816"/>
                <a:gd name="T54" fmla="*/ 1025 w 7035"/>
                <a:gd name="T55" fmla="*/ 19109 h 8816"/>
                <a:gd name="T56" fmla="*/ 3845 w 7035"/>
                <a:gd name="T57" fmla="*/ 12685 h 8816"/>
                <a:gd name="T58" fmla="*/ 8180 w 7035"/>
                <a:gd name="T59" fmla="*/ 7285 h 8816"/>
                <a:gd name="T60" fmla="*/ 13796 w 7035"/>
                <a:gd name="T61" fmla="*/ 3189 h 8816"/>
                <a:gd name="T62" fmla="*/ 20414 w 7035"/>
                <a:gd name="T63" fmla="*/ 675 h 8816"/>
                <a:gd name="T64" fmla="*/ 26380 w 7035"/>
                <a:gd name="T65" fmla="*/ 0 h 8816"/>
                <a:gd name="T66" fmla="*/ 32345 w 7035"/>
                <a:gd name="T67" fmla="*/ 675 h 8816"/>
                <a:gd name="T68" fmla="*/ 38963 w 7035"/>
                <a:gd name="T69" fmla="*/ 3189 h 8816"/>
                <a:gd name="T70" fmla="*/ 44580 w 7035"/>
                <a:gd name="T71" fmla="*/ 7285 h 8816"/>
                <a:gd name="T72" fmla="*/ 48937 w 7035"/>
                <a:gd name="T73" fmla="*/ 12685 h 8816"/>
                <a:gd name="T74" fmla="*/ 51757 w 7035"/>
                <a:gd name="T75" fmla="*/ 19109 h 8816"/>
                <a:gd name="T76" fmla="*/ 52759 w 7035"/>
                <a:gd name="T77" fmla="*/ 26324 h 8816"/>
                <a:gd name="T78" fmla="*/ 53039 w 7035"/>
                <a:gd name="T79" fmla="*/ 108857 h 8816"/>
                <a:gd name="T80" fmla="*/ 55789 w 7035"/>
                <a:gd name="T81" fmla="*/ 117120 h 8816"/>
                <a:gd name="T82" fmla="*/ 121574 w 7035"/>
                <a:gd name="T83" fmla="*/ 184826 h 8816"/>
                <a:gd name="T84" fmla="*/ 126585 w 7035"/>
                <a:gd name="T85" fmla="*/ 188271 h 8816"/>
                <a:gd name="T86" fmla="*/ 132853 w 7035"/>
                <a:gd name="T87" fmla="*/ 189784 h 8816"/>
                <a:gd name="T88" fmla="*/ 139238 w 7035"/>
                <a:gd name="T89" fmla="*/ 188830 h 8816"/>
                <a:gd name="T90" fmla="*/ 143759 w 7035"/>
                <a:gd name="T91" fmla="*/ 186409 h 8816"/>
                <a:gd name="T92" fmla="*/ 147208 w 7035"/>
                <a:gd name="T93" fmla="*/ 182941 h 8816"/>
                <a:gd name="T94" fmla="*/ 150028 w 7035"/>
                <a:gd name="T95" fmla="*/ 177029 h 8816"/>
                <a:gd name="T96" fmla="*/ 150401 w 7035"/>
                <a:gd name="T97" fmla="*/ 170629 h 8816"/>
                <a:gd name="T98" fmla="*/ 148676 w 7035"/>
                <a:gd name="T99" fmla="*/ 165089 h 8816"/>
                <a:gd name="T100" fmla="*/ 145577 w 7035"/>
                <a:gd name="T101" fmla="*/ 160853 h 8816"/>
                <a:gd name="T102" fmla="*/ 72963 w 7035"/>
                <a:gd name="T103" fmla="*/ 87002 h 8816"/>
                <a:gd name="T104" fmla="*/ 69608 w 7035"/>
                <a:gd name="T105" fmla="*/ 77669 h 8816"/>
                <a:gd name="T106" fmla="*/ 69934 w 7035"/>
                <a:gd name="T107" fmla="*/ 67823 h 8816"/>
                <a:gd name="T108" fmla="*/ 73150 w 7035"/>
                <a:gd name="T109" fmla="*/ 59933 h 8816"/>
                <a:gd name="T110" fmla="*/ 77111 w 7035"/>
                <a:gd name="T111" fmla="*/ 54882 h 8816"/>
                <a:gd name="T112" fmla="*/ 163381 w 7035"/>
                <a:gd name="T113" fmla="*/ 6447 h 8816"/>
                <a:gd name="T114" fmla="*/ 22628 w 7035"/>
                <a:gd name="T115" fmla="*/ 185222 h 8816"/>
                <a:gd name="T116" fmla="*/ 126118 w 7035"/>
                <a:gd name="T117" fmla="*/ 30071 h 88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7035" h="8816">
                  <a:moveTo>
                    <a:pt x="4404" y="3894"/>
                  </a:moveTo>
                  <a:lnTo>
                    <a:pt x="6106" y="2192"/>
                  </a:lnTo>
                  <a:lnTo>
                    <a:pt x="5692" y="2133"/>
                  </a:lnTo>
                  <a:lnTo>
                    <a:pt x="5623" y="1642"/>
                  </a:lnTo>
                  <a:lnTo>
                    <a:pt x="5131" y="1573"/>
                  </a:lnTo>
                  <a:lnTo>
                    <a:pt x="5074" y="1165"/>
                  </a:lnTo>
                  <a:lnTo>
                    <a:pt x="3595" y="2644"/>
                  </a:lnTo>
                  <a:lnTo>
                    <a:pt x="3595" y="2643"/>
                  </a:lnTo>
                  <a:lnTo>
                    <a:pt x="3586" y="2652"/>
                  </a:lnTo>
                  <a:lnTo>
                    <a:pt x="3571" y="2668"/>
                  </a:lnTo>
                  <a:lnTo>
                    <a:pt x="3558" y="2683"/>
                  </a:lnTo>
                  <a:lnTo>
                    <a:pt x="3543" y="2700"/>
                  </a:lnTo>
                  <a:lnTo>
                    <a:pt x="3531" y="2717"/>
                  </a:lnTo>
                  <a:lnTo>
                    <a:pt x="3518" y="2733"/>
                  </a:lnTo>
                  <a:lnTo>
                    <a:pt x="3506" y="2750"/>
                  </a:lnTo>
                  <a:lnTo>
                    <a:pt x="3494" y="2768"/>
                  </a:lnTo>
                  <a:lnTo>
                    <a:pt x="3484" y="2784"/>
                  </a:lnTo>
                  <a:lnTo>
                    <a:pt x="3473" y="2802"/>
                  </a:lnTo>
                  <a:lnTo>
                    <a:pt x="3463" y="2820"/>
                  </a:lnTo>
                  <a:lnTo>
                    <a:pt x="3454" y="2838"/>
                  </a:lnTo>
                  <a:lnTo>
                    <a:pt x="3445" y="2856"/>
                  </a:lnTo>
                  <a:lnTo>
                    <a:pt x="3437" y="2874"/>
                  </a:lnTo>
                  <a:lnTo>
                    <a:pt x="3429" y="2893"/>
                  </a:lnTo>
                  <a:lnTo>
                    <a:pt x="3422" y="2912"/>
                  </a:lnTo>
                  <a:lnTo>
                    <a:pt x="3416" y="2931"/>
                  </a:lnTo>
                  <a:lnTo>
                    <a:pt x="3407" y="2955"/>
                  </a:lnTo>
                  <a:lnTo>
                    <a:pt x="3401" y="2979"/>
                  </a:lnTo>
                  <a:lnTo>
                    <a:pt x="3395" y="3004"/>
                  </a:lnTo>
                  <a:lnTo>
                    <a:pt x="3390" y="3028"/>
                  </a:lnTo>
                  <a:lnTo>
                    <a:pt x="3385" y="3053"/>
                  </a:lnTo>
                  <a:lnTo>
                    <a:pt x="3382" y="3077"/>
                  </a:lnTo>
                  <a:lnTo>
                    <a:pt x="3379" y="3102"/>
                  </a:lnTo>
                  <a:lnTo>
                    <a:pt x="3378" y="3127"/>
                  </a:lnTo>
                  <a:lnTo>
                    <a:pt x="3377" y="3152"/>
                  </a:lnTo>
                  <a:lnTo>
                    <a:pt x="3377" y="3177"/>
                  </a:lnTo>
                  <a:lnTo>
                    <a:pt x="3378" y="3201"/>
                  </a:lnTo>
                  <a:lnTo>
                    <a:pt x="3379" y="3226"/>
                  </a:lnTo>
                  <a:lnTo>
                    <a:pt x="3382" y="3251"/>
                  </a:lnTo>
                  <a:lnTo>
                    <a:pt x="3385" y="3275"/>
                  </a:lnTo>
                  <a:lnTo>
                    <a:pt x="3390" y="3300"/>
                  </a:lnTo>
                  <a:lnTo>
                    <a:pt x="3395" y="3324"/>
                  </a:lnTo>
                  <a:lnTo>
                    <a:pt x="3400" y="3348"/>
                  </a:lnTo>
                  <a:lnTo>
                    <a:pt x="3407" y="3372"/>
                  </a:lnTo>
                  <a:lnTo>
                    <a:pt x="3415" y="3396"/>
                  </a:lnTo>
                  <a:lnTo>
                    <a:pt x="3423" y="3420"/>
                  </a:lnTo>
                  <a:lnTo>
                    <a:pt x="3432" y="3443"/>
                  </a:lnTo>
                  <a:lnTo>
                    <a:pt x="3443" y="3466"/>
                  </a:lnTo>
                  <a:lnTo>
                    <a:pt x="3453" y="3489"/>
                  </a:lnTo>
                  <a:lnTo>
                    <a:pt x="3465" y="3511"/>
                  </a:lnTo>
                  <a:lnTo>
                    <a:pt x="3477" y="3534"/>
                  </a:lnTo>
                  <a:lnTo>
                    <a:pt x="3491" y="3555"/>
                  </a:lnTo>
                  <a:lnTo>
                    <a:pt x="3506" y="3577"/>
                  </a:lnTo>
                  <a:lnTo>
                    <a:pt x="3520" y="3597"/>
                  </a:lnTo>
                  <a:lnTo>
                    <a:pt x="3537" y="3617"/>
                  </a:lnTo>
                  <a:lnTo>
                    <a:pt x="3554" y="3638"/>
                  </a:lnTo>
                  <a:lnTo>
                    <a:pt x="3570" y="3657"/>
                  </a:lnTo>
                  <a:lnTo>
                    <a:pt x="3589" y="3677"/>
                  </a:lnTo>
                  <a:lnTo>
                    <a:pt x="6532" y="6626"/>
                  </a:lnTo>
                  <a:lnTo>
                    <a:pt x="6533" y="6626"/>
                  </a:lnTo>
                  <a:lnTo>
                    <a:pt x="6533" y="6627"/>
                  </a:lnTo>
                  <a:lnTo>
                    <a:pt x="6555" y="6650"/>
                  </a:lnTo>
                  <a:lnTo>
                    <a:pt x="6578" y="6674"/>
                  </a:lnTo>
                  <a:lnTo>
                    <a:pt x="6599" y="6699"/>
                  </a:lnTo>
                  <a:lnTo>
                    <a:pt x="6619" y="6723"/>
                  </a:lnTo>
                  <a:lnTo>
                    <a:pt x="6638" y="6749"/>
                  </a:lnTo>
                  <a:lnTo>
                    <a:pt x="6657" y="6774"/>
                  </a:lnTo>
                  <a:lnTo>
                    <a:pt x="6675" y="6800"/>
                  </a:lnTo>
                  <a:lnTo>
                    <a:pt x="6692" y="6826"/>
                  </a:lnTo>
                  <a:lnTo>
                    <a:pt x="6708" y="6854"/>
                  </a:lnTo>
                  <a:lnTo>
                    <a:pt x="6724" y="6881"/>
                  </a:lnTo>
                  <a:lnTo>
                    <a:pt x="6739" y="6908"/>
                  </a:lnTo>
                  <a:lnTo>
                    <a:pt x="6752" y="6936"/>
                  </a:lnTo>
                  <a:lnTo>
                    <a:pt x="6765" y="6964"/>
                  </a:lnTo>
                  <a:lnTo>
                    <a:pt x="6777" y="6992"/>
                  </a:lnTo>
                  <a:lnTo>
                    <a:pt x="6789" y="7022"/>
                  </a:lnTo>
                  <a:lnTo>
                    <a:pt x="6799" y="7051"/>
                  </a:lnTo>
                  <a:lnTo>
                    <a:pt x="6812" y="7088"/>
                  </a:lnTo>
                  <a:lnTo>
                    <a:pt x="6823" y="7126"/>
                  </a:lnTo>
                  <a:lnTo>
                    <a:pt x="6833" y="7165"/>
                  </a:lnTo>
                  <a:lnTo>
                    <a:pt x="6841" y="7202"/>
                  </a:lnTo>
                  <a:lnTo>
                    <a:pt x="6848" y="7241"/>
                  </a:lnTo>
                  <a:lnTo>
                    <a:pt x="6853" y="7279"/>
                  </a:lnTo>
                  <a:lnTo>
                    <a:pt x="6859" y="7319"/>
                  </a:lnTo>
                  <a:lnTo>
                    <a:pt x="6862" y="7358"/>
                  </a:lnTo>
                  <a:lnTo>
                    <a:pt x="6863" y="7396"/>
                  </a:lnTo>
                  <a:lnTo>
                    <a:pt x="6864" y="7436"/>
                  </a:lnTo>
                  <a:lnTo>
                    <a:pt x="6863" y="7475"/>
                  </a:lnTo>
                  <a:lnTo>
                    <a:pt x="6860" y="7514"/>
                  </a:lnTo>
                  <a:lnTo>
                    <a:pt x="6857" y="7553"/>
                  </a:lnTo>
                  <a:lnTo>
                    <a:pt x="6851" y="7591"/>
                  </a:lnTo>
                  <a:lnTo>
                    <a:pt x="6845" y="7630"/>
                  </a:lnTo>
                  <a:lnTo>
                    <a:pt x="6838" y="7669"/>
                  </a:lnTo>
                  <a:lnTo>
                    <a:pt x="6828" y="7707"/>
                  </a:lnTo>
                  <a:lnTo>
                    <a:pt x="6818" y="7745"/>
                  </a:lnTo>
                  <a:lnTo>
                    <a:pt x="6806" y="7782"/>
                  </a:lnTo>
                  <a:lnTo>
                    <a:pt x="6794" y="7820"/>
                  </a:lnTo>
                  <a:lnTo>
                    <a:pt x="6779" y="7857"/>
                  </a:lnTo>
                  <a:lnTo>
                    <a:pt x="6764" y="7893"/>
                  </a:lnTo>
                  <a:lnTo>
                    <a:pt x="6746" y="7930"/>
                  </a:lnTo>
                  <a:lnTo>
                    <a:pt x="6728" y="7965"/>
                  </a:lnTo>
                  <a:lnTo>
                    <a:pt x="6708" y="7999"/>
                  </a:lnTo>
                  <a:lnTo>
                    <a:pt x="6688" y="8034"/>
                  </a:lnTo>
                  <a:lnTo>
                    <a:pt x="6665" y="8068"/>
                  </a:lnTo>
                  <a:lnTo>
                    <a:pt x="6641" y="8101"/>
                  </a:lnTo>
                  <a:lnTo>
                    <a:pt x="6616" y="8134"/>
                  </a:lnTo>
                  <a:lnTo>
                    <a:pt x="6589" y="8165"/>
                  </a:lnTo>
                  <a:lnTo>
                    <a:pt x="6561" y="8197"/>
                  </a:lnTo>
                  <a:lnTo>
                    <a:pt x="6533" y="8227"/>
                  </a:lnTo>
                  <a:lnTo>
                    <a:pt x="6532" y="8227"/>
                  </a:lnTo>
                  <a:lnTo>
                    <a:pt x="6531" y="8227"/>
                  </a:lnTo>
                  <a:lnTo>
                    <a:pt x="6508" y="8250"/>
                  </a:lnTo>
                  <a:lnTo>
                    <a:pt x="6484" y="8272"/>
                  </a:lnTo>
                  <a:lnTo>
                    <a:pt x="6460" y="8293"/>
                  </a:lnTo>
                  <a:lnTo>
                    <a:pt x="6435" y="8314"/>
                  </a:lnTo>
                  <a:lnTo>
                    <a:pt x="6410" y="8332"/>
                  </a:lnTo>
                  <a:lnTo>
                    <a:pt x="6384" y="8351"/>
                  </a:lnTo>
                  <a:lnTo>
                    <a:pt x="6358" y="8369"/>
                  </a:lnTo>
                  <a:lnTo>
                    <a:pt x="6332" y="8387"/>
                  </a:lnTo>
                  <a:lnTo>
                    <a:pt x="6305" y="8402"/>
                  </a:lnTo>
                  <a:lnTo>
                    <a:pt x="6278" y="8418"/>
                  </a:lnTo>
                  <a:lnTo>
                    <a:pt x="6250" y="8433"/>
                  </a:lnTo>
                  <a:lnTo>
                    <a:pt x="6222" y="8446"/>
                  </a:lnTo>
                  <a:lnTo>
                    <a:pt x="6194" y="8459"/>
                  </a:lnTo>
                  <a:lnTo>
                    <a:pt x="6166" y="8471"/>
                  </a:lnTo>
                  <a:lnTo>
                    <a:pt x="6136" y="8483"/>
                  </a:lnTo>
                  <a:lnTo>
                    <a:pt x="6107" y="8493"/>
                  </a:lnTo>
                  <a:lnTo>
                    <a:pt x="6070" y="8506"/>
                  </a:lnTo>
                  <a:lnTo>
                    <a:pt x="6032" y="8517"/>
                  </a:lnTo>
                  <a:lnTo>
                    <a:pt x="5995" y="8527"/>
                  </a:lnTo>
                  <a:lnTo>
                    <a:pt x="5956" y="8535"/>
                  </a:lnTo>
                  <a:lnTo>
                    <a:pt x="5917" y="8542"/>
                  </a:lnTo>
                  <a:lnTo>
                    <a:pt x="5879" y="8548"/>
                  </a:lnTo>
                  <a:lnTo>
                    <a:pt x="5840" y="8553"/>
                  </a:lnTo>
                  <a:lnTo>
                    <a:pt x="5800" y="8556"/>
                  </a:lnTo>
                  <a:lnTo>
                    <a:pt x="5762" y="8557"/>
                  </a:lnTo>
                  <a:lnTo>
                    <a:pt x="5722" y="8558"/>
                  </a:lnTo>
                  <a:lnTo>
                    <a:pt x="5684" y="8557"/>
                  </a:lnTo>
                  <a:lnTo>
                    <a:pt x="5644" y="8555"/>
                  </a:lnTo>
                  <a:lnTo>
                    <a:pt x="5605" y="8551"/>
                  </a:lnTo>
                  <a:lnTo>
                    <a:pt x="5567" y="8545"/>
                  </a:lnTo>
                  <a:lnTo>
                    <a:pt x="5528" y="8539"/>
                  </a:lnTo>
                  <a:lnTo>
                    <a:pt x="5489" y="8532"/>
                  </a:lnTo>
                  <a:lnTo>
                    <a:pt x="5451" y="8522"/>
                  </a:lnTo>
                  <a:lnTo>
                    <a:pt x="5413" y="8512"/>
                  </a:lnTo>
                  <a:lnTo>
                    <a:pt x="5376" y="8500"/>
                  </a:lnTo>
                  <a:lnTo>
                    <a:pt x="5338" y="8488"/>
                  </a:lnTo>
                  <a:lnTo>
                    <a:pt x="5302" y="8473"/>
                  </a:lnTo>
                  <a:lnTo>
                    <a:pt x="5265" y="8458"/>
                  </a:lnTo>
                  <a:lnTo>
                    <a:pt x="5229" y="8441"/>
                  </a:lnTo>
                  <a:lnTo>
                    <a:pt x="5193" y="8422"/>
                  </a:lnTo>
                  <a:lnTo>
                    <a:pt x="5159" y="8402"/>
                  </a:lnTo>
                  <a:lnTo>
                    <a:pt x="5124" y="8381"/>
                  </a:lnTo>
                  <a:lnTo>
                    <a:pt x="5090" y="8358"/>
                  </a:lnTo>
                  <a:lnTo>
                    <a:pt x="5057" y="8336"/>
                  </a:lnTo>
                  <a:lnTo>
                    <a:pt x="5025" y="8310"/>
                  </a:lnTo>
                  <a:lnTo>
                    <a:pt x="4993" y="8283"/>
                  </a:lnTo>
                  <a:lnTo>
                    <a:pt x="4961" y="8256"/>
                  </a:lnTo>
                  <a:lnTo>
                    <a:pt x="4932" y="8227"/>
                  </a:lnTo>
                  <a:lnTo>
                    <a:pt x="4932" y="8226"/>
                  </a:lnTo>
                  <a:lnTo>
                    <a:pt x="2325" y="5605"/>
                  </a:lnTo>
                  <a:lnTo>
                    <a:pt x="2290" y="5568"/>
                  </a:lnTo>
                  <a:lnTo>
                    <a:pt x="2254" y="5530"/>
                  </a:lnTo>
                  <a:lnTo>
                    <a:pt x="2221" y="5492"/>
                  </a:lnTo>
                  <a:lnTo>
                    <a:pt x="2189" y="5452"/>
                  </a:lnTo>
                  <a:lnTo>
                    <a:pt x="2158" y="5411"/>
                  </a:lnTo>
                  <a:lnTo>
                    <a:pt x="2129" y="5371"/>
                  </a:lnTo>
                  <a:lnTo>
                    <a:pt x="2102" y="5329"/>
                  </a:lnTo>
                  <a:lnTo>
                    <a:pt x="2075" y="5286"/>
                  </a:lnTo>
                  <a:lnTo>
                    <a:pt x="2056" y="5254"/>
                  </a:lnTo>
                  <a:lnTo>
                    <a:pt x="2038" y="5221"/>
                  </a:lnTo>
                  <a:lnTo>
                    <a:pt x="2020" y="5188"/>
                  </a:lnTo>
                  <a:lnTo>
                    <a:pt x="2005" y="5156"/>
                  </a:lnTo>
                  <a:lnTo>
                    <a:pt x="1989" y="5120"/>
                  </a:lnTo>
                  <a:lnTo>
                    <a:pt x="1973" y="5087"/>
                  </a:lnTo>
                  <a:lnTo>
                    <a:pt x="1960" y="5052"/>
                  </a:lnTo>
                  <a:lnTo>
                    <a:pt x="1947" y="5019"/>
                  </a:lnTo>
                  <a:lnTo>
                    <a:pt x="1937" y="4989"/>
                  </a:lnTo>
                  <a:lnTo>
                    <a:pt x="1928" y="4958"/>
                  </a:lnTo>
                  <a:lnTo>
                    <a:pt x="1919" y="4928"/>
                  </a:lnTo>
                  <a:lnTo>
                    <a:pt x="1911" y="4898"/>
                  </a:lnTo>
                  <a:lnTo>
                    <a:pt x="1902" y="4867"/>
                  </a:lnTo>
                  <a:lnTo>
                    <a:pt x="1895" y="4835"/>
                  </a:lnTo>
                  <a:lnTo>
                    <a:pt x="1889" y="4803"/>
                  </a:lnTo>
                  <a:lnTo>
                    <a:pt x="1884" y="4772"/>
                  </a:lnTo>
                  <a:lnTo>
                    <a:pt x="1878" y="4739"/>
                  </a:lnTo>
                  <a:lnTo>
                    <a:pt x="1873" y="4707"/>
                  </a:lnTo>
                  <a:lnTo>
                    <a:pt x="1870" y="4673"/>
                  </a:lnTo>
                  <a:lnTo>
                    <a:pt x="1867" y="4641"/>
                  </a:lnTo>
                  <a:lnTo>
                    <a:pt x="1864" y="4608"/>
                  </a:lnTo>
                  <a:lnTo>
                    <a:pt x="1863" y="4573"/>
                  </a:lnTo>
                  <a:lnTo>
                    <a:pt x="1862" y="4540"/>
                  </a:lnTo>
                  <a:lnTo>
                    <a:pt x="1862" y="4505"/>
                  </a:lnTo>
                  <a:lnTo>
                    <a:pt x="1861" y="1132"/>
                  </a:lnTo>
                  <a:lnTo>
                    <a:pt x="1860" y="1132"/>
                  </a:lnTo>
                  <a:lnTo>
                    <a:pt x="1860" y="1131"/>
                  </a:lnTo>
                  <a:lnTo>
                    <a:pt x="1861" y="1131"/>
                  </a:lnTo>
                  <a:lnTo>
                    <a:pt x="1860" y="1095"/>
                  </a:lnTo>
                  <a:lnTo>
                    <a:pt x="1857" y="1057"/>
                  </a:lnTo>
                  <a:lnTo>
                    <a:pt x="1852" y="1022"/>
                  </a:lnTo>
                  <a:lnTo>
                    <a:pt x="1846" y="985"/>
                  </a:lnTo>
                  <a:lnTo>
                    <a:pt x="1838" y="951"/>
                  </a:lnTo>
                  <a:lnTo>
                    <a:pt x="1827" y="916"/>
                  </a:lnTo>
                  <a:lnTo>
                    <a:pt x="1816" y="882"/>
                  </a:lnTo>
                  <a:lnTo>
                    <a:pt x="1803" y="849"/>
                  </a:lnTo>
                  <a:lnTo>
                    <a:pt x="1789" y="817"/>
                  </a:lnTo>
                  <a:lnTo>
                    <a:pt x="1772" y="786"/>
                  </a:lnTo>
                  <a:lnTo>
                    <a:pt x="1755" y="755"/>
                  </a:lnTo>
                  <a:lnTo>
                    <a:pt x="1736" y="725"/>
                  </a:lnTo>
                  <a:lnTo>
                    <a:pt x="1716" y="697"/>
                  </a:lnTo>
                  <a:lnTo>
                    <a:pt x="1694" y="669"/>
                  </a:lnTo>
                  <a:lnTo>
                    <a:pt x="1671" y="643"/>
                  </a:lnTo>
                  <a:lnTo>
                    <a:pt x="1647" y="617"/>
                  </a:lnTo>
                  <a:lnTo>
                    <a:pt x="1622" y="593"/>
                  </a:lnTo>
                  <a:lnTo>
                    <a:pt x="1595" y="570"/>
                  </a:lnTo>
                  <a:lnTo>
                    <a:pt x="1567" y="549"/>
                  </a:lnTo>
                  <a:lnTo>
                    <a:pt x="1538" y="528"/>
                  </a:lnTo>
                  <a:lnTo>
                    <a:pt x="1509" y="509"/>
                  </a:lnTo>
                  <a:lnTo>
                    <a:pt x="1479" y="492"/>
                  </a:lnTo>
                  <a:lnTo>
                    <a:pt x="1447" y="476"/>
                  </a:lnTo>
                  <a:lnTo>
                    <a:pt x="1415" y="460"/>
                  </a:lnTo>
                  <a:lnTo>
                    <a:pt x="1382" y="448"/>
                  </a:lnTo>
                  <a:lnTo>
                    <a:pt x="1348" y="436"/>
                  </a:lnTo>
                  <a:lnTo>
                    <a:pt x="1314" y="427"/>
                  </a:lnTo>
                  <a:lnTo>
                    <a:pt x="1278" y="419"/>
                  </a:lnTo>
                  <a:lnTo>
                    <a:pt x="1243" y="412"/>
                  </a:lnTo>
                  <a:lnTo>
                    <a:pt x="1206" y="407"/>
                  </a:lnTo>
                  <a:lnTo>
                    <a:pt x="1170" y="404"/>
                  </a:lnTo>
                  <a:lnTo>
                    <a:pt x="1132" y="403"/>
                  </a:lnTo>
                  <a:lnTo>
                    <a:pt x="1132" y="404"/>
                  </a:lnTo>
                  <a:lnTo>
                    <a:pt x="1132" y="403"/>
                  </a:lnTo>
                  <a:lnTo>
                    <a:pt x="1095" y="404"/>
                  </a:lnTo>
                  <a:lnTo>
                    <a:pt x="1057" y="407"/>
                  </a:lnTo>
                  <a:lnTo>
                    <a:pt x="1022" y="412"/>
                  </a:lnTo>
                  <a:lnTo>
                    <a:pt x="985" y="419"/>
                  </a:lnTo>
                  <a:lnTo>
                    <a:pt x="951" y="427"/>
                  </a:lnTo>
                  <a:lnTo>
                    <a:pt x="916" y="436"/>
                  </a:lnTo>
                  <a:lnTo>
                    <a:pt x="882" y="448"/>
                  </a:lnTo>
                  <a:lnTo>
                    <a:pt x="849" y="460"/>
                  </a:lnTo>
                  <a:lnTo>
                    <a:pt x="817" y="476"/>
                  </a:lnTo>
                  <a:lnTo>
                    <a:pt x="786" y="492"/>
                  </a:lnTo>
                  <a:lnTo>
                    <a:pt x="755" y="509"/>
                  </a:lnTo>
                  <a:lnTo>
                    <a:pt x="725" y="528"/>
                  </a:lnTo>
                  <a:lnTo>
                    <a:pt x="697" y="549"/>
                  </a:lnTo>
                  <a:lnTo>
                    <a:pt x="669" y="570"/>
                  </a:lnTo>
                  <a:lnTo>
                    <a:pt x="643" y="593"/>
                  </a:lnTo>
                  <a:lnTo>
                    <a:pt x="618" y="617"/>
                  </a:lnTo>
                  <a:lnTo>
                    <a:pt x="593" y="643"/>
                  </a:lnTo>
                  <a:lnTo>
                    <a:pt x="570" y="669"/>
                  </a:lnTo>
                  <a:lnTo>
                    <a:pt x="549" y="697"/>
                  </a:lnTo>
                  <a:lnTo>
                    <a:pt x="528" y="725"/>
                  </a:lnTo>
                  <a:lnTo>
                    <a:pt x="509" y="755"/>
                  </a:lnTo>
                  <a:lnTo>
                    <a:pt x="492" y="785"/>
                  </a:lnTo>
                  <a:lnTo>
                    <a:pt x="476" y="817"/>
                  </a:lnTo>
                  <a:lnTo>
                    <a:pt x="461" y="849"/>
                  </a:lnTo>
                  <a:lnTo>
                    <a:pt x="448" y="882"/>
                  </a:lnTo>
                  <a:lnTo>
                    <a:pt x="436" y="915"/>
                  </a:lnTo>
                  <a:lnTo>
                    <a:pt x="427" y="950"/>
                  </a:lnTo>
                  <a:lnTo>
                    <a:pt x="418" y="985"/>
                  </a:lnTo>
                  <a:lnTo>
                    <a:pt x="412" y="1021"/>
                  </a:lnTo>
                  <a:lnTo>
                    <a:pt x="407" y="1057"/>
                  </a:lnTo>
                  <a:lnTo>
                    <a:pt x="404" y="1094"/>
                  </a:lnTo>
                  <a:lnTo>
                    <a:pt x="404" y="1131"/>
                  </a:lnTo>
                  <a:lnTo>
                    <a:pt x="404" y="1132"/>
                  </a:lnTo>
                  <a:lnTo>
                    <a:pt x="404" y="6820"/>
                  </a:lnTo>
                  <a:lnTo>
                    <a:pt x="739" y="6568"/>
                  </a:lnTo>
                  <a:lnTo>
                    <a:pt x="1134" y="6867"/>
                  </a:lnTo>
                  <a:lnTo>
                    <a:pt x="1531" y="6568"/>
                  </a:lnTo>
                  <a:lnTo>
                    <a:pt x="1860" y="6816"/>
                  </a:lnTo>
                  <a:lnTo>
                    <a:pt x="1860" y="5749"/>
                  </a:lnTo>
                  <a:lnTo>
                    <a:pt x="1864" y="5749"/>
                  </a:lnTo>
                  <a:lnTo>
                    <a:pt x="2264" y="6149"/>
                  </a:lnTo>
                  <a:lnTo>
                    <a:pt x="2264" y="7260"/>
                  </a:lnTo>
                  <a:lnTo>
                    <a:pt x="1225" y="8767"/>
                  </a:lnTo>
                  <a:lnTo>
                    <a:pt x="1217" y="8778"/>
                  </a:lnTo>
                  <a:lnTo>
                    <a:pt x="1206" y="8787"/>
                  </a:lnTo>
                  <a:lnTo>
                    <a:pt x="1196" y="8797"/>
                  </a:lnTo>
                  <a:lnTo>
                    <a:pt x="1183" y="8803"/>
                  </a:lnTo>
                  <a:lnTo>
                    <a:pt x="1172" y="8808"/>
                  </a:lnTo>
                  <a:lnTo>
                    <a:pt x="1158" y="8812"/>
                  </a:lnTo>
                  <a:lnTo>
                    <a:pt x="1146" y="8815"/>
                  </a:lnTo>
                  <a:lnTo>
                    <a:pt x="1132" y="8816"/>
                  </a:lnTo>
                  <a:lnTo>
                    <a:pt x="1120" y="8816"/>
                  </a:lnTo>
                  <a:lnTo>
                    <a:pt x="1106" y="8812"/>
                  </a:lnTo>
                  <a:lnTo>
                    <a:pt x="1094" y="8809"/>
                  </a:lnTo>
                  <a:lnTo>
                    <a:pt x="1081" y="8804"/>
                  </a:lnTo>
                  <a:lnTo>
                    <a:pt x="1069" y="8797"/>
                  </a:lnTo>
                  <a:lnTo>
                    <a:pt x="1058" y="8788"/>
                  </a:lnTo>
                  <a:lnTo>
                    <a:pt x="1048" y="8778"/>
                  </a:lnTo>
                  <a:lnTo>
                    <a:pt x="1038" y="8767"/>
                  </a:lnTo>
                  <a:lnTo>
                    <a:pt x="0" y="7260"/>
                  </a:lnTo>
                  <a:lnTo>
                    <a:pt x="0" y="1132"/>
                  </a:lnTo>
                  <a:lnTo>
                    <a:pt x="0" y="1131"/>
                  </a:lnTo>
                  <a:lnTo>
                    <a:pt x="1" y="1131"/>
                  </a:lnTo>
                  <a:lnTo>
                    <a:pt x="1" y="1102"/>
                  </a:lnTo>
                  <a:lnTo>
                    <a:pt x="2" y="1073"/>
                  </a:lnTo>
                  <a:lnTo>
                    <a:pt x="4" y="1045"/>
                  </a:lnTo>
                  <a:lnTo>
                    <a:pt x="6" y="1016"/>
                  </a:lnTo>
                  <a:lnTo>
                    <a:pt x="9" y="987"/>
                  </a:lnTo>
                  <a:lnTo>
                    <a:pt x="14" y="959"/>
                  </a:lnTo>
                  <a:lnTo>
                    <a:pt x="19" y="931"/>
                  </a:lnTo>
                  <a:lnTo>
                    <a:pt x="24" y="904"/>
                  </a:lnTo>
                  <a:lnTo>
                    <a:pt x="30" y="876"/>
                  </a:lnTo>
                  <a:lnTo>
                    <a:pt x="36" y="849"/>
                  </a:lnTo>
                  <a:lnTo>
                    <a:pt x="44" y="821"/>
                  </a:lnTo>
                  <a:lnTo>
                    <a:pt x="52" y="795"/>
                  </a:lnTo>
                  <a:lnTo>
                    <a:pt x="60" y="768"/>
                  </a:lnTo>
                  <a:lnTo>
                    <a:pt x="70" y="742"/>
                  </a:lnTo>
                  <a:lnTo>
                    <a:pt x="79" y="716"/>
                  </a:lnTo>
                  <a:lnTo>
                    <a:pt x="90" y="691"/>
                  </a:lnTo>
                  <a:lnTo>
                    <a:pt x="100" y="666"/>
                  </a:lnTo>
                  <a:lnTo>
                    <a:pt x="113" y="641"/>
                  </a:lnTo>
                  <a:lnTo>
                    <a:pt x="124" y="616"/>
                  </a:lnTo>
                  <a:lnTo>
                    <a:pt x="138" y="592"/>
                  </a:lnTo>
                  <a:lnTo>
                    <a:pt x="150" y="568"/>
                  </a:lnTo>
                  <a:lnTo>
                    <a:pt x="165" y="545"/>
                  </a:lnTo>
                  <a:lnTo>
                    <a:pt x="178" y="522"/>
                  </a:lnTo>
                  <a:lnTo>
                    <a:pt x="194" y="499"/>
                  </a:lnTo>
                  <a:lnTo>
                    <a:pt x="210" y="477"/>
                  </a:lnTo>
                  <a:lnTo>
                    <a:pt x="225" y="454"/>
                  </a:lnTo>
                  <a:lnTo>
                    <a:pt x="242" y="433"/>
                  </a:lnTo>
                  <a:lnTo>
                    <a:pt x="259" y="412"/>
                  </a:lnTo>
                  <a:lnTo>
                    <a:pt x="277" y="391"/>
                  </a:lnTo>
                  <a:lnTo>
                    <a:pt x="294" y="371"/>
                  </a:lnTo>
                  <a:lnTo>
                    <a:pt x="313" y="351"/>
                  </a:lnTo>
                  <a:lnTo>
                    <a:pt x="332" y="332"/>
                  </a:lnTo>
                  <a:lnTo>
                    <a:pt x="351" y="313"/>
                  </a:lnTo>
                  <a:lnTo>
                    <a:pt x="370" y="294"/>
                  </a:lnTo>
                  <a:lnTo>
                    <a:pt x="391" y="277"/>
                  </a:lnTo>
                  <a:lnTo>
                    <a:pt x="412" y="259"/>
                  </a:lnTo>
                  <a:lnTo>
                    <a:pt x="433" y="242"/>
                  </a:lnTo>
                  <a:lnTo>
                    <a:pt x="455" y="226"/>
                  </a:lnTo>
                  <a:lnTo>
                    <a:pt x="477" y="209"/>
                  </a:lnTo>
                  <a:lnTo>
                    <a:pt x="499" y="194"/>
                  </a:lnTo>
                  <a:lnTo>
                    <a:pt x="522" y="179"/>
                  </a:lnTo>
                  <a:lnTo>
                    <a:pt x="545" y="164"/>
                  </a:lnTo>
                  <a:lnTo>
                    <a:pt x="568" y="150"/>
                  </a:lnTo>
                  <a:lnTo>
                    <a:pt x="592" y="137"/>
                  </a:lnTo>
                  <a:lnTo>
                    <a:pt x="617" y="124"/>
                  </a:lnTo>
                  <a:lnTo>
                    <a:pt x="641" y="112"/>
                  </a:lnTo>
                  <a:lnTo>
                    <a:pt x="666" y="100"/>
                  </a:lnTo>
                  <a:lnTo>
                    <a:pt x="691" y="90"/>
                  </a:lnTo>
                  <a:lnTo>
                    <a:pt x="717" y="79"/>
                  </a:lnTo>
                  <a:lnTo>
                    <a:pt x="742" y="69"/>
                  </a:lnTo>
                  <a:lnTo>
                    <a:pt x="768" y="61"/>
                  </a:lnTo>
                  <a:lnTo>
                    <a:pt x="795" y="51"/>
                  </a:lnTo>
                  <a:lnTo>
                    <a:pt x="821" y="44"/>
                  </a:lnTo>
                  <a:lnTo>
                    <a:pt x="848" y="37"/>
                  </a:lnTo>
                  <a:lnTo>
                    <a:pt x="876" y="29"/>
                  </a:lnTo>
                  <a:lnTo>
                    <a:pt x="904" y="24"/>
                  </a:lnTo>
                  <a:lnTo>
                    <a:pt x="931" y="19"/>
                  </a:lnTo>
                  <a:lnTo>
                    <a:pt x="959" y="14"/>
                  </a:lnTo>
                  <a:lnTo>
                    <a:pt x="987" y="9"/>
                  </a:lnTo>
                  <a:lnTo>
                    <a:pt x="1016" y="6"/>
                  </a:lnTo>
                  <a:lnTo>
                    <a:pt x="1045" y="4"/>
                  </a:lnTo>
                  <a:lnTo>
                    <a:pt x="1074" y="2"/>
                  </a:lnTo>
                  <a:lnTo>
                    <a:pt x="1103" y="1"/>
                  </a:lnTo>
                  <a:lnTo>
                    <a:pt x="1132" y="1"/>
                  </a:lnTo>
                  <a:lnTo>
                    <a:pt x="1132" y="0"/>
                  </a:lnTo>
                  <a:lnTo>
                    <a:pt x="1132" y="1"/>
                  </a:lnTo>
                  <a:lnTo>
                    <a:pt x="1162" y="1"/>
                  </a:lnTo>
                  <a:lnTo>
                    <a:pt x="1191" y="2"/>
                  </a:lnTo>
                  <a:lnTo>
                    <a:pt x="1220" y="4"/>
                  </a:lnTo>
                  <a:lnTo>
                    <a:pt x="1248" y="6"/>
                  </a:lnTo>
                  <a:lnTo>
                    <a:pt x="1276" y="9"/>
                  </a:lnTo>
                  <a:lnTo>
                    <a:pt x="1304" y="14"/>
                  </a:lnTo>
                  <a:lnTo>
                    <a:pt x="1333" y="19"/>
                  </a:lnTo>
                  <a:lnTo>
                    <a:pt x="1361" y="24"/>
                  </a:lnTo>
                  <a:lnTo>
                    <a:pt x="1388" y="29"/>
                  </a:lnTo>
                  <a:lnTo>
                    <a:pt x="1415" y="37"/>
                  </a:lnTo>
                  <a:lnTo>
                    <a:pt x="1442" y="44"/>
                  </a:lnTo>
                  <a:lnTo>
                    <a:pt x="1469" y="51"/>
                  </a:lnTo>
                  <a:lnTo>
                    <a:pt x="1495" y="61"/>
                  </a:lnTo>
                  <a:lnTo>
                    <a:pt x="1522" y="69"/>
                  </a:lnTo>
                  <a:lnTo>
                    <a:pt x="1548" y="79"/>
                  </a:lnTo>
                  <a:lnTo>
                    <a:pt x="1573" y="90"/>
                  </a:lnTo>
                  <a:lnTo>
                    <a:pt x="1599" y="100"/>
                  </a:lnTo>
                  <a:lnTo>
                    <a:pt x="1623" y="112"/>
                  </a:lnTo>
                  <a:lnTo>
                    <a:pt x="1648" y="124"/>
                  </a:lnTo>
                  <a:lnTo>
                    <a:pt x="1672" y="137"/>
                  </a:lnTo>
                  <a:lnTo>
                    <a:pt x="1696" y="150"/>
                  </a:lnTo>
                  <a:lnTo>
                    <a:pt x="1719" y="164"/>
                  </a:lnTo>
                  <a:lnTo>
                    <a:pt x="1743" y="179"/>
                  </a:lnTo>
                  <a:lnTo>
                    <a:pt x="1765" y="194"/>
                  </a:lnTo>
                  <a:lnTo>
                    <a:pt x="1788" y="209"/>
                  </a:lnTo>
                  <a:lnTo>
                    <a:pt x="1810" y="226"/>
                  </a:lnTo>
                  <a:lnTo>
                    <a:pt x="1832" y="242"/>
                  </a:lnTo>
                  <a:lnTo>
                    <a:pt x="1852" y="259"/>
                  </a:lnTo>
                  <a:lnTo>
                    <a:pt x="1873" y="277"/>
                  </a:lnTo>
                  <a:lnTo>
                    <a:pt x="1893" y="294"/>
                  </a:lnTo>
                  <a:lnTo>
                    <a:pt x="1913" y="313"/>
                  </a:lnTo>
                  <a:lnTo>
                    <a:pt x="1933" y="332"/>
                  </a:lnTo>
                  <a:lnTo>
                    <a:pt x="1952" y="351"/>
                  </a:lnTo>
                  <a:lnTo>
                    <a:pt x="1969" y="371"/>
                  </a:lnTo>
                  <a:lnTo>
                    <a:pt x="1988" y="391"/>
                  </a:lnTo>
                  <a:lnTo>
                    <a:pt x="2005" y="411"/>
                  </a:lnTo>
                  <a:lnTo>
                    <a:pt x="2023" y="433"/>
                  </a:lnTo>
                  <a:lnTo>
                    <a:pt x="2039" y="454"/>
                  </a:lnTo>
                  <a:lnTo>
                    <a:pt x="2055" y="476"/>
                  </a:lnTo>
                  <a:lnTo>
                    <a:pt x="2071" y="499"/>
                  </a:lnTo>
                  <a:lnTo>
                    <a:pt x="2085" y="522"/>
                  </a:lnTo>
                  <a:lnTo>
                    <a:pt x="2100" y="545"/>
                  </a:lnTo>
                  <a:lnTo>
                    <a:pt x="2113" y="568"/>
                  </a:lnTo>
                  <a:lnTo>
                    <a:pt x="2127" y="592"/>
                  </a:lnTo>
                  <a:lnTo>
                    <a:pt x="2139" y="616"/>
                  </a:lnTo>
                  <a:lnTo>
                    <a:pt x="2152" y="641"/>
                  </a:lnTo>
                  <a:lnTo>
                    <a:pt x="2163" y="666"/>
                  </a:lnTo>
                  <a:lnTo>
                    <a:pt x="2175" y="691"/>
                  </a:lnTo>
                  <a:lnTo>
                    <a:pt x="2185" y="716"/>
                  </a:lnTo>
                  <a:lnTo>
                    <a:pt x="2195" y="742"/>
                  </a:lnTo>
                  <a:lnTo>
                    <a:pt x="2204" y="768"/>
                  </a:lnTo>
                  <a:lnTo>
                    <a:pt x="2212" y="795"/>
                  </a:lnTo>
                  <a:lnTo>
                    <a:pt x="2221" y="821"/>
                  </a:lnTo>
                  <a:lnTo>
                    <a:pt x="2228" y="849"/>
                  </a:lnTo>
                  <a:lnTo>
                    <a:pt x="2234" y="876"/>
                  </a:lnTo>
                  <a:lnTo>
                    <a:pt x="2241" y="904"/>
                  </a:lnTo>
                  <a:lnTo>
                    <a:pt x="2246" y="931"/>
                  </a:lnTo>
                  <a:lnTo>
                    <a:pt x="2250" y="959"/>
                  </a:lnTo>
                  <a:lnTo>
                    <a:pt x="2254" y="987"/>
                  </a:lnTo>
                  <a:lnTo>
                    <a:pt x="2257" y="1016"/>
                  </a:lnTo>
                  <a:lnTo>
                    <a:pt x="2260" y="1045"/>
                  </a:lnTo>
                  <a:lnTo>
                    <a:pt x="2262" y="1074"/>
                  </a:lnTo>
                  <a:lnTo>
                    <a:pt x="2263" y="1102"/>
                  </a:lnTo>
                  <a:lnTo>
                    <a:pt x="2264" y="1131"/>
                  </a:lnTo>
                  <a:lnTo>
                    <a:pt x="2264" y="1132"/>
                  </a:lnTo>
                  <a:lnTo>
                    <a:pt x="2264" y="4505"/>
                  </a:lnTo>
                  <a:lnTo>
                    <a:pt x="2265" y="4530"/>
                  </a:lnTo>
                  <a:lnTo>
                    <a:pt x="2265" y="4556"/>
                  </a:lnTo>
                  <a:lnTo>
                    <a:pt x="2266" y="4580"/>
                  </a:lnTo>
                  <a:lnTo>
                    <a:pt x="2268" y="4605"/>
                  </a:lnTo>
                  <a:lnTo>
                    <a:pt x="2270" y="4629"/>
                  </a:lnTo>
                  <a:lnTo>
                    <a:pt x="2273" y="4653"/>
                  </a:lnTo>
                  <a:lnTo>
                    <a:pt x="2276" y="4677"/>
                  </a:lnTo>
                  <a:lnTo>
                    <a:pt x="2280" y="4700"/>
                  </a:lnTo>
                  <a:lnTo>
                    <a:pt x="2290" y="4747"/>
                  </a:lnTo>
                  <a:lnTo>
                    <a:pt x="2300" y="4793"/>
                  </a:lnTo>
                  <a:lnTo>
                    <a:pt x="2314" y="4838"/>
                  </a:lnTo>
                  <a:lnTo>
                    <a:pt x="2328" y="4883"/>
                  </a:lnTo>
                  <a:lnTo>
                    <a:pt x="2338" y="4909"/>
                  </a:lnTo>
                  <a:lnTo>
                    <a:pt x="2348" y="4935"/>
                  </a:lnTo>
                  <a:lnTo>
                    <a:pt x="2359" y="4960"/>
                  </a:lnTo>
                  <a:lnTo>
                    <a:pt x="2369" y="4983"/>
                  </a:lnTo>
                  <a:lnTo>
                    <a:pt x="2382" y="5008"/>
                  </a:lnTo>
                  <a:lnTo>
                    <a:pt x="2394" y="5032"/>
                  </a:lnTo>
                  <a:lnTo>
                    <a:pt x="2408" y="5056"/>
                  </a:lnTo>
                  <a:lnTo>
                    <a:pt x="2421" y="5079"/>
                  </a:lnTo>
                  <a:lnTo>
                    <a:pt x="2441" y="5111"/>
                  </a:lnTo>
                  <a:lnTo>
                    <a:pt x="2462" y="5142"/>
                  </a:lnTo>
                  <a:lnTo>
                    <a:pt x="2484" y="5173"/>
                  </a:lnTo>
                  <a:lnTo>
                    <a:pt x="2507" y="5204"/>
                  </a:lnTo>
                  <a:lnTo>
                    <a:pt x="2531" y="5234"/>
                  </a:lnTo>
                  <a:lnTo>
                    <a:pt x="2557" y="5263"/>
                  </a:lnTo>
                  <a:lnTo>
                    <a:pt x="2583" y="5292"/>
                  </a:lnTo>
                  <a:lnTo>
                    <a:pt x="2611" y="5320"/>
                  </a:lnTo>
                  <a:lnTo>
                    <a:pt x="5217" y="7941"/>
                  </a:lnTo>
                  <a:lnTo>
                    <a:pt x="5237" y="7960"/>
                  </a:lnTo>
                  <a:lnTo>
                    <a:pt x="5257" y="7978"/>
                  </a:lnTo>
                  <a:lnTo>
                    <a:pt x="5278" y="7994"/>
                  </a:lnTo>
                  <a:lnTo>
                    <a:pt x="5298" y="8011"/>
                  </a:lnTo>
                  <a:lnTo>
                    <a:pt x="5319" y="8026"/>
                  </a:lnTo>
                  <a:lnTo>
                    <a:pt x="5341" y="8040"/>
                  </a:lnTo>
                  <a:lnTo>
                    <a:pt x="5363" y="8054"/>
                  </a:lnTo>
                  <a:lnTo>
                    <a:pt x="5386" y="8066"/>
                  </a:lnTo>
                  <a:lnTo>
                    <a:pt x="5409" y="8079"/>
                  </a:lnTo>
                  <a:lnTo>
                    <a:pt x="5432" y="8089"/>
                  </a:lnTo>
                  <a:lnTo>
                    <a:pt x="5456" y="8100"/>
                  </a:lnTo>
                  <a:lnTo>
                    <a:pt x="5479" y="8109"/>
                  </a:lnTo>
                  <a:lnTo>
                    <a:pt x="5503" y="8117"/>
                  </a:lnTo>
                  <a:lnTo>
                    <a:pt x="5528" y="8125"/>
                  </a:lnTo>
                  <a:lnTo>
                    <a:pt x="5552" y="8132"/>
                  </a:lnTo>
                  <a:lnTo>
                    <a:pt x="5577" y="8137"/>
                  </a:lnTo>
                  <a:lnTo>
                    <a:pt x="5601" y="8142"/>
                  </a:lnTo>
                  <a:lnTo>
                    <a:pt x="5626" y="8147"/>
                  </a:lnTo>
                  <a:lnTo>
                    <a:pt x="5651" y="8150"/>
                  </a:lnTo>
                  <a:lnTo>
                    <a:pt x="5676" y="8152"/>
                  </a:lnTo>
                  <a:lnTo>
                    <a:pt x="5701" y="8154"/>
                  </a:lnTo>
                  <a:lnTo>
                    <a:pt x="5727" y="8154"/>
                  </a:lnTo>
                  <a:lnTo>
                    <a:pt x="5752" y="8154"/>
                  </a:lnTo>
                  <a:lnTo>
                    <a:pt x="5777" y="8153"/>
                  </a:lnTo>
                  <a:lnTo>
                    <a:pt x="5803" y="8151"/>
                  </a:lnTo>
                  <a:lnTo>
                    <a:pt x="5828" y="8149"/>
                  </a:lnTo>
                  <a:lnTo>
                    <a:pt x="5853" y="8145"/>
                  </a:lnTo>
                  <a:lnTo>
                    <a:pt x="5878" y="8140"/>
                  </a:lnTo>
                  <a:lnTo>
                    <a:pt x="5902" y="8134"/>
                  </a:lnTo>
                  <a:lnTo>
                    <a:pt x="5927" y="8128"/>
                  </a:lnTo>
                  <a:lnTo>
                    <a:pt x="5951" y="8122"/>
                  </a:lnTo>
                  <a:lnTo>
                    <a:pt x="5975" y="8113"/>
                  </a:lnTo>
                  <a:lnTo>
                    <a:pt x="5994" y="8106"/>
                  </a:lnTo>
                  <a:lnTo>
                    <a:pt x="6011" y="8100"/>
                  </a:lnTo>
                  <a:lnTo>
                    <a:pt x="6029" y="8091"/>
                  </a:lnTo>
                  <a:lnTo>
                    <a:pt x="6048" y="8083"/>
                  </a:lnTo>
                  <a:lnTo>
                    <a:pt x="6066" y="8074"/>
                  </a:lnTo>
                  <a:lnTo>
                    <a:pt x="6083" y="8064"/>
                  </a:lnTo>
                  <a:lnTo>
                    <a:pt x="6101" y="8055"/>
                  </a:lnTo>
                  <a:lnTo>
                    <a:pt x="6119" y="8043"/>
                  </a:lnTo>
                  <a:lnTo>
                    <a:pt x="6135" y="8033"/>
                  </a:lnTo>
                  <a:lnTo>
                    <a:pt x="6152" y="8021"/>
                  </a:lnTo>
                  <a:lnTo>
                    <a:pt x="6169" y="8009"/>
                  </a:lnTo>
                  <a:lnTo>
                    <a:pt x="6186" y="7996"/>
                  </a:lnTo>
                  <a:lnTo>
                    <a:pt x="6201" y="7984"/>
                  </a:lnTo>
                  <a:lnTo>
                    <a:pt x="6217" y="7970"/>
                  </a:lnTo>
                  <a:lnTo>
                    <a:pt x="6231" y="7956"/>
                  </a:lnTo>
                  <a:lnTo>
                    <a:pt x="6247" y="7941"/>
                  </a:lnTo>
                  <a:lnTo>
                    <a:pt x="6266" y="7921"/>
                  </a:lnTo>
                  <a:lnTo>
                    <a:pt x="6284" y="7901"/>
                  </a:lnTo>
                  <a:lnTo>
                    <a:pt x="6300" y="7881"/>
                  </a:lnTo>
                  <a:lnTo>
                    <a:pt x="6317" y="7860"/>
                  </a:lnTo>
                  <a:lnTo>
                    <a:pt x="6332" y="7839"/>
                  </a:lnTo>
                  <a:lnTo>
                    <a:pt x="6346" y="7817"/>
                  </a:lnTo>
                  <a:lnTo>
                    <a:pt x="6360" y="7795"/>
                  </a:lnTo>
                  <a:lnTo>
                    <a:pt x="6372" y="7772"/>
                  </a:lnTo>
                  <a:lnTo>
                    <a:pt x="6385" y="7749"/>
                  </a:lnTo>
                  <a:lnTo>
                    <a:pt x="6395" y="7726"/>
                  </a:lnTo>
                  <a:lnTo>
                    <a:pt x="6406" y="7702"/>
                  </a:lnTo>
                  <a:lnTo>
                    <a:pt x="6415" y="7679"/>
                  </a:lnTo>
                  <a:lnTo>
                    <a:pt x="6423" y="7655"/>
                  </a:lnTo>
                  <a:lnTo>
                    <a:pt x="6431" y="7630"/>
                  </a:lnTo>
                  <a:lnTo>
                    <a:pt x="6438" y="7606"/>
                  </a:lnTo>
                  <a:lnTo>
                    <a:pt x="6443" y="7581"/>
                  </a:lnTo>
                  <a:lnTo>
                    <a:pt x="6449" y="7557"/>
                  </a:lnTo>
                  <a:lnTo>
                    <a:pt x="6453" y="7532"/>
                  </a:lnTo>
                  <a:lnTo>
                    <a:pt x="6456" y="7507"/>
                  </a:lnTo>
                  <a:lnTo>
                    <a:pt x="6458" y="7482"/>
                  </a:lnTo>
                  <a:lnTo>
                    <a:pt x="6460" y="7457"/>
                  </a:lnTo>
                  <a:lnTo>
                    <a:pt x="6460" y="7432"/>
                  </a:lnTo>
                  <a:lnTo>
                    <a:pt x="6460" y="7406"/>
                  </a:lnTo>
                  <a:lnTo>
                    <a:pt x="6459" y="7381"/>
                  </a:lnTo>
                  <a:lnTo>
                    <a:pt x="6457" y="7356"/>
                  </a:lnTo>
                  <a:lnTo>
                    <a:pt x="6454" y="7331"/>
                  </a:lnTo>
                  <a:lnTo>
                    <a:pt x="6451" y="7305"/>
                  </a:lnTo>
                  <a:lnTo>
                    <a:pt x="6445" y="7281"/>
                  </a:lnTo>
                  <a:lnTo>
                    <a:pt x="6440" y="7256"/>
                  </a:lnTo>
                  <a:lnTo>
                    <a:pt x="6434" y="7231"/>
                  </a:lnTo>
                  <a:lnTo>
                    <a:pt x="6427" y="7207"/>
                  </a:lnTo>
                  <a:lnTo>
                    <a:pt x="6419" y="7183"/>
                  </a:lnTo>
                  <a:lnTo>
                    <a:pt x="6412" y="7166"/>
                  </a:lnTo>
                  <a:lnTo>
                    <a:pt x="6405" y="7147"/>
                  </a:lnTo>
                  <a:lnTo>
                    <a:pt x="6397" y="7129"/>
                  </a:lnTo>
                  <a:lnTo>
                    <a:pt x="6389" y="7111"/>
                  </a:lnTo>
                  <a:lnTo>
                    <a:pt x="6380" y="7093"/>
                  </a:lnTo>
                  <a:lnTo>
                    <a:pt x="6370" y="7075"/>
                  </a:lnTo>
                  <a:lnTo>
                    <a:pt x="6360" y="7057"/>
                  </a:lnTo>
                  <a:lnTo>
                    <a:pt x="6349" y="7040"/>
                  </a:lnTo>
                  <a:lnTo>
                    <a:pt x="6339" y="7023"/>
                  </a:lnTo>
                  <a:lnTo>
                    <a:pt x="6327" y="7006"/>
                  </a:lnTo>
                  <a:lnTo>
                    <a:pt x="6315" y="6989"/>
                  </a:lnTo>
                  <a:lnTo>
                    <a:pt x="6302" y="6974"/>
                  </a:lnTo>
                  <a:lnTo>
                    <a:pt x="6290" y="6957"/>
                  </a:lnTo>
                  <a:lnTo>
                    <a:pt x="6276" y="6941"/>
                  </a:lnTo>
                  <a:lnTo>
                    <a:pt x="6262" y="6927"/>
                  </a:lnTo>
                  <a:lnTo>
                    <a:pt x="6247" y="6911"/>
                  </a:lnTo>
                  <a:lnTo>
                    <a:pt x="6247" y="6912"/>
                  </a:lnTo>
                  <a:lnTo>
                    <a:pt x="6247" y="6911"/>
                  </a:lnTo>
                  <a:lnTo>
                    <a:pt x="3303" y="3961"/>
                  </a:lnTo>
                  <a:lnTo>
                    <a:pt x="3275" y="3931"/>
                  </a:lnTo>
                  <a:lnTo>
                    <a:pt x="3248" y="3900"/>
                  </a:lnTo>
                  <a:lnTo>
                    <a:pt x="3222" y="3870"/>
                  </a:lnTo>
                  <a:lnTo>
                    <a:pt x="3197" y="3838"/>
                  </a:lnTo>
                  <a:lnTo>
                    <a:pt x="3174" y="3805"/>
                  </a:lnTo>
                  <a:lnTo>
                    <a:pt x="3152" y="3772"/>
                  </a:lnTo>
                  <a:lnTo>
                    <a:pt x="3131" y="3738"/>
                  </a:lnTo>
                  <a:lnTo>
                    <a:pt x="3111" y="3704"/>
                  </a:lnTo>
                  <a:lnTo>
                    <a:pt x="3092" y="3668"/>
                  </a:lnTo>
                  <a:lnTo>
                    <a:pt x="3076" y="3634"/>
                  </a:lnTo>
                  <a:lnTo>
                    <a:pt x="3060" y="3597"/>
                  </a:lnTo>
                  <a:lnTo>
                    <a:pt x="3045" y="3562"/>
                  </a:lnTo>
                  <a:lnTo>
                    <a:pt x="3033" y="3524"/>
                  </a:lnTo>
                  <a:lnTo>
                    <a:pt x="3020" y="3488"/>
                  </a:lnTo>
                  <a:lnTo>
                    <a:pt x="3010" y="3450"/>
                  </a:lnTo>
                  <a:lnTo>
                    <a:pt x="3001" y="3413"/>
                  </a:lnTo>
                  <a:lnTo>
                    <a:pt x="2993" y="3375"/>
                  </a:lnTo>
                  <a:lnTo>
                    <a:pt x="2987" y="3337"/>
                  </a:lnTo>
                  <a:lnTo>
                    <a:pt x="2982" y="3299"/>
                  </a:lnTo>
                  <a:lnTo>
                    <a:pt x="2977" y="3260"/>
                  </a:lnTo>
                  <a:lnTo>
                    <a:pt x="2974" y="3222"/>
                  </a:lnTo>
                  <a:lnTo>
                    <a:pt x="2973" y="3183"/>
                  </a:lnTo>
                  <a:lnTo>
                    <a:pt x="2973" y="3145"/>
                  </a:lnTo>
                  <a:lnTo>
                    <a:pt x="2975" y="3106"/>
                  </a:lnTo>
                  <a:lnTo>
                    <a:pt x="2977" y="3067"/>
                  </a:lnTo>
                  <a:lnTo>
                    <a:pt x="2982" y="3029"/>
                  </a:lnTo>
                  <a:lnTo>
                    <a:pt x="2987" y="2990"/>
                  </a:lnTo>
                  <a:lnTo>
                    <a:pt x="2993" y="2953"/>
                  </a:lnTo>
                  <a:lnTo>
                    <a:pt x="3001" y="2914"/>
                  </a:lnTo>
                  <a:lnTo>
                    <a:pt x="3011" y="2876"/>
                  </a:lnTo>
                  <a:lnTo>
                    <a:pt x="3021" y="2839"/>
                  </a:lnTo>
                  <a:lnTo>
                    <a:pt x="3034" y="2801"/>
                  </a:lnTo>
                  <a:lnTo>
                    <a:pt x="3043" y="2772"/>
                  </a:lnTo>
                  <a:lnTo>
                    <a:pt x="3055" y="2744"/>
                  </a:lnTo>
                  <a:lnTo>
                    <a:pt x="3067" y="2715"/>
                  </a:lnTo>
                  <a:lnTo>
                    <a:pt x="3080" y="2686"/>
                  </a:lnTo>
                  <a:lnTo>
                    <a:pt x="3093" y="2658"/>
                  </a:lnTo>
                  <a:lnTo>
                    <a:pt x="3108" y="2630"/>
                  </a:lnTo>
                  <a:lnTo>
                    <a:pt x="3122" y="2603"/>
                  </a:lnTo>
                  <a:lnTo>
                    <a:pt x="3139" y="2575"/>
                  </a:lnTo>
                  <a:lnTo>
                    <a:pt x="3156" y="2549"/>
                  </a:lnTo>
                  <a:lnTo>
                    <a:pt x="3174" y="2521"/>
                  </a:lnTo>
                  <a:lnTo>
                    <a:pt x="3192" y="2495"/>
                  </a:lnTo>
                  <a:lnTo>
                    <a:pt x="3211" y="2470"/>
                  </a:lnTo>
                  <a:lnTo>
                    <a:pt x="3232" y="2444"/>
                  </a:lnTo>
                  <a:lnTo>
                    <a:pt x="3253" y="2419"/>
                  </a:lnTo>
                  <a:lnTo>
                    <a:pt x="3275" y="2395"/>
                  </a:lnTo>
                  <a:lnTo>
                    <a:pt x="3298" y="2371"/>
                  </a:lnTo>
                  <a:lnTo>
                    <a:pt x="3298" y="2370"/>
                  </a:lnTo>
                  <a:lnTo>
                    <a:pt x="3309" y="2360"/>
                  </a:lnTo>
                  <a:lnTo>
                    <a:pt x="3309" y="2358"/>
                  </a:lnTo>
                  <a:lnTo>
                    <a:pt x="5101" y="566"/>
                  </a:lnTo>
                  <a:lnTo>
                    <a:pt x="6905" y="234"/>
                  </a:lnTo>
                  <a:lnTo>
                    <a:pt x="6918" y="233"/>
                  </a:lnTo>
                  <a:lnTo>
                    <a:pt x="6932" y="233"/>
                  </a:lnTo>
                  <a:lnTo>
                    <a:pt x="6944" y="235"/>
                  </a:lnTo>
                  <a:lnTo>
                    <a:pt x="6958" y="238"/>
                  </a:lnTo>
                  <a:lnTo>
                    <a:pt x="6969" y="243"/>
                  </a:lnTo>
                  <a:lnTo>
                    <a:pt x="6981" y="250"/>
                  </a:lnTo>
                  <a:lnTo>
                    <a:pt x="6992" y="258"/>
                  </a:lnTo>
                  <a:lnTo>
                    <a:pt x="7002" y="266"/>
                  </a:lnTo>
                  <a:lnTo>
                    <a:pt x="7011" y="277"/>
                  </a:lnTo>
                  <a:lnTo>
                    <a:pt x="7018" y="287"/>
                  </a:lnTo>
                  <a:lnTo>
                    <a:pt x="7025" y="299"/>
                  </a:lnTo>
                  <a:lnTo>
                    <a:pt x="7030" y="311"/>
                  </a:lnTo>
                  <a:lnTo>
                    <a:pt x="7033" y="325"/>
                  </a:lnTo>
                  <a:lnTo>
                    <a:pt x="7035" y="338"/>
                  </a:lnTo>
                  <a:lnTo>
                    <a:pt x="7035" y="353"/>
                  </a:lnTo>
                  <a:lnTo>
                    <a:pt x="7034" y="367"/>
                  </a:lnTo>
                  <a:lnTo>
                    <a:pt x="6702" y="2167"/>
                  </a:lnTo>
                  <a:lnTo>
                    <a:pt x="4690" y="4179"/>
                  </a:lnTo>
                  <a:lnTo>
                    <a:pt x="4404" y="3894"/>
                  </a:lnTo>
                  <a:close/>
                  <a:moveTo>
                    <a:pt x="971" y="7958"/>
                  </a:moveTo>
                  <a:lnTo>
                    <a:pt x="1294" y="7958"/>
                  </a:lnTo>
                  <a:lnTo>
                    <a:pt x="1825" y="7186"/>
                  </a:lnTo>
                  <a:lnTo>
                    <a:pt x="1531" y="6965"/>
                  </a:lnTo>
                  <a:lnTo>
                    <a:pt x="1134" y="7264"/>
                  </a:lnTo>
                  <a:lnTo>
                    <a:pt x="739" y="6965"/>
                  </a:lnTo>
                  <a:lnTo>
                    <a:pt x="441" y="7190"/>
                  </a:lnTo>
                  <a:lnTo>
                    <a:pt x="971" y="7958"/>
                  </a:lnTo>
                  <a:close/>
                  <a:moveTo>
                    <a:pt x="6516" y="953"/>
                  </a:moveTo>
                  <a:lnTo>
                    <a:pt x="6316" y="753"/>
                  </a:lnTo>
                  <a:lnTo>
                    <a:pt x="5361" y="928"/>
                  </a:lnTo>
                  <a:lnTo>
                    <a:pt x="5412" y="1292"/>
                  </a:lnTo>
                  <a:lnTo>
                    <a:pt x="5904" y="1361"/>
                  </a:lnTo>
                  <a:lnTo>
                    <a:pt x="5973" y="1853"/>
                  </a:lnTo>
                  <a:lnTo>
                    <a:pt x="6341" y="1905"/>
                  </a:lnTo>
                  <a:lnTo>
                    <a:pt x="6516" y="953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521868" y="233586"/>
            <a:ext cx="143629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zh-CN" altLang="en-US" sz="2800" b="1" dirty="0" smtClean="0">
                <a:solidFill>
                  <a:srgbClr val="363636"/>
                </a:solidFill>
                <a:latin typeface="微软雅黑" pitchFamily="34" charset="-122"/>
                <a:ea typeface="微软雅黑" pitchFamily="34" charset="-122"/>
              </a:rPr>
              <a:t>项目分析</a:t>
            </a:r>
            <a:endParaRPr lang="en-US" altLang="zh-CN" sz="2800" b="1" dirty="0" smtClean="0">
              <a:solidFill>
                <a:srgbClr val="36363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0138" y="91556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完成任务书中项目分析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3232557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任务二</a:t>
            </a:r>
            <a:endParaRPr lang="zh-CN" alt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267744" y="123477"/>
            <a:ext cx="6408712" cy="3518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电路设计：</a:t>
            </a:r>
            <a:endParaRPr lang="en-US" altLang="zh-CN" sz="2800" b="1" dirty="0" smtClean="0"/>
          </a:p>
          <a:p>
            <a:r>
              <a:rPr lang="zh-CN" altLang="en-US" sz="2800" dirty="0" smtClean="0"/>
              <a:t>完成任务书中任务二中电路图设计</a:t>
            </a: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6435" y="1707654"/>
            <a:ext cx="6173253" cy="2641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69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任务二</a:t>
            </a:r>
            <a:endParaRPr lang="zh-CN" alt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200138" y="123478"/>
            <a:ext cx="647631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电路设计：</a:t>
            </a:r>
            <a:endParaRPr lang="en-US" altLang="zh-CN" sz="2800" b="1" dirty="0" smtClean="0"/>
          </a:p>
          <a:p>
            <a:r>
              <a:rPr lang="zh-CN" altLang="en-US" sz="2800" dirty="0" smtClean="0"/>
              <a:t>完成任务书中任务二实物连线示意图设计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398003"/>
            <a:ext cx="5400600" cy="325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40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" y="0"/>
            <a:ext cx="1331639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</a:t>
            </a:r>
            <a:endParaRPr lang="en-US" altLang="zh-CN" sz="4800" dirty="0" smtClean="0"/>
          </a:p>
          <a:p>
            <a:pPr algn="ctr"/>
            <a:r>
              <a:rPr lang="zh-CN" altLang="en-US" sz="4800" dirty="0" smtClean="0"/>
              <a:t>务</a:t>
            </a:r>
            <a:endParaRPr lang="en-US" altLang="zh-CN" sz="4800" dirty="0" smtClean="0"/>
          </a:p>
          <a:p>
            <a:pPr algn="ctr"/>
            <a:r>
              <a:rPr lang="zh-CN" altLang="en-US" sz="4800" dirty="0" smtClean="0"/>
              <a:t>三</a:t>
            </a:r>
            <a:endParaRPr lang="zh-CN" altLang="en-US" sz="4800" dirty="0"/>
          </a:p>
        </p:txBody>
      </p:sp>
      <p:cxnSp>
        <p:nvCxnSpPr>
          <p:cNvPr id="21" name="直接连接符 20"/>
          <p:cNvCxnSpPr/>
          <p:nvPr/>
        </p:nvCxnSpPr>
        <p:spPr>
          <a:xfrm>
            <a:off x="2200138" y="2139702"/>
            <a:ext cx="0" cy="300379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691680" y="0"/>
            <a:ext cx="64763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造价预算：</a:t>
            </a:r>
            <a:endParaRPr lang="en-US" altLang="zh-CN" sz="2800" b="1" dirty="0" smtClean="0"/>
          </a:p>
          <a:p>
            <a:r>
              <a:rPr lang="zh-CN" altLang="en-US" sz="2800" dirty="0" smtClean="0"/>
              <a:t>通过网购平台等途径查阅资料，完成任务三“造价预算”</a:t>
            </a: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8714625"/>
              </p:ext>
            </p:extLst>
          </p:nvPr>
        </p:nvGraphicFramePr>
        <p:xfrm>
          <a:off x="1475656" y="1353210"/>
          <a:ext cx="7433387" cy="3692628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1477686"/>
                <a:gridCol w="648072"/>
                <a:gridCol w="2086770"/>
                <a:gridCol w="1450344"/>
                <a:gridCol w="780652"/>
                <a:gridCol w="557946"/>
                <a:gridCol w="431917"/>
              </a:tblGrid>
              <a:tr h="79714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材料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数量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品牌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数量参数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报价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小计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工时费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双控开关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 smtClean="0">
                          <a:effectLst/>
                        </a:rPr>
                        <a:t>100</a:t>
                      </a:r>
                      <a:r>
                        <a:rPr lang="zh-CN" sz="1800" kern="100" dirty="0">
                          <a:effectLst/>
                        </a:rPr>
                        <a:t>至</a:t>
                      </a:r>
                      <a:r>
                        <a:rPr lang="en-US" sz="1800" kern="100" dirty="0" smtClean="0">
                          <a:effectLst/>
                        </a:rPr>
                        <a:t>200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红色电源线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蓝色电源线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灯泡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827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kern="100">
                          <a:effectLst/>
                        </a:rPr>
                        <a:t>灯座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 dirty="0">
                          <a:effectLst/>
                        </a:rPr>
                        <a:t> 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100">
                          <a:effectLst/>
                        </a:rPr>
                        <a:t> </a:t>
                      </a:r>
                      <a:endParaRPr lang="zh-CN" sz="18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78278">
                <a:tc gridSpan="7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zh-CN" sz="1800" kern="100" dirty="0">
                          <a:effectLst/>
                        </a:rPr>
                        <a:t>合计</a:t>
                      </a:r>
                      <a:r>
                        <a:rPr lang="zh-CN" sz="1800" kern="100" dirty="0" smtClean="0">
                          <a:effectLst/>
                        </a:rPr>
                        <a:t>：</a:t>
                      </a:r>
                      <a:endParaRPr lang="zh-CN" sz="18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884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任务四</a:t>
            </a:r>
            <a:endParaRPr lang="zh-CN" alt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162451" y="17204"/>
            <a:ext cx="676435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cs typeface="Times New Roman"/>
              </a:rPr>
              <a:t>项目施工</a:t>
            </a:r>
            <a:r>
              <a:rPr lang="zh-CN" altLang="en-US" sz="2800" b="1" dirty="0" smtClean="0"/>
              <a:t>：</a:t>
            </a:r>
            <a:endParaRPr lang="en-US" altLang="zh-CN" sz="2800" b="1" dirty="0" smtClean="0"/>
          </a:p>
          <a:p>
            <a:r>
              <a:rPr lang="zh-CN" altLang="en-US" sz="2800" dirty="0"/>
              <a:t>参照</a:t>
            </a:r>
            <a:r>
              <a:rPr lang="zh-CN" altLang="zh-CN" sz="2800" kern="100" dirty="0" smtClean="0">
                <a:cs typeface="Times New Roman"/>
              </a:rPr>
              <a:t>《建筑电气工程施工质量验收规范》</a:t>
            </a:r>
            <a:r>
              <a:rPr lang="zh-CN" altLang="zh-CN" sz="2800" kern="100" dirty="0">
                <a:cs typeface="Times New Roman"/>
              </a:rPr>
              <a:t>（</a:t>
            </a:r>
            <a:r>
              <a:rPr lang="en-US" altLang="zh-CN" sz="2800" kern="100" dirty="0">
                <a:cs typeface="Times New Roman"/>
              </a:rPr>
              <a:t>GB50303-2002</a:t>
            </a:r>
            <a:r>
              <a:rPr lang="zh-CN" altLang="zh-CN" sz="2800" kern="100" dirty="0">
                <a:cs typeface="Times New Roman"/>
              </a:rPr>
              <a:t>）</a:t>
            </a:r>
            <a:endParaRPr lang="en-US" altLang="zh-CN" sz="2800" dirty="0"/>
          </a:p>
          <a:p>
            <a:r>
              <a:rPr lang="zh-CN" altLang="en-US" sz="2800" dirty="0" smtClean="0"/>
              <a:t>完成任务书中任务四项目施工。</a:t>
            </a:r>
            <a:endParaRPr lang="en-US" altLang="zh-CN" sz="2800" dirty="0" smtClean="0"/>
          </a:p>
          <a:p>
            <a:pPr lvl="0"/>
            <a:endParaRPr lang="en-US" altLang="zh-CN" sz="2800" dirty="0" smtClean="0"/>
          </a:p>
          <a:p>
            <a:pPr lvl="0"/>
            <a:r>
              <a:rPr lang="zh-CN" altLang="en-US" sz="2800" dirty="0" smtClean="0"/>
              <a:t>基本要求：</a:t>
            </a:r>
            <a:endParaRPr lang="en-US" altLang="zh-CN" sz="2800" dirty="0" smtClean="0"/>
          </a:p>
          <a:p>
            <a:pPr lvl="0"/>
            <a:r>
              <a:rPr lang="zh-CN" altLang="en-US" sz="2800" dirty="0" smtClean="0"/>
              <a:t>１</a:t>
            </a:r>
            <a:r>
              <a:rPr lang="en-US" altLang="zh-CN" sz="2800" dirty="0" smtClean="0"/>
              <a:t>.</a:t>
            </a:r>
            <a:r>
              <a:rPr lang="zh-CN" altLang="zh-CN" sz="2800" dirty="0" smtClean="0"/>
              <a:t>走</a:t>
            </a:r>
            <a:r>
              <a:rPr lang="zh-CN" altLang="zh-CN" sz="2800" dirty="0"/>
              <a:t>线横平竖直</a:t>
            </a:r>
          </a:p>
          <a:p>
            <a:pPr lvl="0"/>
            <a:r>
              <a:rPr lang="zh-CN" altLang="en-US" sz="2800" dirty="0" smtClean="0"/>
              <a:t>２</a:t>
            </a:r>
            <a:r>
              <a:rPr lang="en-US" altLang="zh-CN" sz="2800" dirty="0" smtClean="0"/>
              <a:t>.</a:t>
            </a:r>
            <a:r>
              <a:rPr lang="zh-CN" altLang="en-US" sz="2800" smtClean="0"/>
              <a:t>接</a:t>
            </a:r>
            <a:r>
              <a:rPr lang="zh-CN" altLang="zh-CN" sz="2800" smtClean="0"/>
              <a:t>头</a:t>
            </a:r>
            <a:r>
              <a:rPr lang="zh-CN" altLang="zh-CN" sz="2800" dirty="0"/>
              <a:t>裸露部分不超过</a:t>
            </a:r>
            <a:r>
              <a:rPr lang="en-US" altLang="zh-CN" sz="2800" dirty="0"/>
              <a:t>1mm</a:t>
            </a:r>
            <a:endParaRPr lang="zh-CN" altLang="zh-CN" sz="2800" dirty="0"/>
          </a:p>
          <a:p>
            <a:r>
              <a:rPr lang="zh-CN" altLang="en-US" sz="2800" dirty="0" smtClean="0"/>
              <a:t>３</a:t>
            </a:r>
            <a:r>
              <a:rPr lang="en-US" altLang="zh-CN" sz="2800" dirty="0" smtClean="0"/>
              <a:t>.</a:t>
            </a:r>
            <a:r>
              <a:rPr lang="zh-CN" altLang="zh-CN" sz="2800" dirty="0" smtClean="0"/>
              <a:t>施工</a:t>
            </a:r>
            <a:r>
              <a:rPr lang="zh-CN" altLang="zh-CN" sz="2800" dirty="0"/>
              <a:t>完成后，通电前用万用表电阻挡测试线路</a:t>
            </a:r>
            <a:r>
              <a:rPr lang="zh-CN" altLang="zh-CN" sz="2800" dirty="0" smtClean="0"/>
              <a:t>通断，</a:t>
            </a:r>
            <a:r>
              <a:rPr lang="zh-CN" altLang="zh-CN" sz="2800" dirty="0"/>
              <a:t>排除断路和短路的</a:t>
            </a:r>
            <a:r>
              <a:rPr lang="zh-CN" altLang="zh-CN" sz="2800" dirty="0" smtClean="0"/>
              <a:t>情</a:t>
            </a:r>
            <a:r>
              <a:rPr lang="zh-CN" altLang="en-US" sz="2800" dirty="0" smtClean="0"/>
              <a:t>况。</a:t>
            </a:r>
            <a:endParaRPr lang="en-US" altLang="zh-CN" sz="2800" dirty="0"/>
          </a:p>
          <a:p>
            <a:endParaRPr lang="en-US" altLang="zh-CN" sz="2800" dirty="0" smtClean="0"/>
          </a:p>
          <a:p>
            <a:r>
              <a:rPr lang="zh-CN" altLang="zh-CN" sz="2800" kern="100" dirty="0">
                <a:ea typeface="Calibri"/>
                <a:cs typeface="Times New Roman"/>
              </a:rPr>
              <a:t> </a:t>
            </a:r>
            <a:endParaRPr lang="en-US" altLang="zh-CN" sz="2800" dirty="0" smtClean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48844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任务五</a:t>
            </a:r>
            <a:endParaRPr lang="zh-CN" alt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200138" y="123478"/>
            <a:ext cx="676435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验收：</a:t>
            </a:r>
            <a:endParaRPr lang="en-US" altLang="zh-CN" sz="2800" b="1" dirty="0" smtClean="0"/>
          </a:p>
          <a:p>
            <a:pPr lvl="0"/>
            <a:endParaRPr lang="en-US" altLang="zh-CN" sz="2800" dirty="0" smtClean="0"/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kern="100" dirty="0">
                <a:cs typeface="Times New Roman"/>
              </a:rPr>
              <a:t>介绍电路功能并操作演示</a:t>
            </a:r>
            <a:r>
              <a:rPr lang="zh-CN" altLang="zh-CN" sz="2800" kern="100" dirty="0" smtClean="0">
                <a:cs typeface="Times New Roman"/>
              </a:rPr>
              <a:t>。</a:t>
            </a:r>
            <a:endParaRPr lang="en-US" altLang="zh-CN" sz="2800" kern="100" dirty="0" smtClean="0">
              <a:cs typeface="Times New Roman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sz="2800" dirty="0" smtClean="0">
                <a:cs typeface="Times New Roman"/>
              </a:rPr>
              <a:t>介绍</a:t>
            </a:r>
            <a:r>
              <a:rPr lang="zh-CN" altLang="zh-CN" sz="2800" dirty="0">
                <a:cs typeface="Times New Roman"/>
              </a:rPr>
              <a:t>工艺标准与实际工艺水平，并判断是否达标。</a:t>
            </a:r>
            <a:endParaRPr lang="en-US" altLang="zh-CN" sz="2800" dirty="0"/>
          </a:p>
          <a:p>
            <a:endParaRPr lang="en-US" altLang="zh-CN" sz="2800" dirty="0" smtClean="0"/>
          </a:p>
          <a:p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378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0"/>
            <a:ext cx="2162451" cy="51435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 dirty="0" smtClean="0"/>
              <a:t>任务六</a:t>
            </a:r>
            <a:endParaRPr lang="zh-CN" alt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200138" y="123478"/>
            <a:ext cx="676435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交付：</a:t>
            </a:r>
            <a:endParaRPr lang="en-US" altLang="zh-CN" sz="2800" b="1" dirty="0" smtClean="0"/>
          </a:p>
          <a:p>
            <a:pPr lvl="0" algn="just">
              <a:spcAft>
                <a:spcPts val="0"/>
              </a:spcAft>
            </a:pPr>
            <a:r>
              <a:rPr lang="zh-CN" altLang="zh-CN" sz="2800" dirty="0" smtClean="0">
                <a:cs typeface="Times New Roman"/>
              </a:rPr>
              <a:t>撰写</a:t>
            </a:r>
            <a:r>
              <a:rPr lang="zh-CN" altLang="zh-CN" sz="2800" dirty="0">
                <a:cs typeface="Times New Roman"/>
              </a:rPr>
              <a:t>《用户操作手册》，说明操作方法、注意事项、常见问题及处理办法。</a:t>
            </a:r>
            <a:endParaRPr lang="en-US" altLang="zh-CN" sz="2800" dirty="0" smtClean="0"/>
          </a:p>
          <a:p>
            <a:endParaRPr lang="en-US" altLang="zh-CN" dirty="0"/>
          </a:p>
        </p:txBody>
      </p:sp>
      <p:sp>
        <p:nvSpPr>
          <p:cNvPr id="4" name="文本框 1"/>
          <p:cNvSpPr txBox="1">
            <a:spLocks noChangeArrowheads="1"/>
          </p:cNvSpPr>
          <p:nvPr/>
        </p:nvSpPr>
        <p:spPr bwMode="auto">
          <a:xfrm>
            <a:off x="2535900" y="1563638"/>
            <a:ext cx="6092825" cy="331236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spcAft>
                <a:spcPts val="0"/>
              </a:spcAft>
            </a:pPr>
            <a:r>
              <a:rPr lang="zh-CN" sz="2800" kern="100" dirty="0">
                <a:effectLst/>
                <a:latin typeface="Calibri"/>
                <a:ea typeface="宋体"/>
                <a:cs typeface="Times New Roman"/>
              </a:rPr>
              <a:t>用户手册</a:t>
            </a:r>
          </a:p>
          <a:p>
            <a:pPr algn="just">
              <a:spcAft>
                <a:spcPts val="0"/>
              </a:spcAft>
            </a:pPr>
            <a:r>
              <a:rPr lang="zh-CN" sz="2800" kern="100" dirty="0">
                <a:effectLst/>
                <a:latin typeface="Calibri"/>
                <a:ea typeface="宋体"/>
                <a:cs typeface="Times New Roman"/>
              </a:rPr>
              <a:t>操作说明：</a:t>
            </a:r>
          </a:p>
          <a:p>
            <a:pPr algn="just">
              <a:spcAft>
                <a:spcPts val="0"/>
              </a:spcAft>
            </a:pPr>
            <a:r>
              <a:rPr lang="en-US" sz="2800" kern="100" dirty="0">
                <a:effectLst/>
                <a:latin typeface="Calibri"/>
                <a:ea typeface="宋体"/>
                <a:cs typeface="Times New Roman"/>
              </a:rPr>
              <a:t> </a:t>
            </a:r>
            <a:endParaRPr lang="zh-CN" sz="2800" kern="100" dirty="0">
              <a:effectLst/>
              <a:latin typeface="Calibri"/>
              <a:ea typeface="宋体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zh-CN" sz="2800" kern="100" dirty="0">
                <a:effectLst/>
                <a:latin typeface="Calibri"/>
                <a:ea typeface="宋体"/>
                <a:cs typeface="Times New Roman"/>
              </a:rPr>
              <a:t>注意事项：</a:t>
            </a:r>
          </a:p>
          <a:p>
            <a:pPr algn="just">
              <a:spcAft>
                <a:spcPts val="0"/>
              </a:spcAft>
            </a:pPr>
            <a:r>
              <a:rPr lang="en-US" sz="2800" kern="100" dirty="0">
                <a:effectLst/>
                <a:latin typeface="Calibri"/>
                <a:ea typeface="宋体"/>
                <a:cs typeface="Times New Roman"/>
              </a:rPr>
              <a:t>   </a:t>
            </a:r>
            <a:endParaRPr lang="zh-CN" sz="2800" kern="100" dirty="0">
              <a:effectLst/>
              <a:latin typeface="Calibri"/>
              <a:ea typeface="宋体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zh-CN" sz="2800" kern="100" dirty="0">
                <a:effectLst/>
                <a:latin typeface="Calibri"/>
                <a:ea typeface="宋体"/>
                <a:cs typeface="Times New Roman"/>
              </a:rPr>
              <a:t>常见问题及处理办法：</a:t>
            </a:r>
          </a:p>
          <a:p>
            <a:pPr algn="just">
              <a:spcAft>
                <a:spcPts val="0"/>
              </a:spcAft>
            </a:pPr>
            <a:r>
              <a:rPr lang="en-US" sz="2800" kern="100" dirty="0">
                <a:effectLst/>
                <a:latin typeface="Calibri"/>
                <a:ea typeface="宋体"/>
                <a:cs typeface="Times New Roman"/>
              </a:rPr>
              <a:t> </a:t>
            </a:r>
            <a:endParaRPr lang="zh-CN" sz="2800" kern="100" dirty="0">
              <a:effectLst/>
              <a:latin typeface="Calibri"/>
              <a:ea typeface="宋体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50" kern="100" dirty="0">
                <a:effectLst/>
                <a:latin typeface="Calibri"/>
                <a:ea typeface="宋体"/>
                <a:cs typeface="Times New Roman"/>
              </a:rPr>
              <a:t> </a:t>
            </a:r>
            <a:endParaRPr lang="zh-CN" sz="1050" kern="100" dirty="0">
              <a:effectLst/>
              <a:latin typeface="Calibri"/>
              <a:ea typeface="宋体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50" kern="100" dirty="0">
                <a:effectLst/>
                <a:latin typeface="Calibri"/>
                <a:ea typeface="宋体"/>
                <a:cs typeface="Times New Roman"/>
              </a:rPr>
              <a:t> </a:t>
            </a:r>
            <a:endParaRPr lang="zh-CN" sz="1050" kern="100" dirty="0">
              <a:effectLst/>
              <a:latin typeface="Calibri"/>
              <a:ea typeface="宋体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en-US" sz="1050" kern="100" dirty="0">
                <a:effectLst/>
                <a:latin typeface="Calibri"/>
                <a:ea typeface="宋体"/>
                <a:cs typeface="Times New Roman"/>
              </a:rPr>
              <a:t> </a:t>
            </a:r>
            <a:endParaRPr lang="zh-CN" sz="1050" kern="100" dirty="0">
              <a:effectLst/>
              <a:latin typeface="Calibri"/>
              <a:ea typeface="宋体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80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自定义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002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285</Words>
  <Application>Microsoft Office PowerPoint</Application>
  <PresentationFormat>全屏显示(16:9)</PresentationFormat>
  <Paragraphs>120</Paragraphs>
  <Slides>12</Slides>
  <Notes>12</Notes>
  <HiddenSlides>0</HiddenSlides>
  <MMClips>2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Arial</vt:lpstr>
      <vt:lpstr>宋体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ysjmfkiqpl</cp:lastModifiedBy>
  <cp:revision>50</cp:revision>
  <dcterms:modified xsi:type="dcterms:W3CDTF">2019-04-11T04:06:33Z</dcterms:modified>
</cp:coreProperties>
</file>