
<file path=[Content_Types].xml><?xml version="1.0" encoding="utf-8"?>
<Types xmlns="http://schemas.openxmlformats.org/package/2006/content-types">
  <Default Extension="mp3" ContentType="audio/unknown"/>
  <Default Extension="png" ContentType="image/png"/>
  <Default Extension="jpeg" ContentType="image/jpeg"/>
  <Default Extension="emf" ContentType="image/x-emf"/>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Override1.xml" ContentType="application/vnd.openxmlformats-officedocument.themeOverride+xml"/>
  <Override PartName="/ppt/tags/tag2.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theme/themeOverride2.xml" ContentType="application/vnd.openxmlformats-officedocument.themeOverride+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notesSlides/notesSlide3.xml" ContentType="application/vnd.openxmlformats-officedocument.presentationml.notesSlide+xml"/>
  <Override PartName="/ppt/tags/tag18.xml" ContentType="application/vnd.openxmlformats-officedocument.presentationml.tags+xml"/>
  <Override PartName="/ppt/notesSlides/notesSlide4.xml" ContentType="application/vnd.openxmlformats-officedocument.presentationml.notesSlide+xml"/>
  <Override PartName="/ppt/theme/themeOverride3.xml" ContentType="application/vnd.openxmlformats-officedocument.themeOverride+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notesSlides/notesSlide5.xml" ContentType="application/vnd.openxmlformats-officedocument.presentationml.notesSlide+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notesSlides/notesSlide6.xml" ContentType="application/vnd.openxmlformats-officedocument.presentationml.notesSlide+xml"/>
  <Override PartName="/ppt/tags/tag35.xml" ContentType="application/vnd.openxmlformats-officedocument.presentationml.tags+xml"/>
  <Override PartName="/ppt/notesSlides/notesSlide7.xml" ContentType="application/vnd.openxmlformats-officedocument.presentationml.notesSlide+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notesSlides/notesSlide8.xml" ContentType="application/vnd.openxmlformats-officedocument.presentationml.notesSlide+xml"/>
  <Override PartName="/ppt/tags/tag43.xml" ContentType="application/vnd.openxmlformats-officedocument.presentationml.tags+xml"/>
  <Override PartName="/ppt/notesSlides/notesSlide9.xml" ContentType="application/vnd.openxmlformats-officedocument.presentationml.notesSlide+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notesSlides/notesSlide10.xml" ContentType="application/vnd.openxmlformats-officedocument.presentationml.notesSlide+xml"/>
  <Override PartName="/ppt/theme/themeOverride4.xml" ContentType="application/vnd.openxmlformats-officedocument.themeOverride+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notesSlides/notesSlide11.xml" ContentType="application/vnd.openxmlformats-officedocument.presentationml.notesSlide+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notesSlides/notesSlide12.xml" ContentType="application/vnd.openxmlformats-officedocument.presentationml.notesSlide+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notesSlides/notesSlide13.xml" ContentType="application/vnd.openxmlformats-officedocument.presentationml.notesSlide+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notesSlides/notesSlide14.xml" ContentType="application/vnd.openxmlformats-officedocument.presentationml.notesSlide+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notesSlides/notesSlide15.xml" ContentType="application/vnd.openxmlformats-officedocument.presentationml.notesSlide+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notesSlides/notesSlide16.xml" ContentType="application/vnd.openxmlformats-officedocument.presentationml.notesSlide+xml"/>
  <Override PartName="/ppt/tags/tag118.xml" ContentType="application/vnd.openxmlformats-officedocument.presentationml.tags+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notesSlides/notesSlide20.xml" ContentType="application/vnd.openxmlformats-officedocument.presentationml.notesSlide+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notesSlides/notesSlide21.xml" ContentType="application/vnd.openxmlformats-officedocument.presentationml.notesSlide+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notesSlides/notesSlide22.xml" ContentType="application/vnd.openxmlformats-officedocument.presentationml.notesSlide+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notesSlides/notesSlide23.xml" ContentType="application/vnd.openxmlformats-officedocument.presentationml.notesSlide+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notesSlides/notesSlide24.xml" ContentType="application/vnd.openxmlformats-officedocument.presentationml.notesSlide+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notesSlides/notesSlide25.xml" ContentType="application/vnd.openxmlformats-officedocument.presentationml.notesSlide+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notesSlides/notesSlide26.xml" ContentType="application/vnd.openxmlformats-officedocument.presentationml.notesSlide+xml"/>
  <Override PartName="/ppt/tags/tag194.xml" ContentType="application/vnd.openxmlformats-officedocument.presentationml.tags+xml"/>
  <Override PartName="/ppt/notesSlides/notesSlide27.xml" ContentType="application/vnd.openxmlformats-officedocument.presentationml.notesSlide+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notesSlides/notesSlide28.xml" ContentType="application/vnd.openxmlformats-officedocument.presentationml.notesSlide+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0.xml" ContentType="application/vnd.openxmlformats-officedocument.presentationml.tags+xml"/>
  <Override PartName="/ppt/notesSlides/notesSlide29.xml" ContentType="application/vnd.openxmlformats-officedocument.presentationml.notesSlide+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notesSlides/notesSlide30.xml" ContentType="application/vnd.openxmlformats-officedocument.presentationml.notesSlide+xml"/>
  <Override PartName="/ppt/tags/tag219.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notesSlides/notesSlide31.xml" ContentType="application/vnd.openxmlformats-officedocument.presentationml.notesSlide+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notesSlides/notesSlide32.xml" ContentType="application/vnd.openxmlformats-officedocument.presentationml.notesSlide+xml"/>
  <Override PartName="/ppt/tags/tag235.xml" ContentType="application/vnd.openxmlformats-officedocument.presentationml.tags+xml"/>
  <Override PartName="/ppt/notesSlides/notesSlide33.xml" ContentType="application/vnd.openxmlformats-officedocument.presentationml.notesSlide+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notesSlides/notesSlide34.xml" ContentType="application/vnd.openxmlformats-officedocument.presentationml.notesSlide+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notesSlides/notesSlide35.xml" ContentType="application/vnd.openxmlformats-officedocument.presentationml.notesSlide+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notesSlides/notesSlide36.xml" ContentType="application/vnd.openxmlformats-officedocument.presentationml.notesSlide+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notesSlides/notesSlide37.xml" ContentType="application/vnd.openxmlformats-officedocument.presentationml.notesSlide+xml"/>
  <Override PartName="/ppt/tags/tag268.xml" ContentType="application/vnd.openxmlformats-officedocument.presentationml.tags+xml"/>
  <Override PartName="/ppt/tags/tag269.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notesSlides/notesSlide38.xml" ContentType="application/vnd.openxmlformats-officedocument.presentationml.notesSlide+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notesSlides/notesSlide39.xml" ContentType="application/vnd.openxmlformats-officedocument.presentationml.notesSlide+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notesSlides/notesSlide40.xml" ContentType="application/vnd.openxmlformats-officedocument.presentationml.notesSlide+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notesSlides/notesSlide41.xml" ContentType="application/vnd.openxmlformats-officedocument.presentationml.notesSlide+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notesSlides/notesSlide42.xml" ContentType="application/vnd.openxmlformats-officedocument.presentationml.notesSlide+xml"/>
  <Override PartName="/ppt/tags/tag308.xml" ContentType="application/vnd.openxmlformats-officedocument.presentationml.tags+xml"/>
  <Override PartName="/ppt/tags/tag309.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notesSlides/notesSlide43.xml" ContentType="application/vnd.openxmlformats-officedocument.presentationml.notesSlide+xml"/>
  <Override PartName="/ppt/notesSlides/notesSlide4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54"/>
  </p:notesMasterIdLst>
  <p:sldIdLst>
    <p:sldId id="321" r:id="rId2"/>
    <p:sldId id="378" r:id="rId3"/>
    <p:sldId id="381" r:id="rId4"/>
    <p:sldId id="382" r:id="rId5"/>
    <p:sldId id="281" r:id="rId6"/>
    <p:sldId id="331" r:id="rId7"/>
    <p:sldId id="324" r:id="rId8"/>
    <p:sldId id="332" r:id="rId9"/>
    <p:sldId id="384" r:id="rId10"/>
    <p:sldId id="383" r:id="rId11"/>
    <p:sldId id="333" r:id="rId12"/>
    <p:sldId id="334" r:id="rId13"/>
    <p:sldId id="295" r:id="rId14"/>
    <p:sldId id="385" r:id="rId15"/>
    <p:sldId id="335" r:id="rId16"/>
    <p:sldId id="336" r:id="rId17"/>
    <p:sldId id="337" r:id="rId18"/>
    <p:sldId id="339" r:id="rId19"/>
    <p:sldId id="340" r:id="rId20"/>
    <p:sldId id="351" r:id="rId21"/>
    <p:sldId id="344" r:id="rId22"/>
    <p:sldId id="346" r:id="rId23"/>
    <p:sldId id="347" r:id="rId24"/>
    <p:sldId id="348" r:id="rId25"/>
    <p:sldId id="343" r:id="rId26"/>
    <p:sldId id="352" r:id="rId27"/>
    <p:sldId id="353" r:id="rId28"/>
    <p:sldId id="354" r:id="rId29"/>
    <p:sldId id="342" r:id="rId30"/>
    <p:sldId id="355" r:id="rId31"/>
    <p:sldId id="356" r:id="rId32"/>
    <p:sldId id="357" r:id="rId33"/>
    <p:sldId id="358" r:id="rId34"/>
    <p:sldId id="359" r:id="rId35"/>
    <p:sldId id="360" r:id="rId36"/>
    <p:sldId id="361" r:id="rId37"/>
    <p:sldId id="362" r:id="rId38"/>
    <p:sldId id="371" r:id="rId39"/>
    <p:sldId id="373" r:id="rId40"/>
    <p:sldId id="372" r:id="rId41"/>
    <p:sldId id="363" r:id="rId42"/>
    <p:sldId id="364" r:id="rId43"/>
    <p:sldId id="370" r:id="rId44"/>
    <p:sldId id="365" r:id="rId45"/>
    <p:sldId id="374" r:id="rId46"/>
    <p:sldId id="367" r:id="rId47"/>
    <p:sldId id="368" r:id="rId48"/>
    <p:sldId id="375" r:id="rId49"/>
    <p:sldId id="369" r:id="rId50"/>
    <p:sldId id="376" r:id="rId51"/>
    <p:sldId id="377" r:id="rId52"/>
    <p:sldId id="330" r:id="rId53"/>
  </p:sldIdLst>
  <p:sldSz cx="12192000" cy="6858000"/>
  <p:notesSz cx="6858000" cy="9144000"/>
  <p:embeddedFontLst>
    <p:embeddedFont>
      <p:font typeface="楷体" pitchFamily="49" charset="-122"/>
      <p:regular r:id="rId55"/>
    </p:embeddedFont>
    <p:embeddedFont>
      <p:font typeface="隶书" pitchFamily="49" charset="-122"/>
      <p:regular r:id="rId56"/>
    </p:embeddedFont>
    <p:embeddedFont>
      <p:font typeface="幼圆" pitchFamily="49" charset="-122"/>
      <p:regular r:id="rId57"/>
    </p:embeddedFont>
    <p:embeddedFont>
      <p:font typeface="Calibri" pitchFamily="34" charset="0"/>
      <p:regular r:id="rId58"/>
      <p:bold r:id="rId59"/>
      <p:italic r:id="rId60"/>
      <p:boldItalic r:id="rId61"/>
    </p:embeddedFont>
    <p:embeddedFont>
      <p:font typeface="Roboto" pitchFamily="2" charset="0"/>
      <p:regular r:id="rId62"/>
    </p:embeddedFont>
    <p:embeddedFont>
      <p:font typeface="微软雅黑" pitchFamily="34" charset="-122"/>
      <p:regular r:id="rId63"/>
      <p:bold r:id="rId64"/>
    </p:embeddedFont>
    <p:embeddedFont>
      <p:font typeface="华文行楷" pitchFamily="2" charset="-122"/>
      <p:regular r:id="rId65"/>
    </p:embeddedFont>
    <p:embeddedFont>
      <p:font typeface="华文楷体" pitchFamily="2" charset="-122"/>
      <p:regular r:id="rId66"/>
    </p:embeddedFont>
    <p:embeddedFont>
      <p:font typeface="等线" charset="-122"/>
      <p:regular r:id="rId67"/>
      <p:bold r:id="rId68"/>
    </p:embeddedFont>
    <p:embeddedFont>
      <p:font typeface="Wingdings 2" pitchFamily="18" charset="2"/>
      <p:regular r:id="rId69"/>
    </p:embeddedFont>
    <p:embeddedFont>
      <p:font typeface="华文新魏" pitchFamily="2" charset="-122"/>
      <p:regular r:id="rId70"/>
    </p:embeddedFont>
    <p:embeddedFont>
      <p:font typeface="方正静蕾简体" charset="-122"/>
      <p:regular r:id="rId71"/>
    </p:embeddedFont>
  </p:embeddedFontLst>
  <p:custDataLst>
    <p:tags r:id="rId7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showAnimation="0"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85A1C"/>
    <a:srgbClr val="F6F1CC"/>
    <a:srgbClr val="ECE6AD"/>
    <a:srgbClr val="297375"/>
    <a:srgbClr val="E81666"/>
    <a:srgbClr val="E4C3DC"/>
    <a:srgbClr val="FEE39A"/>
    <a:srgbClr val="E9C150"/>
    <a:srgbClr val="DB7997"/>
    <a:srgbClr val="FEF3C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xmlns=""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029" autoAdjust="0"/>
    <p:restoredTop sz="96196" autoAdjust="0"/>
  </p:normalViewPr>
  <p:slideViewPr>
    <p:cSldViewPr snapToGrid="0">
      <p:cViewPr varScale="1">
        <p:scale>
          <a:sx n="84" d="100"/>
          <a:sy n="84" d="100"/>
        </p:scale>
        <p:origin x="-774" y="168"/>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font" Target="fonts/font1.fntdata"/><Relationship Id="rId63" Type="http://schemas.openxmlformats.org/officeDocument/2006/relationships/font" Target="fonts/font9.fntdata"/><Relationship Id="rId68" Type="http://schemas.openxmlformats.org/officeDocument/2006/relationships/font" Target="fonts/font14.fntdata"/><Relationship Id="rId76" Type="http://schemas.openxmlformats.org/officeDocument/2006/relationships/tableStyles" Target="tableStyles.xml"/><Relationship Id="rId7" Type="http://schemas.openxmlformats.org/officeDocument/2006/relationships/slide" Target="slides/slide6.xml"/><Relationship Id="rId71" Type="http://schemas.openxmlformats.org/officeDocument/2006/relationships/font" Target="fonts/font17.fntdata"/><Relationship Id="rId92" Type="http://schemas.microsoft.com/office/2015/10/relationships/revisionInfo" Target="revisionInfo.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font" Target="fonts/font4.fntdata"/><Relationship Id="rId66" Type="http://schemas.openxmlformats.org/officeDocument/2006/relationships/font" Target="fonts/font12.fntdata"/><Relationship Id="rId7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font" Target="fonts/font3.fntdata"/><Relationship Id="rId61" Type="http://schemas.openxmlformats.org/officeDocument/2006/relationships/font" Target="fonts/font7.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font" Target="fonts/font6.fntdata"/><Relationship Id="rId65" Type="http://schemas.openxmlformats.org/officeDocument/2006/relationships/font" Target="fonts/font11.fntdata"/><Relationship Id="rId73"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font" Target="fonts/font2.fntdata"/><Relationship Id="rId64" Type="http://schemas.openxmlformats.org/officeDocument/2006/relationships/font" Target="fonts/font10.fntdata"/><Relationship Id="rId69" Type="http://schemas.openxmlformats.org/officeDocument/2006/relationships/font" Target="fonts/font15.fntdata"/><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tags" Target="tags/tag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font" Target="fonts/font5.fntdata"/><Relationship Id="rId67" Type="http://schemas.openxmlformats.org/officeDocument/2006/relationships/font" Target="fonts/font13.fntdata"/><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notesMaster" Target="notesMasters/notesMaster1.xml"/><Relationship Id="rId62" Type="http://schemas.openxmlformats.org/officeDocument/2006/relationships/font" Target="fonts/font8.fntdata"/><Relationship Id="rId70" Type="http://schemas.openxmlformats.org/officeDocument/2006/relationships/font" Target="fonts/font16.fntdata"/><Relationship Id="rId75"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728C2D0-6731-4BCC-A5F4-AE7B812F1F9B}" type="datetimeFigureOut">
              <a:rPr lang="zh-CN" altLang="en-US" smtClean="0"/>
              <a:t>2019/5/22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F3A1EC7-69F3-4752-BC1B-FA5AEE4D79EC}" type="slidenum">
              <a:rPr lang="zh-CN" altLang="en-US" smtClean="0"/>
              <a:t>‹#›</a:t>
            </a:fld>
            <a:endParaRPr lang="zh-CN" altLang="en-US"/>
          </a:p>
        </p:txBody>
      </p:sp>
    </p:spTree>
    <p:extLst>
      <p:ext uri="{BB962C8B-B14F-4D97-AF65-F5344CB8AC3E}">
        <p14:creationId xmlns:p14="http://schemas.microsoft.com/office/powerpoint/2010/main" val="160874350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3A1EC7-69F3-4752-BC1B-FA5AEE4D79EC}" type="slidenum">
              <a:rPr lang="zh-CN" altLang="en-US" smtClean="0"/>
              <a:t>1</a:t>
            </a:fld>
            <a:endParaRPr lang="zh-CN" altLang="en-US"/>
          </a:p>
        </p:txBody>
      </p:sp>
    </p:spTree>
    <p:extLst>
      <p:ext uri="{BB962C8B-B14F-4D97-AF65-F5344CB8AC3E}">
        <p14:creationId xmlns:p14="http://schemas.microsoft.com/office/powerpoint/2010/main" val="203374392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3A1EC7-69F3-4752-BC1B-FA5AEE4D79EC}" type="slidenum">
              <a:rPr lang="zh-CN" altLang="en-US" smtClean="0"/>
              <a:t>12</a:t>
            </a:fld>
            <a:endParaRPr lang="zh-CN" altLang="en-US"/>
          </a:p>
        </p:txBody>
      </p:sp>
    </p:spTree>
    <p:extLst>
      <p:ext uri="{BB962C8B-B14F-4D97-AF65-F5344CB8AC3E}">
        <p14:creationId xmlns:p14="http://schemas.microsoft.com/office/powerpoint/2010/main" val="287854434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3A1EC7-69F3-4752-BC1B-FA5AEE4D79EC}" type="slidenum">
              <a:rPr lang="zh-CN" altLang="en-US" smtClean="0"/>
              <a:t>13</a:t>
            </a:fld>
            <a:endParaRPr lang="zh-CN" altLang="en-US"/>
          </a:p>
        </p:txBody>
      </p:sp>
    </p:spTree>
    <p:extLst>
      <p:ext uri="{BB962C8B-B14F-4D97-AF65-F5344CB8AC3E}">
        <p14:creationId xmlns:p14="http://schemas.microsoft.com/office/powerpoint/2010/main" val="325365427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3A1EC7-69F3-4752-BC1B-FA5AEE4D79EC}" type="slidenum">
              <a:rPr lang="zh-CN" altLang="en-US" smtClean="0"/>
              <a:t>14</a:t>
            </a:fld>
            <a:endParaRPr lang="zh-CN" altLang="en-US"/>
          </a:p>
        </p:txBody>
      </p:sp>
    </p:spTree>
    <p:extLst>
      <p:ext uri="{BB962C8B-B14F-4D97-AF65-F5344CB8AC3E}">
        <p14:creationId xmlns:p14="http://schemas.microsoft.com/office/powerpoint/2010/main" val="287854434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3A1EC7-69F3-4752-BC1B-FA5AEE4D79EC}" type="slidenum">
              <a:rPr lang="zh-CN" altLang="en-US" smtClean="0"/>
              <a:t>15</a:t>
            </a:fld>
            <a:endParaRPr lang="zh-CN" altLang="en-US"/>
          </a:p>
        </p:txBody>
      </p:sp>
    </p:spTree>
    <p:extLst>
      <p:ext uri="{BB962C8B-B14F-4D97-AF65-F5344CB8AC3E}">
        <p14:creationId xmlns:p14="http://schemas.microsoft.com/office/powerpoint/2010/main" val="287854434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3A1EC7-69F3-4752-BC1B-FA5AEE4D79EC}" type="slidenum">
              <a:rPr lang="zh-CN" altLang="en-US" smtClean="0"/>
              <a:t>16</a:t>
            </a:fld>
            <a:endParaRPr lang="zh-CN" altLang="en-US"/>
          </a:p>
        </p:txBody>
      </p:sp>
    </p:spTree>
    <p:extLst>
      <p:ext uri="{BB962C8B-B14F-4D97-AF65-F5344CB8AC3E}">
        <p14:creationId xmlns:p14="http://schemas.microsoft.com/office/powerpoint/2010/main" val="287854434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3A1EC7-69F3-4752-BC1B-FA5AEE4D79EC}" type="slidenum">
              <a:rPr lang="zh-CN" altLang="en-US" smtClean="0"/>
              <a:t>17</a:t>
            </a:fld>
            <a:endParaRPr lang="zh-CN" altLang="en-US"/>
          </a:p>
        </p:txBody>
      </p:sp>
    </p:spTree>
    <p:extLst>
      <p:ext uri="{BB962C8B-B14F-4D97-AF65-F5344CB8AC3E}">
        <p14:creationId xmlns:p14="http://schemas.microsoft.com/office/powerpoint/2010/main" val="287854434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3A1EC7-69F3-4752-BC1B-FA5AEE4D79EC}" type="slidenum">
              <a:rPr lang="zh-CN" altLang="en-US" smtClean="0"/>
              <a:t>18</a:t>
            </a:fld>
            <a:endParaRPr lang="zh-CN" altLang="en-US"/>
          </a:p>
        </p:txBody>
      </p:sp>
    </p:spTree>
    <p:extLst>
      <p:ext uri="{BB962C8B-B14F-4D97-AF65-F5344CB8AC3E}">
        <p14:creationId xmlns:p14="http://schemas.microsoft.com/office/powerpoint/2010/main" val="287854434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3A1EC7-69F3-4752-BC1B-FA5AEE4D79EC}" type="slidenum">
              <a:rPr lang="zh-CN" altLang="en-US" smtClean="0"/>
              <a:t>19</a:t>
            </a:fld>
            <a:endParaRPr lang="zh-CN" altLang="en-US"/>
          </a:p>
        </p:txBody>
      </p:sp>
    </p:spTree>
    <p:extLst>
      <p:ext uri="{BB962C8B-B14F-4D97-AF65-F5344CB8AC3E}">
        <p14:creationId xmlns:p14="http://schemas.microsoft.com/office/powerpoint/2010/main" val="203374392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pPr/>
              <a:t>20</a:t>
            </a:fld>
            <a:endParaRPr lang="zh-CN" altLang="en-US"/>
          </a:p>
        </p:txBody>
      </p:sp>
    </p:spTree>
    <p:extLst>
      <p:ext uri="{BB962C8B-B14F-4D97-AF65-F5344CB8AC3E}">
        <p14:creationId xmlns:p14="http://schemas.microsoft.com/office/powerpoint/2010/main" val="142667043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F3A1EC7-69F3-4752-BC1B-FA5AEE4D79EC}" type="slidenum">
              <a:rPr lang="zh-CN" altLang="en-US" smtClean="0"/>
              <a:t>22</a:t>
            </a:fld>
            <a:endParaRPr lang="zh-CN" altLang="en-US"/>
          </a:p>
        </p:txBody>
      </p:sp>
    </p:spTree>
    <p:extLst>
      <p:ext uri="{BB962C8B-B14F-4D97-AF65-F5344CB8AC3E}">
        <p14:creationId xmlns:p14="http://schemas.microsoft.com/office/powerpoint/2010/main" val="224135602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pPr/>
              <a:t>4</a:t>
            </a:fld>
            <a:endParaRPr lang="zh-CN" altLang="en-US"/>
          </a:p>
        </p:txBody>
      </p:sp>
    </p:spTree>
    <p:extLst>
      <p:ext uri="{BB962C8B-B14F-4D97-AF65-F5344CB8AC3E}">
        <p14:creationId xmlns:p14="http://schemas.microsoft.com/office/powerpoint/2010/main" val="395174303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3A1EC7-69F3-4752-BC1B-FA5AEE4D79EC}" type="slidenum">
              <a:rPr lang="zh-CN" altLang="en-US" smtClean="0"/>
              <a:t>25</a:t>
            </a:fld>
            <a:endParaRPr lang="zh-CN" altLang="en-US"/>
          </a:p>
        </p:txBody>
      </p:sp>
    </p:spTree>
    <p:extLst>
      <p:ext uri="{BB962C8B-B14F-4D97-AF65-F5344CB8AC3E}">
        <p14:creationId xmlns:p14="http://schemas.microsoft.com/office/powerpoint/2010/main" val="287854434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3A1EC7-69F3-4752-BC1B-FA5AEE4D79EC}" type="slidenum">
              <a:rPr lang="zh-CN" altLang="en-US" smtClean="0"/>
              <a:t>29</a:t>
            </a:fld>
            <a:endParaRPr lang="zh-CN" altLang="en-US"/>
          </a:p>
        </p:txBody>
      </p:sp>
    </p:spTree>
    <p:extLst>
      <p:ext uri="{BB962C8B-B14F-4D97-AF65-F5344CB8AC3E}">
        <p14:creationId xmlns:p14="http://schemas.microsoft.com/office/powerpoint/2010/main" val="325365427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3A1EC7-69F3-4752-BC1B-FA5AEE4D79EC}" type="slidenum">
              <a:rPr lang="zh-CN" altLang="en-US" smtClean="0"/>
              <a:t>30</a:t>
            </a:fld>
            <a:endParaRPr lang="zh-CN" altLang="en-US"/>
          </a:p>
        </p:txBody>
      </p:sp>
    </p:spTree>
    <p:extLst>
      <p:ext uri="{BB962C8B-B14F-4D97-AF65-F5344CB8AC3E}">
        <p14:creationId xmlns:p14="http://schemas.microsoft.com/office/powerpoint/2010/main" val="287854434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3A1EC7-69F3-4752-BC1B-FA5AEE4D79EC}" type="slidenum">
              <a:rPr lang="zh-CN" altLang="en-US" smtClean="0"/>
              <a:t>31</a:t>
            </a:fld>
            <a:endParaRPr lang="zh-CN" altLang="en-US"/>
          </a:p>
        </p:txBody>
      </p:sp>
    </p:spTree>
    <p:extLst>
      <p:ext uri="{BB962C8B-B14F-4D97-AF65-F5344CB8AC3E}">
        <p14:creationId xmlns:p14="http://schemas.microsoft.com/office/powerpoint/2010/main" val="287854434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3A1EC7-69F3-4752-BC1B-FA5AEE4D79EC}" type="slidenum">
              <a:rPr lang="zh-CN" altLang="en-US" smtClean="0"/>
              <a:t>32</a:t>
            </a:fld>
            <a:endParaRPr lang="zh-CN" altLang="en-US"/>
          </a:p>
        </p:txBody>
      </p:sp>
    </p:spTree>
    <p:extLst>
      <p:ext uri="{BB962C8B-B14F-4D97-AF65-F5344CB8AC3E}">
        <p14:creationId xmlns:p14="http://schemas.microsoft.com/office/powerpoint/2010/main" val="287854434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3A1EC7-69F3-4752-BC1B-FA5AEE4D79EC}" type="slidenum">
              <a:rPr lang="zh-CN" altLang="en-US" smtClean="0"/>
              <a:t>33</a:t>
            </a:fld>
            <a:endParaRPr lang="zh-CN" altLang="en-US"/>
          </a:p>
        </p:txBody>
      </p:sp>
    </p:spTree>
    <p:extLst>
      <p:ext uri="{BB962C8B-B14F-4D97-AF65-F5344CB8AC3E}">
        <p14:creationId xmlns:p14="http://schemas.microsoft.com/office/powerpoint/2010/main" val="287854434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3A1EC7-69F3-4752-BC1B-FA5AEE4D79EC}" type="slidenum">
              <a:rPr lang="zh-CN" altLang="en-US" smtClean="0"/>
              <a:t>34</a:t>
            </a:fld>
            <a:endParaRPr lang="zh-CN" altLang="en-US"/>
          </a:p>
        </p:txBody>
      </p:sp>
    </p:spTree>
    <p:extLst>
      <p:ext uri="{BB962C8B-B14F-4D97-AF65-F5344CB8AC3E}">
        <p14:creationId xmlns:p14="http://schemas.microsoft.com/office/powerpoint/2010/main" val="287854434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3A1EC7-69F3-4752-BC1B-FA5AEE4D79EC}" type="slidenum">
              <a:rPr lang="zh-CN" altLang="en-US" smtClean="0"/>
              <a:t>35</a:t>
            </a:fld>
            <a:endParaRPr lang="zh-CN" altLang="en-US"/>
          </a:p>
        </p:txBody>
      </p:sp>
    </p:spTree>
    <p:extLst>
      <p:ext uri="{BB962C8B-B14F-4D97-AF65-F5344CB8AC3E}">
        <p14:creationId xmlns:p14="http://schemas.microsoft.com/office/powerpoint/2010/main" val="203374392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3A1EC7-69F3-4752-BC1B-FA5AEE4D79EC}" type="slidenum">
              <a:rPr lang="zh-CN" altLang="en-US" smtClean="0"/>
              <a:t>36</a:t>
            </a:fld>
            <a:endParaRPr lang="zh-CN" altLang="en-US"/>
          </a:p>
        </p:txBody>
      </p:sp>
    </p:spTree>
    <p:extLst>
      <p:ext uri="{BB962C8B-B14F-4D97-AF65-F5344CB8AC3E}">
        <p14:creationId xmlns:p14="http://schemas.microsoft.com/office/powerpoint/2010/main" val="287854434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3A1EC7-69F3-4752-BC1B-FA5AEE4D79EC}" type="slidenum">
              <a:rPr lang="zh-CN" altLang="en-US" smtClean="0"/>
              <a:t>37</a:t>
            </a:fld>
            <a:endParaRPr lang="zh-CN" altLang="en-US"/>
          </a:p>
        </p:txBody>
      </p:sp>
    </p:spTree>
    <p:extLst>
      <p:ext uri="{BB962C8B-B14F-4D97-AF65-F5344CB8AC3E}">
        <p14:creationId xmlns:p14="http://schemas.microsoft.com/office/powerpoint/2010/main" val="28785443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F3A1EC7-69F3-4752-BC1B-FA5AEE4D79EC}" type="slidenum">
              <a:rPr lang="zh-CN" altLang="en-US" smtClean="0"/>
              <a:t>5</a:t>
            </a:fld>
            <a:endParaRPr lang="zh-CN" altLang="en-US"/>
          </a:p>
        </p:txBody>
      </p:sp>
    </p:spTree>
    <p:extLst>
      <p:ext uri="{BB962C8B-B14F-4D97-AF65-F5344CB8AC3E}">
        <p14:creationId xmlns:p14="http://schemas.microsoft.com/office/powerpoint/2010/main" val="341702234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3A1EC7-69F3-4752-BC1B-FA5AEE4D79EC}" type="slidenum">
              <a:rPr lang="zh-CN" altLang="en-US" smtClean="0"/>
              <a:t>38</a:t>
            </a:fld>
            <a:endParaRPr lang="zh-CN" altLang="en-US"/>
          </a:p>
        </p:txBody>
      </p:sp>
    </p:spTree>
    <p:extLst>
      <p:ext uri="{BB962C8B-B14F-4D97-AF65-F5344CB8AC3E}">
        <p14:creationId xmlns:p14="http://schemas.microsoft.com/office/powerpoint/2010/main" val="287854434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3A1EC7-69F3-4752-BC1B-FA5AEE4D79EC}" type="slidenum">
              <a:rPr lang="zh-CN" altLang="en-US" smtClean="0"/>
              <a:t>39</a:t>
            </a:fld>
            <a:endParaRPr lang="zh-CN" altLang="en-US"/>
          </a:p>
        </p:txBody>
      </p:sp>
    </p:spTree>
    <p:extLst>
      <p:ext uri="{BB962C8B-B14F-4D97-AF65-F5344CB8AC3E}">
        <p14:creationId xmlns:p14="http://schemas.microsoft.com/office/powerpoint/2010/main" val="287854434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3A1EC7-69F3-4752-BC1B-FA5AEE4D79EC}" type="slidenum">
              <a:rPr lang="zh-CN" altLang="en-US" smtClean="0"/>
              <a:t>40</a:t>
            </a:fld>
            <a:endParaRPr lang="zh-CN" altLang="en-US"/>
          </a:p>
        </p:txBody>
      </p:sp>
    </p:spTree>
    <p:extLst>
      <p:ext uri="{BB962C8B-B14F-4D97-AF65-F5344CB8AC3E}">
        <p14:creationId xmlns:p14="http://schemas.microsoft.com/office/powerpoint/2010/main" val="287854434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3A1EC7-69F3-4752-BC1B-FA5AEE4D79EC}" type="slidenum">
              <a:rPr lang="zh-CN" altLang="en-US" smtClean="0"/>
              <a:t>41</a:t>
            </a:fld>
            <a:endParaRPr lang="zh-CN" altLang="en-US"/>
          </a:p>
        </p:txBody>
      </p:sp>
    </p:spTree>
    <p:extLst>
      <p:ext uri="{BB962C8B-B14F-4D97-AF65-F5344CB8AC3E}">
        <p14:creationId xmlns:p14="http://schemas.microsoft.com/office/powerpoint/2010/main" val="203374392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3A1EC7-69F3-4752-BC1B-FA5AEE4D79EC}" type="slidenum">
              <a:rPr lang="zh-CN" altLang="en-US" smtClean="0"/>
              <a:t>42</a:t>
            </a:fld>
            <a:endParaRPr lang="zh-CN" altLang="en-US"/>
          </a:p>
        </p:txBody>
      </p:sp>
    </p:spTree>
    <p:extLst>
      <p:ext uri="{BB962C8B-B14F-4D97-AF65-F5344CB8AC3E}">
        <p14:creationId xmlns:p14="http://schemas.microsoft.com/office/powerpoint/2010/main" val="287854434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3A1EC7-69F3-4752-BC1B-FA5AEE4D79EC}" type="slidenum">
              <a:rPr lang="zh-CN" altLang="en-US" smtClean="0"/>
              <a:t>43</a:t>
            </a:fld>
            <a:endParaRPr lang="zh-CN" altLang="en-US"/>
          </a:p>
        </p:txBody>
      </p:sp>
    </p:spTree>
    <p:extLst>
      <p:ext uri="{BB962C8B-B14F-4D97-AF65-F5344CB8AC3E}">
        <p14:creationId xmlns:p14="http://schemas.microsoft.com/office/powerpoint/2010/main" val="287854434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3A1EC7-69F3-4752-BC1B-FA5AEE4D79EC}" type="slidenum">
              <a:rPr lang="zh-CN" altLang="en-US" smtClean="0"/>
              <a:t>44</a:t>
            </a:fld>
            <a:endParaRPr lang="zh-CN" altLang="en-US"/>
          </a:p>
        </p:txBody>
      </p:sp>
    </p:spTree>
    <p:extLst>
      <p:ext uri="{BB962C8B-B14F-4D97-AF65-F5344CB8AC3E}">
        <p14:creationId xmlns:p14="http://schemas.microsoft.com/office/powerpoint/2010/main" val="287854434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3A1EC7-69F3-4752-BC1B-FA5AEE4D79EC}" type="slidenum">
              <a:rPr lang="zh-CN" altLang="en-US" smtClean="0"/>
              <a:t>45</a:t>
            </a:fld>
            <a:endParaRPr lang="zh-CN" altLang="en-US"/>
          </a:p>
        </p:txBody>
      </p:sp>
    </p:spTree>
    <p:extLst>
      <p:ext uri="{BB962C8B-B14F-4D97-AF65-F5344CB8AC3E}">
        <p14:creationId xmlns:p14="http://schemas.microsoft.com/office/powerpoint/2010/main" val="287854434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3A1EC7-69F3-4752-BC1B-FA5AEE4D79EC}" type="slidenum">
              <a:rPr lang="zh-CN" altLang="en-US" smtClean="0"/>
              <a:t>46</a:t>
            </a:fld>
            <a:endParaRPr lang="zh-CN" altLang="en-US"/>
          </a:p>
        </p:txBody>
      </p:sp>
    </p:spTree>
    <p:extLst>
      <p:ext uri="{BB962C8B-B14F-4D97-AF65-F5344CB8AC3E}">
        <p14:creationId xmlns:p14="http://schemas.microsoft.com/office/powerpoint/2010/main" val="287854434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3A1EC7-69F3-4752-BC1B-FA5AEE4D79EC}" type="slidenum">
              <a:rPr lang="zh-CN" altLang="en-US" smtClean="0"/>
              <a:t>47</a:t>
            </a:fld>
            <a:endParaRPr lang="zh-CN" altLang="en-US"/>
          </a:p>
        </p:txBody>
      </p:sp>
    </p:spTree>
    <p:extLst>
      <p:ext uri="{BB962C8B-B14F-4D97-AF65-F5344CB8AC3E}">
        <p14:creationId xmlns:p14="http://schemas.microsoft.com/office/powerpoint/2010/main" val="287854434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3A1EC7-69F3-4752-BC1B-FA5AEE4D79EC}" type="slidenum">
              <a:rPr lang="zh-CN" altLang="en-US" smtClean="0"/>
              <a:t>6</a:t>
            </a:fld>
            <a:endParaRPr lang="zh-CN" altLang="en-US"/>
          </a:p>
        </p:txBody>
      </p:sp>
    </p:spTree>
    <p:extLst>
      <p:ext uri="{BB962C8B-B14F-4D97-AF65-F5344CB8AC3E}">
        <p14:creationId xmlns:p14="http://schemas.microsoft.com/office/powerpoint/2010/main" val="203374392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3A1EC7-69F3-4752-BC1B-FA5AEE4D79EC}" type="slidenum">
              <a:rPr lang="zh-CN" altLang="en-US" smtClean="0"/>
              <a:t>48</a:t>
            </a:fld>
            <a:endParaRPr lang="zh-CN" altLang="en-US"/>
          </a:p>
        </p:txBody>
      </p:sp>
    </p:spTree>
    <p:extLst>
      <p:ext uri="{BB962C8B-B14F-4D97-AF65-F5344CB8AC3E}">
        <p14:creationId xmlns:p14="http://schemas.microsoft.com/office/powerpoint/2010/main" val="287854434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F3A1EC7-69F3-4752-BC1B-FA5AEE4D79EC}" type="slidenum">
              <a:rPr lang="zh-CN" altLang="en-US" smtClean="0"/>
              <a:t>49</a:t>
            </a:fld>
            <a:endParaRPr lang="zh-CN" altLang="en-US"/>
          </a:p>
        </p:txBody>
      </p:sp>
    </p:spTree>
    <p:extLst>
      <p:ext uri="{BB962C8B-B14F-4D97-AF65-F5344CB8AC3E}">
        <p14:creationId xmlns:p14="http://schemas.microsoft.com/office/powerpoint/2010/main" val="287854434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F3A1EC7-69F3-4752-BC1B-FA5AEE4D79EC}" type="slidenum">
              <a:rPr lang="zh-CN" altLang="en-US" smtClean="0"/>
              <a:t>50</a:t>
            </a:fld>
            <a:endParaRPr lang="zh-CN" altLang="en-US"/>
          </a:p>
        </p:txBody>
      </p:sp>
    </p:spTree>
    <p:extLst>
      <p:ext uri="{BB962C8B-B14F-4D97-AF65-F5344CB8AC3E}">
        <p14:creationId xmlns:p14="http://schemas.microsoft.com/office/powerpoint/2010/main" val="2878544349"/>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F3A1EC7-69F3-4752-BC1B-FA5AEE4D79EC}" type="slidenum">
              <a:rPr lang="zh-CN" altLang="en-US" smtClean="0"/>
              <a:t>51</a:t>
            </a:fld>
            <a:endParaRPr lang="zh-CN" altLang="en-US"/>
          </a:p>
        </p:txBody>
      </p:sp>
    </p:spTree>
    <p:extLst>
      <p:ext uri="{BB962C8B-B14F-4D97-AF65-F5344CB8AC3E}">
        <p14:creationId xmlns:p14="http://schemas.microsoft.com/office/powerpoint/2010/main" val="2878544349"/>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3A1EC7-69F3-4752-BC1B-FA5AEE4D79EC}" type="slidenum">
              <a:rPr lang="zh-CN" altLang="en-US" smtClean="0"/>
              <a:t>52</a:t>
            </a:fld>
            <a:endParaRPr lang="zh-CN" altLang="en-US"/>
          </a:p>
        </p:txBody>
      </p:sp>
    </p:spTree>
    <p:extLst>
      <p:ext uri="{BB962C8B-B14F-4D97-AF65-F5344CB8AC3E}">
        <p14:creationId xmlns:p14="http://schemas.microsoft.com/office/powerpoint/2010/main" val="383302567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3A1EC7-69F3-4752-BC1B-FA5AEE4D79EC}" type="slidenum">
              <a:rPr lang="zh-CN" altLang="en-US" smtClean="0"/>
              <a:t>7</a:t>
            </a:fld>
            <a:endParaRPr lang="zh-CN" altLang="en-US"/>
          </a:p>
        </p:txBody>
      </p:sp>
    </p:spTree>
    <p:extLst>
      <p:ext uri="{BB962C8B-B14F-4D97-AF65-F5344CB8AC3E}">
        <p14:creationId xmlns:p14="http://schemas.microsoft.com/office/powerpoint/2010/main" val="287854434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3A1EC7-69F3-4752-BC1B-FA5AEE4D79EC}" type="slidenum">
              <a:rPr lang="zh-CN" altLang="en-US" smtClean="0"/>
              <a:t>8</a:t>
            </a:fld>
            <a:endParaRPr lang="zh-CN" altLang="en-US"/>
          </a:p>
        </p:txBody>
      </p:sp>
    </p:spTree>
    <p:extLst>
      <p:ext uri="{BB962C8B-B14F-4D97-AF65-F5344CB8AC3E}">
        <p14:creationId xmlns:p14="http://schemas.microsoft.com/office/powerpoint/2010/main" val="287854434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3A1EC7-69F3-4752-BC1B-FA5AEE4D79EC}" type="slidenum">
              <a:rPr lang="zh-CN" altLang="en-US" smtClean="0"/>
              <a:t>9</a:t>
            </a:fld>
            <a:endParaRPr lang="zh-CN" altLang="en-US"/>
          </a:p>
        </p:txBody>
      </p:sp>
    </p:spTree>
    <p:extLst>
      <p:ext uri="{BB962C8B-B14F-4D97-AF65-F5344CB8AC3E}">
        <p14:creationId xmlns:p14="http://schemas.microsoft.com/office/powerpoint/2010/main" val="203374392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F3A1EC7-69F3-4752-BC1B-FA5AEE4D79EC}" type="slidenum">
              <a:rPr lang="zh-CN" altLang="en-US" smtClean="0"/>
              <a:t>10</a:t>
            </a:fld>
            <a:endParaRPr lang="zh-CN" altLang="en-US"/>
          </a:p>
        </p:txBody>
      </p:sp>
    </p:spTree>
    <p:extLst>
      <p:ext uri="{BB962C8B-B14F-4D97-AF65-F5344CB8AC3E}">
        <p14:creationId xmlns:p14="http://schemas.microsoft.com/office/powerpoint/2010/main" val="287854434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3A1EC7-69F3-4752-BC1B-FA5AEE4D79EC}" type="slidenum">
              <a:rPr lang="zh-CN" altLang="en-US" smtClean="0"/>
              <a:t>11</a:t>
            </a:fld>
            <a:endParaRPr lang="zh-CN" altLang="en-US"/>
          </a:p>
        </p:txBody>
      </p:sp>
    </p:spTree>
    <p:extLst>
      <p:ext uri="{BB962C8B-B14F-4D97-AF65-F5344CB8AC3E}">
        <p14:creationId xmlns:p14="http://schemas.microsoft.com/office/powerpoint/2010/main" val="20337439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521C01A3-2B17-42C2-B2AB-3BA4A4D963C3}"/>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xmlns="" id="{842E8ECF-3B43-46D6-AB7B-4207F2CB08C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a:extLst>
              <a:ext uri="{FF2B5EF4-FFF2-40B4-BE49-F238E27FC236}">
                <a16:creationId xmlns:a16="http://schemas.microsoft.com/office/drawing/2014/main" xmlns="" id="{B3B5F52A-E4D4-4CCF-895D-E399B4B7CB98}"/>
              </a:ext>
            </a:extLst>
          </p:cNvPr>
          <p:cNvSpPr>
            <a:spLocks noGrp="1"/>
          </p:cNvSpPr>
          <p:nvPr>
            <p:ph type="dt" sz="half" idx="10"/>
          </p:nvPr>
        </p:nvSpPr>
        <p:spPr/>
        <p:txBody>
          <a:bodyPr/>
          <a:lstStyle/>
          <a:p>
            <a:fld id="{419BC2E5-256E-4EC7-8395-2D8FFE33A3E7}" type="datetimeFigureOut">
              <a:rPr lang="zh-CN" altLang="en-US" smtClean="0"/>
              <a:t>2019/5/22</a:t>
            </a:fld>
            <a:endParaRPr lang="zh-CN" altLang="en-US"/>
          </a:p>
        </p:txBody>
      </p:sp>
      <p:sp>
        <p:nvSpPr>
          <p:cNvPr id="5" name="页脚占位符 4">
            <a:extLst>
              <a:ext uri="{FF2B5EF4-FFF2-40B4-BE49-F238E27FC236}">
                <a16:creationId xmlns:a16="http://schemas.microsoft.com/office/drawing/2014/main" xmlns="" id="{F7A66131-1239-4F15-B5D8-0A60D4DAC070}"/>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DEE63D02-E87B-4BC2-8838-04E5DFD82E0A}"/>
              </a:ext>
            </a:extLst>
          </p:cNvPr>
          <p:cNvSpPr>
            <a:spLocks noGrp="1"/>
          </p:cNvSpPr>
          <p:nvPr>
            <p:ph type="sldNum" sz="quarter" idx="12"/>
          </p:nvPr>
        </p:nvSpPr>
        <p:spPr/>
        <p:txBody>
          <a:bodyPr/>
          <a:lstStyle/>
          <a:p>
            <a:fld id="{DEE9626B-2AC5-4A04-BEF4-F499CD2D3529}" type="slidenum">
              <a:rPr lang="zh-CN" altLang="en-US" smtClean="0"/>
              <a:t>‹#›</a:t>
            </a:fld>
            <a:endParaRPr lang="zh-CN" altLang="en-US"/>
          </a:p>
        </p:txBody>
      </p:sp>
    </p:spTree>
    <p:extLst>
      <p:ext uri="{BB962C8B-B14F-4D97-AF65-F5344CB8AC3E}">
        <p14:creationId xmlns:p14="http://schemas.microsoft.com/office/powerpoint/2010/main" val="1541317341"/>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7E33FFF4-8822-4EC6-91C5-592B4AF63C46}"/>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xmlns="" id="{15A7ABDA-2BF9-4595-93BF-AC19BE026A4F}"/>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CF61A383-289D-4AA6-8720-70381A93CE45}"/>
              </a:ext>
            </a:extLst>
          </p:cNvPr>
          <p:cNvSpPr>
            <a:spLocks noGrp="1"/>
          </p:cNvSpPr>
          <p:nvPr>
            <p:ph type="dt" sz="half" idx="10"/>
          </p:nvPr>
        </p:nvSpPr>
        <p:spPr/>
        <p:txBody>
          <a:bodyPr/>
          <a:lstStyle/>
          <a:p>
            <a:fld id="{419BC2E5-256E-4EC7-8395-2D8FFE33A3E7}" type="datetimeFigureOut">
              <a:rPr lang="zh-CN" altLang="en-US" smtClean="0"/>
              <a:t>2019/5/22</a:t>
            </a:fld>
            <a:endParaRPr lang="zh-CN" altLang="en-US"/>
          </a:p>
        </p:txBody>
      </p:sp>
      <p:sp>
        <p:nvSpPr>
          <p:cNvPr id="5" name="页脚占位符 4">
            <a:extLst>
              <a:ext uri="{FF2B5EF4-FFF2-40B4-BE49-F238E27FC236}">
                <a16:creationId xmlns:a16="http://schemas.microsoft.com/office/drawing/2014/main" xmlns="" id="{C64B99AB-E02F-4370-A46D-E746FB8434CC}"/>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90397FA9-1C31-49E8-8E4A-EB0365F81726}"/>
              </a:ext>
            </a:extLst>
          </p:cNvPr>
          <p:cNvSpPr>
            <a:spLocks noGrp="1"/>
          </p:cNvSpPr>
          <p:nvPr>
            <p:ph type="sldNum" sz="quarter" idx="12"/>
          </p:nvPr>
        </p:nvSpPr>
        <p:spPr/>
        <p:txBody>
          <a:bodyPr/>
          <a:lstStyle/>
          <a:p>
            <a:fld id="{DEE9626B-2AC5-4A04-BEF4-F499CD2D3529}" type="slidenum">
              <a:rPr lang="zh-CN" altLang="en-US" smtClean="0"/>
              <a:t>‹#›</a:t>
            </a:fld>
            <a:endParaRPr lang="zh-CN" altLang="en-US"/>
          </a:p>
        </p:txBody>
      </p:sp>
    </p:spTree>
    <p:extLst>
      <p:ext uri="{BB962C8B-B14F-4D97-AF65-F5344CB8AC3E}">
        <p14:creationId xmlns:p14="http://schemas.microsoft.com/office/powerpoint/2010/main" val="1928617685"/>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xmlns="" id="{70B12B52-0449-4D17-9DF0-A2C9907EBA41}"/>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xmlns="" id="{539CF671-0729-4308-82D8-6584F61BDECC}"/>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C0B1E13E-DB4C-422A-91E6-64376045E97D}"/>
              </a:ext>
            </a:extLst>
          </p:cNvPr>
          <p:cNvSpPr>
            <a:spLocks noGrp="1"/>
          </p:cNvSpPr>
          <p:nvPr>
            <p:ph type="dt" sz="half" idx="10"/>
          </p:nvPr>
        </p:nvSpPr>
        <p:spPr/>
        <p:txBody>
          <a:bodyPr/>
          <a:lstStyle/>
          <a:p>
            <a:fld id="{419BC2E5-256E-4EC7-8395-2D8FFE33A3E7}" type="datetimeFigureOut">
              <a:rPr lang="zh-CN" altLang="en-US" smtClean="0"/>
              <a:t>2019/5/22</a:t>
            </a:fld>
            <a:endParaRPr lang="zh-CN" altLang="en-US"/>
          </a:p>
        </p:txBody>
      </p:sp>
      <p:sp>
        <p:nvSpPr>
          <p:cNvPr id="5" name="页脚占位符 4">
            <a:extLst>
              <a:ext uri="{FF2B5EF4-FFF2-40B4-BE49-F238E27FC236}">
                <a16:creationId xmlns:a16="http://schemas.microsoft.com/office/drawing/2014/main" xmlns="" id="{A52250F8-8F16-4146-B9B6-C2D7EB9912AE}"/>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7B388A13-0C65-453D-AA2D-095246DDF507}"/>
              </a:ext>
            </a:extLst>
          </p:cNvPr>
          <p:cNvSpPr>
            <a:spLocks noGrp="1"/>
          </p:cNvSpPr>
          <p:nvPr>
            <p:ph type="sldNum" sz="quarter" idx="12"/>
          </p:nvPr>
        </p:nvSpPr>
        <p:spPr/>
        <p:txBody>
          <a:bodyPr/>
          <a:lstStyle/>
          <a:p>
            <a:fld id="{DEE9626B-2AC5-4A04-BEF4-F499CD2D3529}" type="slidenum">
              <a:rPr lang="zh-CN" altLang="en-US" smtClean="0"/>
              <a:t>‹#›</a:t>
            </a:fld>
            <a:endParaRPr lang="zh-CN" altLang="en-US"/>
          </a:p>
        </p:txBody>
      </p:sp>
    </p:spTree>
    <p:extLst>
      <p:ext uri="{BB962C8B-B14F-4D97-AF65-F5344CB8AC3E}">
        <p14:creationId xmlns:p14="http://schemas.microsoft.com/office/powerpoint/2010/main" val="159902330"/>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5064607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DFCC1D15-A178-45C6-8CD6-049345CB7692}"/>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7441EF2E-FB60-4E0A-9925-BC56FAFF12C9}"/>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F8B2ACAF-C2EF-4003-9787-22918D029CFF}"/>
              </a:ext>
            </a:extLst>
          </p:cNvPr>
          <p:cNvSpPr>
            <a:spLocks noGrp="1"/>
          </p:cNvSpPr>
          <p:nvPr>
            <p:ph type="dt" sz="half" idx="10"/>
          </p:nvPr>
        </p:nvSpPr>
        <p:spPr/>
        <p:txBody>
          <a:bodyPr/>
          <a:lstStyle/>
          <a:p>
            <a:fld id="{419BC2E5-256E-4EC7-8395-2D8FFE33A3E7}" type="datetimeFigureOut">
              <a:rPr lang="zh-CN" altLang="en-US" smtClean="0"/>
              <a:t>2019/5/22</a:t>
            </a:fld>
            <a:endParaRPr lang="zh-CN" altLang="en-US"/>
          </a:p>
        </p:txBody>
      </p:sp>
      <p:sp>
        <p:nvSpPr>
          <p:cNvPr id="5" name="页脚占位符 4">
            <a:extLst>
              <a:ext uri="{FF2B5EF4-FFF2-40B4-BE49-F238E27FC236}">
                <a16:creationId xmlns:a16="http://schemas.microsoft.com/office/drawing/2014/main" xmlns="" id="{D0FAA0D9-B6D4-432A-946B-7C9C2BAF9929}"/>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4D3BB19F-EB0B-41B6-BF7B-7B0710B80B16}"/>
              </a:ext>
            </a:extLst>
          </p:cNvPr>
          <p:cNvSpPr>
            <a:spLocks noGrp="1"/>
          </p:cNvSpPr>
          <p:nvPr>
            <p:ph type="sldNum" sz="quarter" idx="12"/>
          </p:nvPr>
        </p:nvSpPr>
        <p:spPr/>
        <p:txBody>
          <a:bodyPr/>
          <a:lstStyle/>
          <a:p>
            <a:fld id="{DEE9626B-2AC5-4A04-BEF4-F499CD2D3529}" type="slidenum">
              <a:rPr lang="zh-CN" altLang="en-US" smtClean="0"/>
              <a:t>‹#›</a:t>
            </a:fld>
            <a:endParaRPr lang="zh-CN" altLang="en-US"/>
          </a:p>
        </p:txBody>
      </p:sp>
    </p:spTree>
    <p:extLst>
      <p:ext uri="{BB962C8B-B14F-4D97-AF65-F5344CB8AC3E}">
        <p14:creationId xmlns:p14="http://schemas.microsoft.com/office/powerpoint/2010/main" val="757041480"/>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18B8DEBD-0F09-489C-B07E-EA2DA6FBE586}"/>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xmlns="" id="{B5E43F65-36A2-464C-B26F-BD68308926E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a16="http://schemas.microsoft.com/office/drawing/2014/main" xmlns="" id="{19F660A4-EA24-4117-B830-EE536BA7752A}"/>
              </a:ext>
            </a:extLst>
          </p:cNvPr>
          <p:cNvSpPr>
            <a:spLocks noGrp="1"/>
          </p:cNvSpPr>
          <p:nvPr>
            <p:ph type="dt" sz="half" idx="10"/>
          </p:nvPr>
        </p:nvSpPr>
        <p:spPr/>
        <p:txBody>
          <a:bodyPr/>
          <a:lstStyle/>
          <a:p>
            <a:fld id="{419BC2E5-256E-4EC7-8395-2D8FFE33A3E7}" type="datetimeFigureOut">
              <a:rPr lang="zh-CN" altLang="en-US" smtClean="0"/>
              <a:t>2019/5/22</a:t>
            </a:fld>
            <a:endParaRPr lang="zh-CN" altLang="en-US"/>
          </a:p>
        </p:txBody>
      </p:sp>
      <p:sp>
        <p:nvSpPr>
          <p:cNvPr id="5" name="页脚占位符 4">
            <a:extLst>
              <a:ext uri="{FF2B5EF4-FFF2-40B4-BE49-F238E27FC236}">
                <a16:creationId xmlns:a16="http://schemas.microsoft.com/office/drawing/2014/main" xmlns="" id="{F3E70239-6D1D-4FCB-92FD-3208A4C0DE04}"/>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4885CF27-8A22-45A9-8901-65A0D78C419C}"/>
              </a:ext>
            </a:extLst>
          </p:cNvPr>
          <p:cNvSpPr>
            <a:spLocks noGrp="1"/>
          </p:cNvSpPr>
          <p:nvPr>
            <p:ph type="sldNum" sz="quarter" idx="12"/>
          </p:nvPr>
        </p:nvSpPr>
        <p:spPr/>
        <p:txBody>
          <a:bodyPr/>
          <a:lstStyle/>
          <a:p>
            <a:fld id="{DEE9626B-2AC5-4A04-BEF4-F499CD2D3529}" type="slidenum">
              <a:rPr lang="zh-CN" altLang="en-US" smtClean="0"/>
              <a:t>‹#›</a:t>
            </a:fld>
            <a:endParaRPr lang="zh-CN" altLang="en-US"/>
          </a:p>
        </p:txBody>
      </p:sp>
    </p:spTree>
    <p:extLst>
      <p:ext uri="{BB962C8B-B14F-4D97-AF65-F5344CB8AC3E}">
        <p14:creationId xmlns:p14="http://schemas.microsoft.com/office/powerpoint/2010/main" val="505691966"/>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7C6B2181-DF1E-4F40-8717-66713B0AF70D}"/>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58783D72-AD91-4D0B-917F-1957EA24D060}"/>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a16="http://schemas.microsoft.com/office/drawing/2014/main" xmlns="" id="{1CE9E5C5-30C5-4279-8683-55A11A176065}"/>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a16="http://schemas.microsoft.com/office/drawing/2014/main" xmlns="" id="{912A7406-43BE-4D28-B999-44FD5DCA6800}"/>
              </a:ext>
            </a:extLst>
          </p:cNvPr>
          <p:cNvSpPr>
            <a:spLocks noGrp="1"/>
          </p:cNvSpPr>
          <p:nvPr>
            <p:ph type="dt" sz="half" idx="10"/>
          </p:nvPr>
        </p:nvSpPr>
        <p:spPr/>
        <p:txBody>
          <a:bodyPr/>
          <a:lstStyle/>
          <a:p>
            <a:fld id="{419BC2E5-256E-4EC7-8395-2D8FFE33A3E7}" type="datetimeFigureOut">
              <a:rPr lang="zh-CN" altLang="en-US" smtClean="0"/>
              <a:t>2019/5/22</a:t>
            </a:fld>
            <a:endParaRPr lang="zh-CN" altLang="en-US"/>
          </a:p>
        </p:txBody>
      </p:sp>
      <p:sp>
        <p:nvSpPr>
          <p:cNvPr id="6" name="页脚占位符 5">
            <a:extLst>
              <a:ext uri="{FF2B5EF4-FFF2-40B4-BE49-F238E27FC236}">
                <a16:creationId xmlns:a16="http://schemas.microsoft.com/office/drawing/2014/main" xmlns="" id="{0F9A2F19-85F2-44F7-95FE-D384AA7B647F}"/>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28DE3942-455B-42E1-BC64-D58DF36C3AE8}"/>
              </a:ext>
            </a:extLst>
          </p:cNvPr>
          <p:cNvSpPr>
            <a:spLocks noGrp="1"/>
          </p:cNvSpPr>
          <p:nvPr>
            <p:ph type="sldNum" sz="quarter" idx="12"/>
          </p:nvPr>
        </p:nvSpPr>
        <p:spPr/>
        <p:txBody>
          <a:bodyPr/>
          <a:lstStyle/>
          <a:p>
            <a:fld id="{DEE9626B-2AC5-4A04-BEF4-F499CD2D3529}" type="slidenum">
              <a:rPr lang="zh-CN" altLang="en-US" smtClean="0"/>
              <a:t>‹#›</a:t>
            </a:fld>
            <a:endParaRPr lang="zh-CN" altLang="en-US"/>
          </a:p>
        </p:txBody>
      </p:sp>
    </p:spTree>
    <p:extLst>
      <p:ext uri="{BB962C8B-B14F-4D97-AF65-F5344CB8AC3E}">
        <p14:creationId xmlns:p14="http://schemas.microsoft.com/office/powerpoint/2010/main" val="1306525695"/>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A4D5E86E-16F9-4057-BA4D-1D5843527577}"/>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xmlns="" id="{109EF540-87F4-41D2-BF37-76FCC8244199}"/>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a16="http://schemas.microsoft.com/office/drawing/2014/main" xmlns="" id="{5493A934-5880-4708-A377-E4A2C6C7FBA6}"/>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xmlns="" id="{81CFE967-BBC0-42C1-96B0-CDBECC01112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a16="http://schemas.microsoft.com/office/drawing/2014/main" xmlns="" id="{BD9EAF25-2464-4E7E-8768-A2AB4D689F0A}"/>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xmlns="" id="{7C3F2322-2429-45A8-88C6-E18888867732}"/>
              </a:ext>
            </a:extLst>
          </p:cNvPr>
          <p:cNvSpPr>
            <a:spLocks noGrp="1"/>
          </p:cNvSpPr>
          <p:nvPr>
            <p:ph type="dt" sz="half" idx="10"/>
          </p:nvPr>
        </p:nvSpPr>
        <p:spPr/>
        <p:txBody>
          <a:bodyPr/>
          <a:lstStyle/>
          <a:p>
            <a:fld id="{419BC2E5-256E-4EC7-8395-2D8FFE33A3E7}" type="datetimeFigureOut">
              <a:rPr lang="zh-CN" altLang="en-US" smtClean="0"/>
              <a:t>2019/5/22</a:t>
            </a:fld>
            <a:endParaRPr lang="zh-CN" altLang="en-US"/>
          </a:p>
        </p:txBody>
      </p:sp>
      <p:sp>
        <p:nvSpPr>
          <p:cNvPr id="8" name="页脚占位符 7">
            <a:extLst>
              <a:ext uri="{FF2B5EF4-FFF2-40B4-BE49-F238E27FC236}">
                <a16:creationId xmlns:a16="http://schemas.microsoft.com/office/drawing/2014/main" xmlns="" id="{62C74DDF-59FA-4A2E-8B50-6A8F359B65FA}"/>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xmlns="" id="{816C8725-9089-4B12-8C24-9E9E193ED9FF}"/>
              </a:ext>
            </a:extLst>
          </p:cNvPr>
          <p:cNvSpPr>
            <a:spLocks noGrp="1"/>
          </p:cNvSpPr>
          <p:nvPr>
            <p:ph type="sldNum" sz="quarter" idx="12"/>
          </p:nvPr>
        </p:nvSpPr>
        <p:spPr/>
        <p:txBody>
          <a:bodyPr/>
          <a:lstStyle/>
          <a:p>
            <a:fld id="{DEE9626B-2AC5-4A04-BEF4-F499CD2D3529}" type="slidenum">
              <a:rPr lang="zh-CN" altLang="en-US" smtClean="0"/>
              <a:t>‹#›</a:t>
            </a:fld>
            <a:endParaRPr lang="zh-CN" altLang="en-US"/>
          </a:p>
        </p:txBody>
      </p:sp>
    </p:spTree>
    <p:extLst>
      <p:ext uri="{BB962C8B-B14F-4D97-AF65-F5344CB8AC3E}">
        <p14:creationId xmlns:p14="http://schemas.microsoft.com/office/powerpoint/2010/main" val="3970269166"/>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Pr>
        <a:blipFill dpi="0" rotWithShape="1">
          <a:blip r:embed="rId2">
            <a:lum/>
          </a:blip>
          <a:srcRect/>
          <a:stretch>
            <a:fillRect l="-40000" r="-40000"/>
          </a:stretch>
        </a:blipFill>
        <a:effectLst/>
      </p:bgPr>
    </p:bg>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8D11891A-96EA-4630-92CC-15A5EE81E846}"/>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xmlns="" id="{5B718DA3-CFD8-42DD-B818-ED96C11E012F}"/>
              </a:ext>
            </a:extLst>
          </p:cNvPr>
          <p:cNvSpPr>
            <a:spLocks noGrp="1"/>
          </p:cNvSpPr>
          <p:nvPr>
            <p:ph type="dt" sz="half" idx="10"/>
          </p:nvPr>
        </p:nvSpPr>
        <p:spPr/>
        <p:txBody>
          <a:bodyPr/>
          <a:lstStyle/>
          <a:p>
            <a:fld id="{419BC2E5-256E-4EC7-8395-2D8FFE33A3E7}" type="datetimeFigureOut">
              <a:rPr lang="zh-CN" altLang="en-US" smtClean="0"/>
              <a:t>2019/5/22</a:t>
            </a:fld>
            <a:endParaRPr lang="zh-CN" altLang="en-US"/>
          </a:p>
        </p:txBody>
      </p:sp>
      <p:sp>
        <p:nvSpPr>
          <p:cNvPr id="4" name="页脚占位符 3">
            <a:extLst>
              <a:ext uri="{FF2B5EF4-FFF2-40B4-BE49-F238E27FC236}">
                <a16:creationId xmlns:a16="http://schemas.microsoft.com/office/drawing/2014/main" xmlns="" id="{2DBC261C-2B79-4B70-90A5-CBB0FD8C194D}"/>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xmlns="" id="{C49D3B3D-8401-41AF-BB0A-EEA5621DCB53}"/>
              </a:ext>
            </a:extLst>
          </p:cNvPr>
          <p:cNvSpPr>
            <a:spLocks noGrp="1"/>
          </p:cNvSpPr>
          <p:nvPr>
            <p:ph type="sldNum" sz="quarter" idx="12"/>
          </p:nvPr>
        </p:nvSpPr>
        <p:spPr/>
        <p:txBody>
          <a:bodyPr/>
          <a:lstStyle/>
          <a:p>
            <a:fld id="{DEE9626B-2AC5-4A04-BEF4-F499CD2D3529}" type="slidenum">
              <a:rPr lang="zh-CN" altLang="en-US" smtClean="0"/>
              <a:t>‹#›</a:t>
            </a:fld>
            <a:endParaRPr lang="zh-CN" altLang="en-US"/>
          </a:p>
        </p:txBody>
      </p:sp>
    </p:spTree>
    <p:extLst>
      <p:ext uri="{BB962C8B-B14F-4D97-AF65-F5344CB8AC3E}">
        <p14:creationId xmlns:p14="http://schemas.microsoft.com/office/powerpoint/2010/main" val="1693153604"/>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blipFill dpi="0" rotWithShape="1">
          <a:blip r:embed="rId2">
            <a:lum/>
          </a:blip>
          <a:srcRect/>
          <a:stretch>
            <a:fillRect l="-10000" r="-10000"/>
          </a:stretch>
        </a:blipFill>
        <a:effectLst/>
      </p:bgPr>
    </p:bg>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xmlns="" id="{5C4A452B-5B81-4183-A81D-D0FEAE4EF102}"/>
              </a:ext>
            </a:extLst>
          </p:cNvPr>
          <p:cNvSpPr>
            <a:spLocks noGrp="1"/>
          </p:cNvSpPr>
          <p:nvPr>
            <p:ph type="dt" sz="half" idx="10"/>
          </p:nvPr>
        </p:nvSpPr>
        <p:spPr/>
        <p:txBody>
          <a:bodyPr/>
          <a:lstStyle/>
          <a:p>
            <a:fld id="{419BC2E5-256E-4EC7-8395-2D8FFE33A3E7}" type="datetimeFigureOut">
              <a:rPr lang="zh-CN" altLang="en-US" smtClean="0"/>
              <a:t>2019/5/22</a:t>
            </a:fld>
            <a:endParaRPr lang="zh-CN" altLang="en-US"/>
          </a:p>
        </p:txBody>
      </p:sp>
      <p:sp>
        <p:nvSpPr>
          <p:cNvPr id="3" name="页脚占位符 2">
            <a:extLst>
              <a:ext uri="{FF2B5EF4-FFF2-40B4-BE49-F238E27FC236}">
                <a16:creationId xmlns:a16="http://schemas.microsoft.com/office/drawing/2014/main" xmlns="" id="{A4A28C00-2ADC-4951-A78C-98D228E8C5AF}"/>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xmlns="" id="{06B3BA73-01A1-4786-8B31-6AF8F1A6C11A}"/>
              </a:ext>
            </a:extLst>
          </p:cNvPr>
          <p:cNvSpPr>
            <a:spLocks noGrp="1"/>
          </p:cNvSpPr>
          <p:nvPr>
            <p:ph type="sldNum" sz="quarter" idx="12"/>
          </p:nvPr>
        </p:nvSpPr>
        <p:spPr/>
        <p:txBody>
          <a:bodyPr/>
          <a:lstStyle/>
          <a:p>
            <a:fld id="{DEE9626B-2AC5-4A04-BEF4-F499CD2D3529}" type="slidenum">
              <a:rPr lang="zh-CN" altLang="en-US" smtClean="0"/>
              <a:t>‹#›</a:t>
            </a:fld>
            <a:endParaRPr lang="zh-CN" altLang="en-US"/>
          </a:p>
        </p:txBody>
      </p:sp>
    </p:spTree>
    <p:extLst>
      <p:ext uri="{BB962C8B-B14F-4D97-AF65-F5344CB8AC3E}">
        <p14:creationId xmlns:p14="http://schemas.microsoft.com/office/powerpoint/2010/main" val="2861091238"/>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290E0ADA-6C3C-45A4-AD50-1CBA3CF0269D}"/>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xmlns="" id="{A26CB4D3-02CC-4088-968F-3394D4A61B9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xmlns="" id="{54994CCD-7E65-4BA7-815F-09CAC3E66B8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xmlns="" id="{F15D9D25-347F-4782-827C-3111C2D65284}"/>
              </a:ext>
            </a:extLst>
          </p:cNvPr>
          <p:cNvSpPr>
            <a:spLocks noGrp="1"/>
          </p:cNvSpPr>
          <p:nvPr>
            <p:ph type="dt" sz="half" idx="10"/>
          </p:nvPr>
        </p:nvSpPr>
        <p:spPr/>
        <p:txBody>
          <a:bodyPr/>
          <a:lstStyle/>
          <a:p>
            <a:fld id="{419BC2E5-256E-4EC7-8395-2D8FFE33A3E7}" type="datetimeFigureOut">
              <a:rPr lang="zh-CN" altLang="en-US" smtClean="0"/>
              <a:t>2019/5/22</a:t>
            </a:fld>
            <a:endParaRPr lang="zh-CN" altLang="en-US"/>
          </a:p>
        </p:txBody>
      </p:sp>
      <p:sp>
        <p:nvSpPr>
          <p:cNvPr id="6" name="页脚占位符 5">
            <a:extLst>
              <a:ext uri="{FF2B5EF4-FFF2-40B4-BE49-F238E27FC236}">
                <a16:creationId xmlns:a16="http://schemas.microsoft.com/office/drawing/2014/main" xmlns="" id="{36123361-55B9-4371-9136-F3707B37324F}"/>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646F9824-C005-4544-9CB0-F3608A71A98A}"/>
              </a:ext>
            </a:extLst>
          </p:cNvPr>
          <p:cNvSpPr>
            <a:spLocks noGrp="1"/>
          </p:cNvSpPr>
          <p:nvPr>
            <p:ph type="sldNum" sz="quarter" idx="12"/>
          </p:nvPr>
        </p:nvSpPr>
        <p:spPr/>
        <p:txBody>
          <a:bodyPr/>
          <a:lstStyle/>
          <a:p>
            <a:fld id="{DEE9626B-2AC5-4A04-BEF4-F499CD2D3529}" type="slidenum">
              <a:rPr lang="zh-CN" altLang="en-US" smtClean="0"/>
              <a:t>‹#›</a:t>
            </a:fld>
            <a:endParaRPr lang="zh-CN" altLang="en-US"/>
          </a:p>
        </p:txBody>
      </p:sp>
    </p:spTree>
    <p:extLst>
      <p:ext uri="{BB962C8B-B14F-4D97-AF65-F5344CB8AC3E}">
        <p14:creationId xmlns:p14="http://schemas.microsoft.com/office/powerpoint/2010/main" val="474760051"/>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9CF3FBEA-D66C-42C6-AD4C-0EDFFB6A4A0D}"/>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xmlns="" id="{6348F391-9BA7-4A95-B432-5D966F12A8A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xmlns="" id="{35D15865-D200-4431-A3C2-8290F12C62E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xmlns="" id="{6BCCE7B4-6832-4786-B227-AD37CB5FD527}"/>
              </a:ext>
            </a:extLst>
          </p:cNvPr>
          <p:cNvSpPr>
            <a:spLocks noGrp="1"/>
          </p:cNvSpPr>
          <p:nvPr>
            <p:ph type="dt" sz="half" idx="10"/>
          </p:nvPr>
        </p:nvSpPr>
        <p:spPr/>
        <p:txBody>
          <a:bodyPr/>
          <a:lstStyle/>
          <a:p>
            <a:fld id="{419BC2E5-256E-4EC7-8395-2D8FFE33A3E7}" type="datetimeFigureOut">
              <a:rPr lang="zh-CN" altLang="en-US" smtClean="0"/>
              <a:t>2019/5/22</a:t>
            </a:fld>
            <a:endParaRPr lang="zh-CN" altLang="en-US"/>
          </a:p>
        </p:txBody>
      </p:sp>
      <p:sp>
        <p:nvSpPr>
          <p:cNvPr id="6" name="页脚占位符 5">
            <a:extLst>
              <a:ext uri="{FF2B5EF4-FFF2-40B4-BE49-F238E27FC236}">
                <a16:creationId xmlns:a16="http://schemas.microsoft.com/office/drawing/2014/main" xmlns="" id="{D517687A-387A-4CFB-9E07-2FD17B501859}"/>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6C94BDD5-BC71-4AA3-B078-B974C8514461}"/>
              </a:ext>
            </a:extLst>
          </p:cNvPr>
          <p:cNvSpPr>
            <a:spLocks noGrp="1"/>
          </p:cNvSpPr>
          <p:nvPr>
            <p:ph type="sldNum" sz="quarter" idx="12"/>
          </p:nvPr>
        </p:nvSpPr>
        <p:spPr/>
        <p:txBody>
          <a:bodyPr/>
          <a:lstStyle/>
          <a:p>
            <a:fld id="{DEE9626B-2AC5-4A04-BEF4-F499CD2D3529}" type="slidenum">
              <a:rPr lang="zh-CN" altLang="en-US" smtClean="0"/>
              <a:t>‹#›</a:t>
            </a:fld>
            <a:endParaRPr lang="zh-CN" altLang="en-US"/>
          </a:p>
        </p:txBody>
      </p:sp>
    </p:spTree>
    <p:extLst>
      <p:ext uri="{BB962C8B-B14F-4D97-AF65-F5344CB8AC3E}">
        <p14:creationId xmlns:p14="http://schemas.microsoft.com/office/powerpoint/2010/main" val="2535238666"/>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lum/>
          </a:blip>
          <a:srcRect/>
          <a:stretch>
            <a:fillRect l="-40000" r="-40000"/>
          </a:stretch>
        </a:blipFill>
        <a:effectLst/>
      </p:bgPr>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xmlns="" id="{A84F4179-65E6-4EAF-B082-FF2FFE99AB7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xmlns="" id="{AA8828CF-61DD-41B5-AB93-3A4FE7E2780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683162D6-3DB6-4E67-BDA1-CA9633AD8DC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19BC2E5-256E-4EC7-8395-2D8FFE33A3E7}" type="datetimeFigureOut">
              <a:rPr lang="zh-CN" altLang="en-US" smtClean="0"/>
              <a:t>2019/5/22</a:t>
            </a:fld>
            <a:endParaRPr lang="zh-CN" altLang="en-US"/>
          </a:p>
        </p:txBody>
      </p:sp>
      <p:sp>
        <p:nvSpPr>
          <p:cNvPr id="5" name="页脚占位符 4">
            <a:extLst>
              <a:ext uri="{FF2B5EF4-FFF2-40B4-BE49-F238E27FC236}">
                <a16:creationId xmlns:a16="http://schemas.microsoft.com/office/drawing/2014/main" xmlns="" id="{31C216AF-C200-4FFC-947B-22402ACC704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xmlns="" id="{B523219A-4262-4D16-B41C-F297F7D27D3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EE9626B-2AC5-4A04-BEF4-F499CD2D3529}" type="slidenum">
              <a:rPr lang="zh-CN" altLang="en-US" smtClean="0"/>
              <a:t>‹#›</a:t>
            </a:fld>
            <a:endParaRPr lang="zh-CN" altLang="en-US"/>
          </a:p>
        </p:txBody>
      </p:sp>
      <p:pic>
        <p:nvPicPr>
          <p:cNvPr id="8" name="图片 7">
            <a:extLst>
              <a:ext uri="{FF2B5EF4-FFF2-40B4-BE49-F238E27FC236}">
                <a16:creationId xmlns:a16="http://schemas.microsoft.com/office/drawing/2014/main" xmlns="" id="{09C875A2-2268-46F4-8633-B8DA2810B4E8}"/>
              </a:ext>
            </a:extLst>
          </p:cNvPr>
          <p:cNvPicPr>
            <a:picLocks noChangeAspect="1"/>
          </p:cNvPicPr>
          <p:nvPr userDrawn="1"/>
        </p:nvPicPr>
        <p:blipFill>
          <a:blip r:embed="rId15">
            <a:extLst>
              <a:ext uri="{28A0092B-C50C-407E-A947-70E740481C1C}">
                <a14:useLocalDpi xmlns:a14="http://schemas.microsoft.com/office/drawing/2010/main" val="0"/>
              </a:ext>
            </a:extLst>
          </a:blip>
          <a:stretch>
            <a:fillRect/>
          </a:stretch>
        </p:blipFill>
        <p:spPr>
          <a:xfrm rot="5400000" flipH="1">
            <a:off x="2667000" y="-2667000"/>
            <a:ext cx="6858000" cy="12192000"/>
          </a:xfrm>
          <a:prstGeom prst="rect">
            <a:avLst/>
          </a:prstGeom>
        </p:spPr>
      </p:pic>
    </p:spTree>
    <p:extLst>
      <p:ext uri="{BB962C8B-B14F-4D97-AF65-F5344CB8AC3E}">
        <p14:creationId xmlns:p14="http://schemas.microsoft.com/office/powerpoint/2010/main" val="169530143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5.png"/><Relationship Id="rId3" Type="http://schemas.microsoft.com/office/2007/relationships/media" Target="../media/media1.mp3"/><Relationship Id="rId7" Type="http://schemas.openxmlformats.org/officeDocument/2006/relationships/image" Target="../media/image4.jpeg"/><Relationship Id="rId2" Type="http://schemas.openxmlformats.org/officeDocument/2006/relationships/tags" Target="../tags/tag2.xml"/><Relationship Id="rId1" Type="http://schemas.openxmlformats.org/officeDocument/2006/relationships/themeOverride" Target="../theme/themeOverride1.xml"/><Relationship Id="rId6" Type="http://schemas.openxmlformats.org/officeDocument/2006/relationships/notesSlide" Target="../notesSlides/notesSlide1.xml"/><Relationship Id="rId5" Type="http://schemas.openxmlformats.org/officeDocument/2006/relationships/slideLayout" Target="../slideLayouts/slideLayout1.xml"/><Relationship Id="rId4" Type="http://schemas.openxmlformats.org/officeDocument/2006/relationships/audio" Target="../media/media1.mp3"/></Relationships>
</file>

<file path=ppt/slides/_rels/slide10.xml.rels><?xml version="1.0" encoding="UTF-8" standalone="yes"?>
<Relationships xmlns="http://schemas.openxmlformats.org/package/2006/relationships"><Relationship Id="rId8" Type="http://schemas.openxmlformats.org/officeDocument/2006/relationships/slideLayout" Target="../slideLayouts/slideLayout7.xml"/><Relationship Id="rId3" Type="http://schemas.openxmlformats.org/officeDocument/2006/relationships/tags" Target="../tags/tag38.xml"/><Relationship Id="rId7" Type="http://schemas.openxmlformats.org/officeDocument/2006/relationships/tags" Target="../tags/tag42.xml"/><Relationship Id="rId2" Type="http://schemas.openxmlformats.org/officeDocument/2006/relationships/tags" Target="../tags/tag37.xml"/><Relationship Id="rId1" Type="http://schemas.openxmlformats.org/officeDocument/2006/relationships/tags" Target="../tags/tag36.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9" Type="http://schemas.openxmlformats.org/officeDocument/2006/relationships/notesSlide" Target="../notesSlides/notesSlide8.xml"/></Relationships>
</file>

<file path=ppt/slides/_rels/slide11.xml.rels><?xml version="1.0" encoding="UTF-8" standalone="yes"?>
<Relationships xmlns="http://schemas.openxmlformats.org/package/2006/relationships"><Relationship Id="rId3" Type="http://schemas.openxmlformats.org/officeDocument/2006/relationships/audio" Target="../media/media1.mp3"/><Relationship Id="rId7" Type="http://schemas.openxmlformats.org/officeDocument/2006/relationships/image" Target="../media/image5.png"/><Relationship Id="rId2" Type="http://schemas.microsoft.com/office/2007/relationships/media" Target="../media/media1.mp3"/><Relationship Id="rId1" Type="http://schemas.openxmlformats.org/officeDocument/2006/relationships/tags" Target="../tags/tag43.xml"/><Relationship Id="rId6" Type="http://schemas.openxmlformats.org/officeDocument/2006/relationships/image" Target="../media/image4.jpeg"/><Relationship Id="rId5" Type="http://schemas.openxmlformats.org/officeDocument/2006/relationships/notesSlide" Target="../notesSlides/notesSlide9.xml"/><Relationship Id="rId4"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8" Type="http://schemas.openxmlformats.org/officeDocument/2006/relationships/tags" Target="../tags/tag51.xml"/><Relationship Id="rId3" Type="http://schemas.openxmlformats.org/officeDocument/2006/relationships/tags" Target="../tags/tag46.xml"/><Relationship Id="rId7" Type="http://schemas.openxmlformats.org/officeDocument/2006/relationships/tags" Target="../tags/tag50.xml"/><Relationship Id="rId2" Type="http://schemas.openxmlformats.org/officeDocument/2006/relationships/tags" Target="../tags/tag45.xml"/><Relationship Id="rId1" Type="http://schemas.openxmlformats.org/officeDocument/2006/relationships/tags" Target="../tags/tag44.xml"/><Relationship Id="rId6" Type="http://schemas.openxmlformats.org/officeDocument/2006/relationships/tags" Target="../tags/tag49.xml"/><Relationship Id="rId5" Type="http://schemas.openxmlformats.org/officeDocument/2006/relationships/tags" Target="../tags/tag48.xml"/><Relationship Id="rId10" Type="http://schemas.openxmlformats.org/officeDocument/2006/relationships/notesSlide" Target="../notesSlides/notesSlide10.xml"/><Relationship Id="rId4" Type="http://schemas.openxmlformats.org/officeDocument/2006/relationships/tags" Target="../tags/tag47.xml"/><Relationship Id="rId9"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8" Type="http://schemas.openxmlformats.org/officeDocument/2006/relationships/tags" Target="../tags/tag58.xml"/><Relationship Id="rId13" Type="http://schemas.openxmlformats.org/officeDocument/2006/relationships/tags" Target="../tags/tag63.xml"/><Relationship Id="rId18" Type="http://schemas.openxmlformats.org/officeDocument/2006/relationships/tags" Target="../tags/tag68.xml"/><Relationship Id="rId26" Type="http://schemas.openxmlformats.org/officeDocument/2006/relationships/tags" Target="../tags/tag76.xml"/><Relationship Id="rId3" Type="http://schemas.openxmlformats.org/officeDocument/2006/relationships/tags" Target="../tags/tag53.xml"/><Relationship Id="rId21" Type="http://schemas.openxmlformats.org/officeDocument/2006/relationships/tags" Target="../tags/tag71.xml"/><Relationship Id="rId7" Type="http://schemas.openxmlformats.org/officeDocument/2006/relationships/tags" Target="../tags/tag57.xml"/><Relationship Id="rId12" Type="http://schemas.openxmlformats.org/officeDocument/2006/relationships/tags" Target="../tags/tag62.xml"/><Relationship Id="rId17" Type="http://schemas.openxmlformats.org/officeDocument/2006/relationships/tags" Target="../tags/tag67.xml"/><Relationship Id="rId25" Type="http://schemas.openxmlformats.org/officeDocument/2006/relationships/tags" Target="../tags/tag75.xml"/><Relationship Id="rId2" Type="http://schemas.openxmlformats.org/officeDocument/2006/relationships/tags" Target="../tags/tag52.xml"/><Relationship Id="rId16" Type="http://schemas.openxmlformats.org/officeDocument/2006/relationships/tags" Target="../tags/tag66.xml"/><Relationship Id="rId20" Type="http://schemas.openxmlformats.org/officeDocument/2006/relationships/tags" Target="../tags/tag70.xml"/><Relationship Id="rId29" Type="http://schemas.openxmlformats.org/officeDocument/2006/relationships/slideLayout" Target="../slideLayouts/slideLayout6.xml"/><Relationship Id="rId1" Type="http://schemas.openxmlformats.org/officeDocument/2006/relationships/themeOverride" Target="../theme/themeOverride4.xml"/><Relationship Id="rId6" Type="http://schemas.openxmlformats.org/officeDocument/2006/relationships/tags" Target="../tags/tag56.xml"/><Relationship Id="rId11" Type="http://schemas.openxmlformats.org/officeDocument/2006/relationships/tags" Target="../tags/tag61.xml"/><Relationship Id="rId24" Type="http://schemas.openxmlformats.org/officeDocument/2006/relationships/tags" Target="../tags/tag74.xml"/><Relationship Id="rId5" Type="http://schemas.openxmlformats.org/officeDocument/2006/relationships/tags" Target="../tags/tag55.xml"/><Relationship Id="rId15" Type="http://schemas.openxmlformats.org/officeDocument/2006/relationships/tags" Target="../tags/tag65.xml"/><Relationship Id="rId23" Type="http://schemas.openxmlformats.org/officeDocument/2006/relationships/tags" Target="../tags/tag73.xml"/><Relationship Id="rId28" Type="http://schemas.openxmlformats.org/officeDocument/2006/relationships/tags" Target="../tags/tag78.xml"/><Relationship Id="rId10" Type="http://schemas.openxmlformats.org/officeDocument/2006/relationships/tags" Target="../tags/tag60.xml"/><Relationship Id="rId19" Type="http://schemas.openxmlformats.org/officeDocument/2006/relationships/tags" Target="../tags/tag69.xml"/><Relationship Id="rId4" Type="http://schemas.openxmlformats.org/officeDocument/2006/relationships/tags" Target="../tags/tag54.xml"/><Relationship Id="rId9" Type="http://schemas.openxmlformats.org/officeDocument/2006/relationships/tags" Target="../tags/tag59.xml"/><Relationship Id="rId14" Type="http://schemas.openxmlformats.org/officeDocument/2006/relationships/tags" Target="../tags/tag64.xml"/><Relationship Id="rId22" Type="http://schemas.openxmlformats.org/officeDocument/2006/relationships/tags" Target="../tags/tag72.xml"/><Relationship Id="rId27" Type="http://schemas.openxmlformats.org/officeDocument/2006/relationships/tags" Target="../tags/tag77.xml"/><Relationship Id="rId30" Type="http://schemas.openxmlformats.org/officeDocument/2006/relationships/notesSlide" Target="../notesSlides/notesSlide11.xml"/></Relationships>
</file>

<file path=ppt/slides/_rels/slide14.xml.rels><?xml version="1.0" encoding="UTF-8" standalone="yes"?>
<Relationships xmlns="http://schemas.openxmlformats.org/package/2006/relationships"><Relationship Id="rId8" Type="http://schemas.openxmlformats.org/officeDocument/2006/relationships/slideLayout" Target="../slideLayouts/slideLayout7.xml"/><Relationship Id="rId3" Type="http://schemas.openxmlformats.org/officeDocument/2006/relationships/tags" Target="../tags/tag81.xml"/><Relationship Id="rId7" Type="http://schemas.openxmlformats.org/officeDocument/2006/relationships/tags" Target="../tags/tag85.xml"/><Relationship Id="rId2" Type="http://schemas.openxmlformats.org/officeDocument/2006/relationships/tags" Target="../tags/tag80.xml"/><Relationship Id="rId1" Type="http://schemas.openxmlformats.org/officeDocument/2006/relationships/tags" Target="../tags/tag79.xml"/><Relationship Id="rId6" Type="http://schemas.openxmlformats.org/officeDocument/2006/relationships/tags" Target="../tags/tag84.xml"/><Relationship Id="rId5" Type="http://schemas.openxmlformats.org/officeDocument/2006/relationships/tags" Target="../tags/tag83.xml"/><Relationship Id="rId4" Type="http://schemas.openxmlformats.org/officeDocument/2006/relationships/tags" Target="../tags/tag82.xml"/><Relationship Id="rId9" Type="http://schemas.openxmlformats.org/officeDocument/2006/relationships/notesSlide" Target="../notesSlides/notesSlide12.xml"/></Relationships>
</file>

<file path=ppt/slides/_rels/slide15.xml.rels><?xml version="1.0" encoding="UTF-8" standalone="yes"?>
<Relationships xmlns="http://schemas.openxmlformats.org/package/2006/relationships"><Relationship Id="rId8" Type="http://schemas.openxmlformats.org/officeDocument/2006/relationships/tags" Target="../tags/tag93.xml"/><Relationship Id="rId3" Type="http://schemas.openxmlformats.org/officeDocument/2006/relationships/tags" Target="../tags/tag88.xml"/><Relationship Id="rId7" Type="http://schemas.openxmlformats.org/officeDocument/2006/relationships/tags" Target="../tags/tag92.xml"/><Relationship Id="rId2" Type="http://schemas.openxmlformats.org/officeDocument/2006/relationships/tags" Target="../tags/tag87.xml"/><Relationship Id="rId1" Type="http://schemas.openxmlformats.org/officeDocument/2006/relationships/tags" Target="../tags/tag86.xml"/><Relationship Id="rId6" Type="http://schemas.openxmlformats.org/officeDocument/2006/relationships/tags" Target="../tags/tag91.xml"/><Relationship Id="rId5" Type="http://schemas.openxmlformats.org/officeDocument/2006/relationships/tags" Target="../tags/tag90.xml"/><Relationship Id="rId10" Type="http://schemas.openxmlformats.org/officeDocument/2006/relationships/notesSlide" Target="../notesSlides/notesSlide13.xml"/><Relationship Id="rId4" Type="http://schemas.openxmlformats.org/officeDocument/2006/relationships/tags" Target="../tags/tag89.xml"/><Relationship Id="rId9"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8" Type="http://schemas.openxmlformats.org/officeDocument/2006/relationships/tags" Target="../tags/tag101.xml"/><Relationship Id="rId3" Type="http://schemas.openxmlformats.org/officeDocument/2006/relationships/tags" Target="../tags/tag96.xml"/><Relationship Id="rId7" Type="http://schemas.openxmlformats.org/officeDocument/2006/relationships/tags" Target="../tags/tag100.xml"/><Relationship Id="rId2" Type="http://schemas.openxmlformats.org/officeDocument/2006/relationships/tags" Target="../tags/tag95.xml"/><Relationship Id="rId1" Type="http://schemas.openxmlformats.org/officeDocument/2006/relationships/tags" Target="../tags/tag94.xml"/><Relationship Id="rId6" Type="http://schemas.openxmlformats.org/officeDocument/2006/relationships/tags" Target="../tags/tag99.xml"/><Relationship Id="rId5" Type="http://schemas.openxmlformats.org/officeDocument/2006/relationships/tags" Target="../tags/tag98.xml"/><Relationship Id="rId10" Type="http://schemas.openxmlformats.org/officeDocument/2006/relationships/notesSlide" Target="../notesSlides/notesSlide14.xml"/><Relationship Id="rId4" Type="http://schemas.openxmlformats.org/officeDocument/2006/relationships/tags" Target="../tags/tag97.xml"/><Relationship Id="rId9"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8" Type="http://schemas.openxmlformats.org/officeDocument/2006/relationships/tags" Target="../tags/tag109.xml"/><Relationship Id="rId3" Type="http://schemas.openxmlformats.org/officeDocument/2006/relationships/tags" Target="../tags/tag104.xml"/><Relationship Id="rId7" Type="http://schemas.openxmlformats.org/officeDocument/2006/relationships/tags" Target="../tags/tag108.xml"/><Relationship Id="rId2" Type="http://schemas.openxmlformats.org/officeDocument/2006/relationships/tags" Target="../tags/tag103.xml"/><Relationship Id="rId1" Type="http://schemas.openxmlformats.org/officeDocument/2006/relationships/tags" Target="../tags/tag102.xml"/><Relationship Id="rId6" Type="http://schemas.openxmlformats.org/officeDocument/2006/relationships/tags" Target="../tags/tag107.xml"/><Relationship Id="rId5" Type="http://schemas.openxmlformats.org/officeDocument/2006/relationships/tags" Target="../tags/tag106.xml"/><Relationship Id="rId10" Type="http://schemas.openxmlformats.org/officeDocument/2006/relationships/notesSlide" Target="../notesSlides/notesSlide15.xml"/><Relationship Id="rId4" Type="http://schemas.openxmlformats.org/officeDocument/2006/relationships/tags" Target="../tags/tag105.xml"/><Relationship Id="rId9"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8" Type="http://schemas.openxmlformats.org/officeDocument/2006/relationships/tags" Target="../tags/tag117.xml"/><Relationship Id="rId3" Type="http://schemas.openxmlformats.org/officeDocument/2006/relationships/tags" Target="../tags/tag112.xml"/><Relationship Id="rId7" Type="http://schemas.openxmlformats.org/officeDocument/2006/relationships/tags" Target="../tags/tag116.xml"/><Relationship Id="rId2" Type="http://schemas.openxmlformats.org/officeDocument/2006/relationships/tags" Target="../tags/tag111.xml"/><Relationship Id="rId1" Type="http://schemas.openxmlformats.org/officeDocument/2006/relationships/tags" Target="../tags/tag110.xml"/><Relationship Id="rId6" Type="http://schemas.openxmlformats.org/officeDocument/2006/relationships/tags" Target="../tags/tag115.xml"/><Relationship Id="rId5" Type="http://schemas.openxmlformats.org/officeDocument/2006/relationships/tags" Target="../tags/tag114.xml"/><Relationship Id="rId10" Type="http://schemas.openxmlformats.org/officeDocument/2006/relationships/notesSlide" Target="../notesSlides/notesSlide16.xml"/><Relationship Id="rId4" Type="http://schemas.openxmlformats.org/officeDocument/2006/relationships/tags" Target="../tags/tag113.xml"/><Relationship Id="rId9"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audio" Target="../media/media1.mp3"/><Relationship Id="rId7" Type="http://schemas.openxmlformats.org/officeDocument/2006/relationships/image" Target="../media/image5.png"/><Relationship Id="rId2" Type="http://schemas.microsoft.com/office/2007/relationships/media" Target="../media/media1.mp3"/><Relationship Id="rId1" Type="http://schemas.openxmlformats.org/officeDocument/2006/relationships/tags" Target="../tags/tag118.xml"/><Relationship Id="rId6" Type="http://schemas.openxmlformats.org/officeDocument/2006/relationships/image" Target="../media/image4.jpeg"/><Relationship Id="rId5" Type="http://schemas.openxmlformats.org/officeDocument/2006/relationships/notesSlide" Target="../notesSlides/notesSlide17.xml"/><Relationship Id="rId4"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8" Type="http://schemas.openxmlformats.org/officeDocument/2006/relationships/tags" Target="../tags/tag126.xml"/><Relationship Id="rId3" Type="http://schemas.openxmlformats.org/officeDocument/2006/relationships/tags" Target="../tags/tag121.xml"/><Relationship Id="rId7" Type="http://schemas.openxmlformats.org/officeDocument/2006/relationships/tags" Target="../tags/tag125.xml"/><Relationship Id="rId2" Type="http://schemas.openxmlformats.org/officeDocument/2006/relationships/tags" Target="../tags/tag120.xml"/><Relationship Id="rId1" Type="http://schemas.openxmlformats.org/officeDocument/2006/relationships/tags" Target="../tags/tag119.xml"/><Relationship Id="rId6" Type="http://schemas.openxmlformats.org/officeDocument/2006/relationships/tags" Target="../tags/tag124.xml"/><Relationship Id="rId5" Type="http://schemas.openxmlformats.org/officeDocument/2006/relationships/tags" Target="../tags/tag123.xml"/><Relationship Id="rId10" Type="http://schemas.openxmlformats.org/officeDocument/2006/relationships/notesSlide" Target="../notesSlides/notesSlide20.xml"/><Relationship Id="rId4" Type="http://schemas.openxmlformats.org/officeDocument/2006/relationships/tags" Target="../tags/tag122.xml"/><Relationship Id="rId9"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8" Type="http://schemas.openxmlformats.org/officeDocument/2006/relationships/tags" Target="../tags/tag134.xml"/><Relationship Id="rId13" Type="http://schemas.openxmlformats.org/officeDocument/2006/relationships/tags" Target="../tags/tag139.xml"/><Relationship Id="rId18" Type="http://schemas.openxmlformats.org/officeDocument/2006/relationships/tags" Target="../tags/tag144.xml"/><Relationship Id="rId26" Type="http://schemas.openxmlformats.org/officeDocument/2006/relationships/tags" Target="../tags/tag152.xml"/><Relationship Id="rId3" Type="http://schemas.openxmlformats.org/officeDocument/2006/relationships/tags" Target="../tags/tag129.xml"/><Relationship Id="rId21" Type="http://schemas.openxmlformats.org/officeDocument/2006/relationships/tags" Target="../tags/tag147.xml"/><Relationship Id="rId7" Type="http://schemas.openxmlformats.org/officeDocument/2006/relationships/tags" Target="../tags/tag133.xml"/><Relationship Id="rId12" Type="http://schemas.openxmlformats.org/officeDocument/2006/relationships/tags" Target="../tags/tag138.xml"/><Relationship Id="rId17" Type="http://schemas.openxmlformats.org/officeDocument/2006/relationships/tags" Target="../tags/tag143.xml"/><Relationship Id="rId25" Type="http://schemas.openxmlformats.org/officeDocument/2006/relationships/tags" Target="../tags/tag151.xml"/><Relationship Id="rId2" Type="http://schemas.openxmlformats.org/officeDocument/2006/relationships/tags" Target="../tags/tag128.xml"/><Relationship Id="rId16" Type="http://schemas.openxmlformats.org/officeDocument/2006/relationships/tags" Target="../tags/tag142.xml"/><Relationship Id="rId20" Type="http://schemas.openxmlformats.org/officeDocument/2006/relationships/tags" Target="../tags/tag146.xml"/><Relationship Id="rId29" Type="http://schemas.openxmlformats.org/officeDocument/2006/relationships/notesSlide" Target="../notesSlides/notesSlide21.xml"/><Relationship Id="rId1" Type="http://schemas.openxmlformats.org/officeDocument/2006/relationships/tags" Target="../tags/tag127.xml"/><Relationship Id="rId6" Type="http://schemas.openxmlformats.org/officeDocument/2006/relationships/tags" Target="../tags/tag132.xml"/><Relationship Id="rId11" Type="http://schemas.openxmlformats.org/officeDocument/2006/relationships/tags" Target="../tags/tag137.xml"/><Relationship Id="rId24" Type="http://schemas.openxmlformats.org/officeDocument/2006/relationships/tags" Target="../tags/tag150.xml"/><Relationship Id="rId5" Type="http://schemas.openxmlformats.org/officeDocument/2006/relationships/tags" Target="../tags/tag131.xml"/><Relationship Id="rId15" Type="http://schemas.openxmlformats.org/officeDocument/2006/relationships/tags" Target="../tags/tag141.xml"/><Relationship Id="rId23" Type="http://schemas.openxmlformats.org/officeDocument/2006/relationships/tags" Target="../tags/tag149.xml"/><Relationship Id="rId28" Type="http://schemas.openxmlformats.org/officeDocument/2006/relationships/slideLayout" Target="../slideLayouts/slideLayout6.xml"/><Relationship Id="rId10" Type="http://schemas.openxmlformats.org/officeDocument/2006/relationships/tags" Target="../tags/tag136.xml"/><Relationship Id="rId19" Type="http://schemas.openxmlformats.org/officeDocument/2006/relationships/tags" Target="../tags/tag145.xml"/><Relationship Id="rId4" Type="http://schemas.openxmlformats.org/officeDocument/2006/relationships/tags" Target="../tags/tag130.xml"/><Relationship Id="rId9" Type="http://schemas.openxmlformats.org/officeDocument/2006/relationships/tags" Target="../tags/tag135.xml"/><Relationship Id="rId14" Type="http://schemas.openxmlformats.org/officeDocument/2006/relationships/tags" Target="../tags/tag140.xml"/><Relationship Id="rId22" Type="http://schemas.openxmlformats.org/officeDocument/2006/relationships/tags" Target="../tags/tag148.xml"/><Relationship Id="rId27" Type="http://schemas.openxmlformats.org/officeDocument/2006/relationships/tags" Target="../tags/tag153.xml"/></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12.xml"/><Relationship Id="rId4" Type="http://schemas.openxmlformats.org/officeDocument/2006/relationships/image" Target="../media/image10.png"/></Relationships>
</file>

<file path=ppt/slides/_rels/slide30.xml.rels><?xml version="1.0" encoding="UTF-8" standalone="yes"?>
<Relationships xmlns="http://schemas.openxmlformats.org/package/2006/relationships"><Relationship Id="rId8" Type="http://schemas.openxmlformats.org/officeDocument/2006/relationships/tags" Target="../tags/tag161.xml"/><Relationship Id="rId3" Type="http://schemas.openxmlformats.org/officeDocument/2006/relationships/tags" Target="../tags/tag156.xml"/><Relationship Id="rId7" Type="http://schemas.openxmlformats.org/officeDocument/2006/relationships/tags" Target="../tags/tag160.xml"/><Relationship Id="rId2" Type="http://schemas.openxmlformats.org/officeDocument/2006/relationships/tags" Target="../tags/tag155.xml"/><Relationship Id="rId1" Type="http://schemas.openxmlformats.org/officeDocument/2006/relationships/tags" Target="../tags/tag154.xml"/><Relationship Id="rId6" Type="http://schemas.openxmlformats.org/officeDocument/2006/relationships/tags" Target="../tags/tag159.xml"/><Relationship Id="rId11" Type="http://schemas.openxmlformats.org/officeDocument/2006/relationships/image" Target="../media/image11.emf"/><Relationship Id="rId5" Type="http://schemas.openxmlformats.org/officeDocument/2006/relationships/tags" Target="../tags/tag158.xml"/><Relationship Id="rId10" Type="http://schemas.openxmlformats.org/officeDocument/2006/relationships/notesSlide" Target="../notesSlides/notesSlide22.xml"/><Relationship Id="rId4" Type="http://schemas.openxmlformats.org/officeDocument/2006/relationships/tags" Target="../tags/tag157.xml"/><Relationship Id="rId9"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8" Type="http://schemas.openxmlformats.org/officeDocument/2006/relationships/tags" Target="../tags/tag169.xml"/><Relationship Id="rId3" Type="http://schemas.openxmlformats.org/officeDocument/2006/relationships/tags" Target="../tags/tag164.xml"/><Relationship Id="rId7" Type="http://schemas.openxmlformats.org/officeDocument/2006/relationships/tags" Target="../tags/tag168.xml"/><Relationship Id="rId2" Type="http://schemas.openxmlformats.org/officeDocument/2006/relationships/tags" Target="../tags/tag163.xml"/><Relationship Id="rId1" Type="http://schemas.openxmlformats.org/officeDocument/2006/relationships/tags" Target="../tags/tag162.xml"/><Relationship Id="rId6" Type="http://schemas.openxmlformats.org/officeDocument/2006/relationships/tags" Target="../tags/tag167.xml"/><Relationship Id="rId5" Type="http://schemas.openxmlformats.org/officeDocument/2006/relationships/tags" Target="../tags/tag166.xml"/><Relationship Id="rId10" Type="http://schemas.openxmlformats.org/officeDocument/2006/relationships/notesSlide" Target="../notesSlides/notesSlide23.xml"/><Relationship Id="rId4" Type="http://schemas.openxmlformats.org/officeDocument/2006/relationships/tags" Target="../tags/tag165.xml"/><Relationship Id="rId9"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8" Type="http://schemas.openxmlformats.org/officeDocument/2006/relationships/tags" Target="../tags/tag177.xml"/><Relationship Id="rId3" Type="http://schemas.openxmlformats.org/officeDocument/2006/relationships/tags" Target="../tags/tag172.xml"/><Relationship Id="rId7" Type="http://schemas.openxmlformats.org/officeDocument/2006/relationships/tags" Target="../tags/tag176.xml"/><Relationship Id="rId2" Type="http://schemas.openxmlformats.org/officeDocument/2006/relationships/tags" Target="../tags/tag171.xml"/><Relationship Id="rId1" Type="http://schemas.openxmlformats.org/officeDocument/2006/relationships/tags" Target="../tags/tag170.xml"/><Relationship Id="rId6" Type="http://schemas.openxmlformats.org/officeDocument/2006/relationships/tags" Target="../tags/tag175.xml"/><Relationship Id="rId5" Type="http://schemas.openxmlformats.org/officeDocument/2006/relationships/tags" Target="../tags/tag174.xml"/><Relationship Id="rId10" Type="http://schemas.openxmlformats.org/officeDocument/2006/relationships/notesSlide" Target="../notesSlides/notesSlide24.xml"/><Relationship Id="rId4" Type="http://schemas.openxmlformats.org/officeDocument/2006/relationships/tags" Target="../tags/tag173.xml"/><Relationship Id="rId9"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8" Type="http://schemas.openxmlformats.org/officeDocument/2006/relationships/tags" Target="../tags/tag185.xml"/><Relationship Id="rId3" Type="http://schemas.openxmlformats.org/officeDocument/2006/relationships/tags" Target="../tags/tag180.xml"/><Relationship Id="rId7" Type="http://schemas.openxmlformats.org/officeDocument/2006/relationships/tags" Target="../tags/tag184.xml"/><Relationship Id="rId2" Type="http://schemas.openxmlformats.org/officeDocument/2006/relationships/tags" Target="../tags/tag179.xml"/><Relationship Id="rId1" Type="http://schemas.openxmlformats.org/officeDocument/2006/relationships/tags" Target="../tags/tag178.xml"/><Relationship Id="rId6" Type="http://schemas.openxmlformats.org/officeDocument/2006/relationships/tags" Target="../tags/tag183.xml"/><Relationship Id="rId11" Type="http://schemas.openxmlformats.org/officeDocument/2006/relationships/image" Target="../media/image12.emf"/><Relationship Id="rId5" Type="http://schemas.openxmlformats.org/officeDocument/2006/relationships/tags" Target="../tags/tag182.xml"/><Relationship Id="rId10" Type="http://schemas.openxmlformats.org/officeDocument/2006/relationships/notesSlide" Target="../notesSlides/notesSlide25.xml"/><Relationship Id="rId4" Type="http://schemas.openxmlformats.org/officeDocument/2006/relationships/tags" Target="../tags/tag181.xml"/><Relationship Id="rId9"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8" Type="http://schemas.openxmlformats.org/officeDocument/2006/relationships/tags" Target="../tags/tag193.xml"/><Relationship Id="rId3" Type="http://schemas.openxmlformats.org/officeDocument/2006/relationships/tags" Target="../tags/tag188.xml"/><Relationship Id="rId7" Type="http://schemas.openxmlformats.org/officeDocument/2006/relationships/tags" Target="../tags/tag192.xml"/><Relationship Id="rId2" Type="http://schemas.openxmlformats.org/officeDocument/2006/relationships/tags" Target="../tags/tag187.xml"/><Relationship Id="rId1" Type="http://schemas.openxmlformats.org/officeDocument/2006/relationships/tags" Target="../tags/tag186.xml"/><Relationship Id="rId6" Type="http://schemas.openxmlformats.org/officeDocument/2006/relationships/tags" Target="../tags/tag191.xml"/><Relationship Id="rId5" Type="http://schemas.openxmlformats.org/officeDocument/2006/relationships/tags" Target="../tags/tag190.xml"/><Relationship Id="rId10" Type="http://schemas.openxmlformats.org/officeDocument/2006/relationships/notesSlide" Target="../notesSlides/notesSlide26.xml"/><Relationship Id="rId4" Type="http://schemas.openxmlformats.org/officeDocument/2006/relationships/tags" Target="../tags/tag189.xml"/><Relationship Id="rId9"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audio" Target="../media/media1.mp3"/><Relationship Id="rId7" Type="http://schemas.openxmlformats.org/officeDocument/2006/relationships/image" Target="../media/image5.png"/><Relationship Id="rId2" Type="http://schemas.microsoft.com/office/2007/relationships/media" Target="../media/media1.mp3"/><Relationship Id="rId1" Type="http://schemas.openxmlformats.org/officeDocument/2006/relationships/tags" Target="../tags/tag194.xml"/><Relationship Id="rId6" Type="http://schemas.openxmlformats.org/officeDocument/2006/relationships/image" Target="../media/image4.jpeg"/><Relationship Id="rId5" Type="http://schemas.openxmlformats.org/officeDocument/2006/relationships/notesSlide" Target="../notesSlides/notesSlide27.xml"/><Relationship Id="rId4"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8" Type="http://schemas.openxmlformats.org/officeDocument/2006/relationships/tags" Target="../tags/tag202.xml"/><Relationship Id="rId3" Type="http://schemas.openxmlformats.org/officeDocument/2006/relationships/tags" Target="../tags/tag197.xml"/><Relationship Id="rId7" Type="http://schemas.openxmlformats.org/officeDocument/2006/relationships/tags" Target="../tags/tag201.xml"/><Relationship Id="rId2" Type="http://schemas.openxmlformats.org/officeDocument/2006/relationships/tags" Target="../tags/tag196.xml"/><Relationship Id="rId1" Type="http://schemas.openxmlformats.org/officeDocument/2006/relationships/tags" Target="../tags/tag195.xml"/><Relationship Id="rId6" Type="http://schemas.openxmlformats.org/officeDocument/2006/relationships/tags" Target="../tags/tag200.xml"/><Relationship Id="rId5" Type="http://schemas.openxmlformats.org/officeDocument/2006/relationships/tags" Target="../tags/tag199.xml"/><Relationship Id="rId10" Type="http://schemas.openxmlformats.org/officeDocument/2006/relationships/notesSlide" Target="../notesSlides/notesSlide28.xml"/><Relationship Id="rId4" Type="http://schemas.openxmlformats.org/officeDocument/2006/relationships/tags" Target="../tags/tag198.xml"/><Relationship Id="rId9"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8" Type="http://schemas.openxmlformats.org/officeDocument/2006/relationships/tags" Target="../tags/tag210.xml"/><Relationship Id="rId3" Type="http://schemas.openxmlformats.org/officeDocument/2006/relationships/tags" Target="../tags/tag205.xml"/><Relationship Id="rId7" Type="http://schemas.openxmlformats.org/officeDocument/2006/relationships/tags" Target="../tags/tag209.xml"/><Relationship Id="rId2" Type="http://schemas.openxmlformats.org/officeDocument/2006/relationships/tags" Target="../tags/tag204.xml"/><Relationship Id="rId1" Type="http://schemas.openxmlformats.org/officeDocument/2006/relationships/tags" Target="../tags/tag203.xml"/><Relationship Id="rId6" Type="http://schemas.openxmlformats.org/officeDocument/2006/relationships/tags" Target="../tags/tag208.xml"/><Relationship Id="rId5" Type="http://schemas.openxmlformats.org/officeDocument/2006/relationships/tags" Target="../tags/tag207.xml"/><Relationship Id="rId10" Type="http://schemas.openxmlformats.org/officeDocument/2006/relationships/notesSlide" Target="../notesSlides/notesSlide29.xml"/><Relationship Id="rId4" Type="http://schemas.openxmlformats.org/officeDocument/2006/relationships/tags" Target="../tags/tag206.xml"/><Relationship Id="rId9"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8" Type="http://schemas.openxmlformats.org/officeDocument/2006/relationships/tags" Target="../tags/tag218.xml"/><Relationship Id="rId3" Type="http://schemas.openxmlformats.org/officeDocument/2006/relationships/tags" Target="../tags/tag213.xml"/><Relationship Id="rId7" Type="http://schemas.openxmlformats.org/officeDocument/2006/relationships/tags" Target="../tags/tag217.xml"/><Relationship Id="rId12" Type="http://schemas.openxmlformats.org/officeDocument/2006/relationships/image" Target="../media/image14.jpeg"/><Relationship Id="rId2" Type="http://schemas.openxmlformats.org/officeDocument/2006/relationships/tags" Target="../tags/tag212.xml"/><Relationship Id="rId1" Type="http://schemas.openxmlformats.org/officeDocument/2006/relationships/tags" Target="../tags/tag211.xml"/><Relationship Id="rId6" Type="http://schemas.openxmlformats.org/officeDocument/2006/relationships/tags" Target="../tags/tag216.xml"/><Relationship Id="rId11" Type="http://schemas.openxmlformats.org/officeDocument/2006/relationships/image" Target="../media/image13.jpeg"/><Relationship Id="rId5" Type="http://schemas.openxmlformats.org/officeDocument/2006/relationships/tags" Target="../tags/tag215.xml"/><Relationship Id="rId10" Type="http://schemas.openxmlformats.org/officeDocument/2006/relationships/notesSlide" Target="../notesSlides/notesSlide30.xml"/><Relationship Id="rId4" Type="http://schemas.openxmlformats.org/officeDocument/2006/relationships/tags" Target="../tags/tag214.xml"/><Relationship Id="rId9"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8" Type="http://schemas.openxmlformats.org/officeDocument/2006/relationships/tags" Target="../tags/tag226.xml"/><Relationship Id="rId13" Type="http://schemas.openxmlformats.org/officeDocument/2006/relationships/image" Target="../media/image17.jpeg"/><Relationship Id="rId3" Type="http://schemas.openxmlformats.org/officeDocument/2006/relationships/tags" Target="../tags/tag221.xml"/><Relationship Id="rId7" Type="http://schemas.openxmlformats.org/officeDocument/2006/relationships/tags" Target="../tags/tag225.xml"/><Relationship Id="rId12" Type="http://schemas.openxmlformats.org/officeDocument/2006/relationships/image" Target="../media/image16.jpeg"/><Relationship Id="rId2" Type="http://schemas.openxmlformats.org/officeDocument/2006/relationships/tags" Target="../tags/tag220.xml"/><Relationship Id="rId1" Type="http://schemas.openxmlformats.org/officeDocument/2006/relationships/tags" Target="../tags/tag219.xml"/><Relationship Id="rId6" Type="http://schemas.openxmlformats.org/officeDocument/2006/relationships/tags" Target="../tags/tag224.xml"/><Relationship Id="rId11" Type="http://schemas.openxmlformats.org/officeDocument/2006/relationships/image" Target="../media/image15.jpeg"/><Relationship Id="rId5" Type="http://schemas.openxmlformats.org/officeDocument/2006/relationships/tags" Target="../tags/tag223.xml"/><Relationship Id="rId15" Type="http://schemas.openxmlformats.org/officeDocument/2006/relationships/image" Target="../media/image19.jpeg"/><Relationship Id="rId10" Type="http://schemas.openxmlformats.org/officeDocument/2006/relationships/notesSlide" Target="../notesSlides/notesSlide31.xml"/><Relationship Id="rId4" Type="http://schemas.openxmlformats.org/officeDocument/2006/relationships/tags" Target="../tags/tag222.xml"/><Relationship Id="rId9" Type="http://schemas.openxmlformats.org/officeDocument/2006/relationships/slideLayout" Target="../slideLayouts/slideLayout7.xml"/><Relationship Id="rId14" Type="http://schemas.openxmlformats.org/officeDocument/2006/relationships/image" Target="../media/image18.jpeg"/></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8" Type="http://schemas.openxmlformats.org/officeDocument/2006/relationships/tags" Target="../tags/tag234.xml"/><Relationship Id="rId3" Type="http://schemas.openxmlformats.org/officeDocument/2006/relationships/tags" Target="../tags/tag229.xml"/><Relationship Id="rId7" Type="http://schemas.openxmlformats.org/officeDocument/2006/relationships/tags" Target="../tags/tag233.xml"/><Relationship Id="rId2" Type="http://schemas.openxmlformats.org/officeDocument/2006/relationships/tags" Target="../tags/tag228.xml"/><Relationship Id="rId1" Type="http://schemas.openxmlformats.org/officeDocument/2006/relationships/tags" Target="../tags/tag227.xml"/><Relationship Id="rId6" Type="http://schemas.openxmlformats.org/officeDocument/2006/relationships/tags" Target="../tags/tag232.xml"/><Relationship Id="rId11" Type="http://schemas.openxmlformats.org/officeDocument/2006/relationships/image" Target="../media/image20.jpeg"/><Relationship Id="rId5" Type="http://schemas.openxmlformats.org/officeDocument/2006/relationships/tags" Target="../tags/tag231.xml"/><Relationship Id="rId10" Type="http://schemas.openxmlformats.org/officeDocument/2006/relationships/notesSlide" Target="../notesSlides/notesSlide32.xml"/><Relationship Id="rId4" Type="http://schemas.openxmlformats.org/officeDocument/2006/relationships/tags" Target="../tags/tag230.xml"/><Relationship Id="rId9"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audio" Target="../media/media1.mp3"/><Relationship Id="rId7" Type="http://schemas.openxmlformats.org/officeDocument/2006/relationships/image" Target="../media/image5.png"/><Relationship Id="rId2" Type="http://schemas.microsoft.com/office/2007/relationships/media" Target="../media/media1.mp3"/><Relationship Id="rId1" Type="http://schemas.openxmlformats.org/officeDocument/2006/relationships/tags" Target="../tags/tag235.xml"/><Relationship Id="rId6" Type="http://schemas.openxmlformats.org/officeDocument/2006/relationships/image" Target="../media/image4.jpeg"/><Relationship Id="rId5" Type="http://schemas.openxmlformats.org/officeDocument/2006/relationships/notesSlide" Target="../notesSlides/notesSlide33.xml"/><Relationship Id="rId4"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8" Type="http://schemas.openxmlformats.org/officeDocument/2006/relationships/tags" Target="../tags/tag243.xml"/><Relationship Id="rId3" Type="http://schemas.openxmlformats.org/officeDocument/2006/relationships/tags" Target="../tags/tag238.xml"/><Relationship Id="rId7" Type="http://schemas.openxmlformats.org/officeDocument/2006/relationships/tags" Target="../tags/tag242.xml"/><Relationship Id="rId2" Type="http://schemas.openxmlformats.org/officeDocument/2006/relationships/tags" Target="../tags/tag237.xml"/><Relationship Id="rId1" Type="http://schemas.openxmlformats.org/officeDocument/2006/relationships/tags" Target="../tags/tag236.xml"/><Relationship Id="rId6" Type="http://schemas.openxmlformats.org/officeDocument/2006/relationships/tags" Target="../tags/tag241.xml"/><Relationship Id="rId5" Type="http://schemas.openxmlformats.org/officeDocument/2006/relationships/tags" Target="../tags/tag240.xml"/><Relationship Id="rId10" Type="http://schemas.openxmlformats.org/officeDocument/2006/relationships/notesSlide" Target="../notesSlides/notesSlide34.xml"/><Relationship Id="rId4" Type="http://schemas.openxmlformats.org/officeDocument/2006/relationships/tags" Target="../tags/tag239.xml"/><Relationship Id="rId9"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8" Type="http://schemas.openxmlformats.org/officeDocument/2006/relationships/tags" Target="../tags/tag251.xml"/><Relationship Id="rId3" Type="http://schemas.openxmlformats.org/officeDocument/2006/relationships/tags" Target="../tags/tag246.xml"/><Relationship Id="rId7" Type="http://schemas.openxmlformats.org/officeDocument/2006/relationships/tags" Target="../tags/tag250.xml"/><Relationship Id="rId2" Type="http://schemas.openxmlformats.org/officeDocument/2006/relationships/tags" Target="../tags/tag245.xml"/><Relationship Id="rId1" Type="http://schemas.openxmlformats.org/officeDocument/2006/relationships/tags" Target="../tags/tag244.xml"/><Relationship Id="rId6" Type="http://schemas.openxmlformats.org/officeDocument/2006/relationships/tags" Target="../tags/tag249.xml"/><Relationship Id="rId5" Type="http://schemas.openxmlformats.org/officeDocument/2006/relationships/tags" Target="../tags/tag248.xml"/><Relationship Id="rId10" Type="http://schemas.openxmlformats.org/officeDocument/2006/relationships/notesSlide" Target="../notesSlides/notesSlide35.xml"/><Relationship Id="rId4" Type="http://schemas.openxmlformats.org/officeDocument/2006/relationships/tags" Target="../tags/tag247.xml"/><Relationship Id="rId9"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8" Type="http://schemas.openxmlformats.org/officeDocument/2006/relationships/tags" Target="../tags/tag259.xml"/><Relationship Id="rId3" Type="http://schemas.openxmlformats.org/officeDocument/2006/relationships/tags" Target="../tags/tag254.xml"/><Relationship Id="rId7" Type="http://schemas.openxmlformats.org/officeDocument/2006/relationships/tags" Target="../tags/tag258.xml"/><Relationship Id="rId2" Type="http://schemas.openxmlformats.org/officeDocument/2006/relationships/tags" Target="../tags/tag253.xml"/><Relationship Id="rId1" Type="http://schemas.openxmlformats.org/officeDocument/2006/relationships/tags" Target="../tags/tag252.xml"/><Relationship Id="rId6" Type="http://schemas.openxmlformats.org/officeDocument/2006/relationships/tags" Target="../tags/tag257.xml"/><Relationship Id="rId5" Type="http://schemas.openxmlformats.org/officeDocument/2006/relationships/tags" Target="../tags/tag256.xml"/><Relationship Id="rId10" Type="http://schemas.openxmlformats.org/officeDocument/2006/relationships/notesSlide" Target="../notesSlides/notesSlide36.xml"/><Relationship Id="rId4" Type="http://schemas.openxmlformats.org/officeDocument/2006/relationships/tags" Target="../tags/tag255.xml"/><Relationship Id="rId9"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8" Type="http://schemas.openxmlformats.org/officeDocument/2006/relationships/tags" Target="../tags/tag267.xml"/><Relationship Id="rId3" Type="http://schemas.openxmlformats.org/officeDocument/2006/relationships/tags" Target="../tags/tag262.xml"/><Relationship Id="rId7" Type="http://schemas.openxmlformats.org/officeDocument/2006/relationships/tags" Target="../tags/tag266.xml"/><Relationship Id="rId2" Type="http://schemas.openxmlformats.org/officeDocument/2006/relationships/tags" Target="../tags/tag261.xml"/><Relationship Id="rId1" Type="http://schemas.openxmlformats.org/officeDocument/2006/relationships/tags" Target="../tags/tag260.xml"/><Relationship Id="rId6" Type="http://schemas.openxmlformats.org/officeDocument/2006/relationships/tags" Target="../tags/tag265.xml"/><Relationship Id="rId11" Type="http://schemas.openxmlformats.org/officeDocument/2006/relationships/hyperlink" Target="&#32972;&#26223;&#38899;&#20048;/Bloom%20of%20Youth.mp3" TargetMode="External"/><Relationship Id="rId5" Type="http://schemas.openxmlformats.org/officeDocument/2006/relationships/tags" Target="../tags/tag264.xml"/><Relationship Id="rId10" Type="http://schemas.openxmlformats.org/officeDocument/2006/relationships/notesSlide" Target="../notesSlides/notesSlide37.xml"/><Relationship Id="rId4" Type="http://schemas.openxmlformats.org/officeDocument/2006/relationships/tags" Target="../tags/tag263.xml"/><Relationship Id="rId9"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8" Type="http://schemas.openxmlformats.org/officeDocument/2006/relationships/tags" Target="../tags/tag275.xml"/><Relationship Id="rId3" Type="http://schemas.openxmlformats.org/officeDocument/2006/relationships/tags" Target="../tags/tag270.xml"/><Relationship Id="rId7" Type="http://schemas.openxmlformats.org/officeDocument/2006/relationships/tags" Target="../tags/tag274.xml"/><Relationship Id="rId2" Type="http://schemas.openxmlformats.org/officeDocument/2006/relationships/tags" Target="../tags/tag269.xml"/><Relationship Id="rId1" Type="http://schemas.openxmlformats.org/officeDocument/2006/relationships/tags" Target="../tags/tag268.xml"/><Relationship Id="rId6" Type="http://schemas.openxmlformats.org/officeDocument/2006/relationships/tags" Target="../tags/tag273.xml"/><Relationship Id="rId5" Type="http://schemas.openxmlformats.org/officeDocument/2006/relationships/tags" Target="../tags/tag272.xml"/><Relationship Id="rId10" Type="http://schemas.openxmlformats.org/officeDocument/2006/relationships/notesSlide" Target="../notesSlides/notesSlide38.xml"/><Relationship Id="rId4" Type="http://schemas.openxmlformats.org/officeDocument/2006/relationships/tags" Target="../tags/tag271.xml"/><Relationship Id="rId9"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8" Type="http://schemas.openxmlformats.org/officeDocument/2006/relationships/tags" Target="../tags/tag283.xml"/><Relationship Id="rId3" Type="http://schemas.openxmlformats.org/officeDocument/2006/relationships/tags" Target="../tags/tag278.xml"/><Relationship Id="rId7" Type="http://schemas.openxmlformats.org/officeDocument/2006/relationships/tags" Target="../tags/tag282.xml"/><Relationship Id="rId2" Type="http://schemas.openxmlformats.org/officeDocument/2006/relationships/tags" Target="../tags/tag277.xml"/><Relationship Id="rId1" Type="http://schemas.openxmlformats.org/officeDocument/2006/relationships/tags" Target="../tags/tag276.xml"/><Relationship Id="rId6" Type="http://schemas.openxmlformats.org/officeDocument/2006/relationships/tags" Target="../tags/tag281.xml"/><Relationship Id="rId5" Type="http://schemas.openxmlformats.org/officeDocument/2006/relationships/tags" Target="../tags/tag280.xml"/><Relationship Id="rId10" Type="http://schemas.openxmlformats.org/officeDocument/2006/relationships/notesSlide" Target="../notesSlides/notesSlide39.xml"/><Relationship Id="rId4" Type="http://schemas.openxmlformats.org/officeDocument/2006/relationships/tags" Target="../tags/tag279.xml"/><Relationship Id="rId9"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8" Type="http://schemas.openxmlformats.org/officeDocument/2006/relationships/tags" Target="../tags/tag291.xml"/><Relationship Id="rId3" Type="http://schemas.openxmlformats.org/officeDocument/2006/relationships/tags" Target="../tags/tag286.xml"/><Relationship Id="rId7" Type="http://schemas.openxmlformats.org/officeDocument/2006/relationships/tags" Target="../tags/tag290.xml"/><Relationship Id="rId2" Type="http://schemas.openxmlformats.org/officeDocument/2006/relationships/tags" Target="../tags/tag285.xml"/><Relationship Id="rId1" Type="http://schemas.openxmlformats.org/officeDocument/2006/relationships/tags" Target="../tags/tag284.xml"/><Relationship Id="rId6" Type="http://schemas.openxmlformats.org/officeDocument/2006/relationships/tags" Target="../tags/tag289.xml"/><Relationship Id="rId5" Type="http://schemas.openxmlformats.org/officeDocument/2006/relationships/tags" Target="../tags/tag288.xml"/><Relationship Id="rId10" Type="http://schemas.openxmlformats.org/officeDocument/2006/relationships/notesSlide" Target="../notesSlides/notesSlide40.xml"/><Relationship Id="rId4" Type="http://schemas.openxmlformats.org/officeDocument/2006/relationships/tags" Target="../tags/tag287.xml"/><Relationship Id="rId9"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8" Type="http://schemas.openxmlformats.org/officeDocument/2006/relationships/tags" Target="../tags/tag299.xml"/><Relationship Id="rId3" Type="http://schemas.openxmlformats.org/officeDocument/2006/relationships/tags" Target="../tags/tag294.xml"/><Relationship Id="rId7" Type="http://schemas.openxmlformats.org/officeDocument/2006/relationships/tags" Target="../tags/tag298.xml"/><Relationship Id="rId2" Type="http://schemas.openxmlformats.org/officeDocument/2006/relationships/tags" Target="../tags/tag293.xml"/><Relationship Id="rId1" Type="http://schemas.openxmlformats.org/officeDocument/2006/relationships/tags" Target="../tags/tag292.xml"/><Relationship Id="rId6" Type="http://schemas.openxmlformats.org/officeDocument/2006/relationships/tags" Target="../tags/tag297.xml"/><Relationship Id="rId5" Type="http://schemas.openxmlformats.org/officeDocument/2006/relationships/tags" Target="../tags/tag296.xml"/><Relationship Id="rId10" Type="http://schemas.openxmlformats.org/officeDocument/2006/relationships/notesSlide" Target="../notesSlides/notesSlide41.xml"/><Relationship Id="rId4" Type="http://schemas.openxmlformats.org/officeDocument/2006/relationships/tags" Target="../tags/tag295.xml"/><Relationship Id="rId9"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8" Type="http://schemas.openxmlformats.org/officeDocument/2006/relationships/tags" Target="../tags/tag9.xml"/><Relationship Id="rId13" Type="http://schemas.openxmlformats.org/officeDocument/2006/relationships/tags" Target="../tags/tag14.xml"/><Relationship Id="rId18" Type="http://schemas.openxmlformats.org/officeDocument/2006/relationships/notesSlide" Target="../notesSlides/notesSlide3.xml"/><Relationship Id="rId3" Type="http://schemas.openxmlformats.org/officeDocument/2006/relationships/tags" Target="../tags/tag4.xml"/><Relationship Id="rId7" Type="http://schemas.openxmlformats.org/officeDocument/2006/relationships/tags" Target="../tags/tag8.xml"/><Relationship Id="rId12" Type="http://schemas.openxmlformats.org/officeDocument/2006/relationships/tags" Target="../tags/tag13.xml"/><Relationship Id="rId17" Type="http://schemas.openxmlformats.org/officeDocument/2006/relationships/slideLayout" Target="../slideLayouts/slideLayout6.xml"/><Relationship Id="rId2" Type="http://schemas.openxmlformats.org/officeDocument/2006/relationships/tags" Target="../tags/tag3.xml"/><Relationship Id="rId16" Type="http://schemas.openxmlformats.org/officeDocument/2006/relationships/tags" Target="../tags/tag17.xml"/><Relationship Id="rId1" Type="http://schemas.openxmlformats.org/officeDocument/2006/relationships/themeOverride" Target="../theme/themeOverride2.xml"/><Relationship Id="rId6" Type="http://schemas.openxmlformats.org/officeDocument/2006/relationships/tags" Target="../tags/tag7.xml"/><Relationship Id="rId11" Type="http://schemas.openxmlformats.org/officeDocument/2006/relationships/tags" Target="../tags/tag12.xml"/><Relationship Id="rId5" Type="http://schemas.openxmlformats.org/officeDocument/2006/relationships/tags" Target="../tags/tag6.xml"/><Relationship Id="rId15" Type="http://schemas.openxmlformats.org/officeDocument/2006/relationships/tags" Target="../tags/tag16.xml"/><Relationship Id="rId10" Type="http://schemas.openxmlformats.org/officeDocument/2006/relationships/tags" Target="../tags/tag11.xml"/><Relationship Id="rId19" Type="http://schemas.openxmlformats.org/officeDocument/2006/relationships/slide" Target="slide7.xml"/><Relationship Id="rId4" Type="http://schemas.openxmlformats.org/officeDocument/2006/relationships/tags" Target="../tags/tag5.xml"/><Relationship Id="rId9" Type="http://schemas.openxmlformats.org/officeDocument/2006/relationships/tags" Target="../tags/tag10.xml"/><Relationship Id="rId14" Type="http://schemas.openxmlformats.org/officeDocument/2006/relationships/tags" Target="../tags/tag15.xml"/></Relationships>
</file>

<file path=ppt/slides/_rels/slide50.xml.rels><?xml version="1.0" encoding="UTF-8" standalone="yes"?>
<Relationships xmlns="http://schemas.openxmlformats.org/package/2006/relationships"><Relationship Id="rId8" Type="http://schemas.openxmlformats.org/officeDocument/2006/relationships/tags" Target="../tags/tag307.xml"/><Relationship Id="rId3" Type="http://schemas.openxmlformats.org/officeDocument/2006/relationships/tags" Target="../tags/tag302.xml"/><Relationship Id="rId7" Type="http://schemas.openxmlformats.org/officeDocument/2006/relationships/tags" Target="../tags/tag306.xml"/><Relationship Id="rId2" Type="http://schemas.openxmlformats.org/officeDocument/2006/relationships/tags" Target="../tags/tag301.xml"/><Relationship Id="rId1" Type="http://schemas.openxmlformats.org/officeDocument/2006/relationships/tags" Target="../tags/tag300.xml"/><Relationship Id="rId6" Type="http://schemas.openxmlformats.org/officeDocument/2006/relationships/tags" Target="../tags/tag305.xml"/><Relationship Id="rId5" Type="http://schemas.openxmlformats.org/officeDocument/2006/relationships/tags" Target="../tags/tag304.xml"/><Relationship Id="rId10" Type="http://schemas.openxmlformats.org/officeDocument/2006/relationships/notesSlide" Target="../notesSlides/notesSlide42.xml"/><Relationship Id="rId4" Type="http://schemas.openxmlformats.org/officeDocument/2006/relationships/tags" Target="../tags/tag303.xml"/><Relationship Id="rId9"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8" Type="http://schemas.openxmlformats.org/officeDocument/2006/relationships/tags" Target="../tags/tag315.xml"/><Relationship Id="rId3" Type="http://schemas.openxmlformats.org/officeDocument/2006/relationships/tags" Target="../tags/tag310.xml"/><Relationship Id="rId7" Type="http://schemas.openxmlformats.org/officeDocument/2006/relationships/tags" Target="../tags/tag314.xml"/><Relationship Id="rId2" Type="http://schemas.openxmlformats.org/officeDocument/2006/relationships/tags" Target="../tags/tag309.xml"/><Relationship Id="rId1" Type="http://schemas.openxmlformats.org/officeDocument/2006/relationships/tags" Target="../tags/tag308.xml"/><Relationship Id="rId6" Type="http://schemas.openxmlformats.org/officeDocument/2006/relationships/tags" Target="../tags/tag313.xml"/><Relationship Id="rId5" Type="http://schemas.openxmlformats.org/officeDocument/2006/relationships/tags" Target="../tags/tag312.xml"/><Relationship Id="rId10" Type="http://schemas.openxmlformats.org/officeDocument/2006/relationships/notesSlide" Target="../notesSlides/notesSlide43.xml"/><Relationship Id="rId4" Type="http://schemas.openxmlformats.org/officeDocument/2006/relationships/tags" Target="../tags/tag311.xml"/><Relationship Id="rId9"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4.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audio" Target="../media/media1.mp3"/><Relationship Id="rId7" Type="http://schemas.openxmlformats.org/officeDocument/2006/relationships/image" Target="../media/image5.png"/><Relationship Id="rId2" Type="http://schemas.microsoft.com/office/2007/relationships/media" Target="../media/media1.mp3"/><Relationship Id="rId1" Type="http://schemas.openxmlformats.org/officeDocument/2006/relationships/tags" Target="../tags/tag18.xml"/><Relationship Id="rId6" Type="http://schemas.openxmlformats.org/officeDocument/2006/relationships/image" Target="../media/image4.jpeg"/><Relationship Id="rId5" Type="http://schemas.openxmlformats.org/officeDocument/2006/relationships/notesSlide" Target="../notesSlides/notesSlide4.xml"/><Relationship Id="rId4"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8" Type="http://schemas.openxmlformats.org/officeDocument/2006/relationships/tags" Target="../tags/tag25.xml"/><Relationship Id="rId3" Type="http://schemas.openxmlformats.org/officeDocument/2006/relationships/tags" Target="../tags/tag20.xml"/><Relationship Id="rId7" Type="http://schemas.openxmlformats.org/officeDocument/2006/relationships/tags" Target="../tags/tag24.xml"/><Relationship Id="rId2" Type="http://schemas.openxmlformats.org/officeDocument/2006/relationships/tags" Target="../tags/tag19.xml"/><Relationship Id="rId1" Type="http://schemas.openxmlformats.org/officeDocument/2006/relationships/themeOverride" Target="../theme/themeOverride3.xml"/><Relationship Id="rId6" Type="http://schemas.openxmlformats.org/officeDocument/2006/relationships/tags" Target="../tags/tag23.xml"/><Relationship Id="rId11" Type="http://schemas.openxmlformats.org/officeDocument/2006/relationships/notesSlide" Target="../notesSlides/notesSlide5.xml"/><Relationship Id="rId5" Type="http://schemas.openxmlformats.org/officeDocument/2006/relationships/tags" Target="../tags/tag22.xml"/><Relationship Id="rId10" Type="http://schemas.openxmlformats.org/officeDocument/2006/relationships/slideLayout" Target="../slideLayouts/slideLayout7.xml"/><Relationship Id="rId4" Type="http://schemas.openxmlformats.org/officeDocument/2006/relationships/tags" Target="../tags/tag21.xml"/><Relationship Id="rId9" Type="http://schemas.openxmlformats.org/officeDocument/2006/relationships/tags" Target="../tags/tag26.xml"/></Relationships>
</file>

<file path=ppt/slides/_rels/slide8.xml.rels><?xml version="1.0" encoding="UTF-8" standalone="yes"?>
<Relationships xmlns="http://schemas.openxmlformats.org/package/2006/relationships"><Relationship Id="rId8" Type="http://schemas.openxmlformats.org/officeDocument/2006/relationships/tags" Target="../tags/tag34.xml"/><Relationship Id="rId3" Type="http://schemas.openxmlformats.org/officeDocument/2006/relationships/tags" Target="../tags/tag29.xml"/><Relationship Id="rId7" Type="http://schemas.openxmlformats.org/officeDocument/2006/relationships/tags" Target="../tags/tag33.xml"/><Relationship Id="rId2" Type="http://schemas.openxmlformats.org/officeDocument/2006/relationships/tags" Target="../tags/tag28.xml"/><Relationship Id="rId1" Type="http://schemas.openxmlformats.org/officeDocument/2006/relationships/tags" Target="../tags/tag27.xml"/><Relationship Id="rId6" Type="http://schemas.openxmlformats.org/officeDocument/2006/relationships/tags" Target="../tags/tag32.xml"/><Relationship Id="rId5" Type="http://schemas.openxmlformats.org/officeDocument/2006/relationships/tags" Target="../tags/tag31.xml"/><Relationship Id="rId10" Type="http://schemas.openxmlformats.org/officeDocument/2006/relationships/notesSlide" Target="../notesSlides/notesSlide6.xml"/><Relationship Id="rId4" Type="http://schemas.openxmlformats.org/officeDocument/2006/relationships/tags" Target="../tags/tag30.xml"/><Relationship Id="rId9"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audio" Target="../media/media1.mp3"/><Relationship Id="rId7" Type="http://schemas.openxmlformats.org/officeDocument/2006/relationships/image" Target="../media/image5.png"/><Relationship Id="rId2" Type="http://schemas.microsoft.com/office/2007/relationships/media" Target="../media/media1.mp3"/><Relationship Id="rId1" Type="http://schemas.openxmlformats.org/officeDocument/2006/relationships/tags" Target="../tags/tag35.xml"/><Relationship Id="rId6" Type="http://schemas.openxmlformats.org/officeDocument/2006/relationships/image" Target="../media/image4.jpeg"/><Relationship Id="rId5" Type="http://schemas.openxmlformats.org/officeDocument/2006/relationships/notesSlide" Target="../notesSlides/notesSlide7.xml"/><Relationship Id="rId4"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图片包含 鲜花, 墙壁, 小, 室内&#10;&#10;已生成高可信度的说明">
            <a:extLst>
              <a:ext uri="{FF2B5EF4-FFF2-40B4-BE49-F238E27FC236}">
                <a16:creationId xmlns:a16="http://schemas.microsoft.com/office/drawing/2014/main" xmlns="" id="{D86C3781-90F6-4E24-92F2-292281B04FD2}"/>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rot="5400000">
            <a:off x="2669502" y="-2637220"/>
            <a:ext cx="6979102" cy="12182538"/>
          </a:xfrm>
          <a:prstGeom prst="rect">
            <a:avLst/>
          </a:prstGeom>
        </p:spPr>
      </p:pic>
      <p:sp>
        <p:nvSpPr>
          <p:cNvPr id="45" name="椭圆 44">
            <a:extLst>
              <a:ext uri="{FF2B5EF4-FFF2-40B4-BE49-F238E27FC236}">
                <a16:creationId xmlns:a16="http://schemas.microsoft.com/office/drawing/2014/main" xmlns="" id="{E454A14A-DF0E-4445-8CD2-326CD300BC41}"/>
              </a:ext>
            </a:extLst>
          </p:cNvPr>
          <p:cNvSpPr/>
          <p:nvPr/>
        </p:nvSpPr>
        <p:spPr>
          <a:xfrm>
            <a:off x="1662439" y="6349646"/>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6" name="椭圆 45">
            <a:extLst>
              <a:ext uri="{FF2B5EF4-FFF2-40B4-BE49-F238E27FC236}">
                <a16:creationId xmlns:a16="http://schemas.microsoft.com/office/drawing/2014/main" xmlns="" id="{1C6C7268-3861-45A6-86FA-71E006048B9C}"/>
              </a:ext>
            </a:extLst>
          </p:cNvPr>
          <p:cNvSpPr/>
          <p:nvPr/>
        </p:nvSpPr>
        <p:spPr>
          <a:xfrm>
            <a:off x="397248" y="6075908"/>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7" name="椭圆 46">
            <a:extLst>
              <a:ext uri="{FF2B5EF4-FFF2-40B4-BE49-F238E27FC236}">
                <a16:creationId xmlns:a16="http://schemas.microsoft.com/office/drawing/2014/main" xmlns="" id="{2111C09F-E485-44FB-9EF6-69D92FA680B7}"/>
              </a:ext>
            </a:extLst>
          </p:cNvPr>
          <p:cNvSpPr/>
          <p:nvPr/>
        </p:nvSpPr>
        <p:spPr>
          <a:xfrm>
            <a:off x="-3241869" y="4898723"/>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8" name="椭圆 47">
            <a:extLst>
              <a:ext uri="{FF2B5EF4-FFF2-40B4-BE49-F238E27FC236}">
                <a16:creationId xmlns:a16="http://schemas.microsoft.com/office/drawing/2014/main" xmlns="" id="{266B75BD-CD20-42F9-B28E-3CA091EC3624}"/>
              </a:ext>
            </a:extLst>
          </p:cNvPr>
          <p:cNvSpPr/>
          <p:nvPr/>
        </p:nvSpPr>
        <p:spPr>
          <a:xfrm>
            <a:off x="-2020861" y="5330553"/>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9" name="椭圆 48">
            <a:extLst>
              <a:ext uri="{FF2B5EF4-FFF2-40B4-BE49-F238E27FC236}">
                <a16:creationId xmlns:a16="http://schemas.microsoft.com/office/drawing/2014/main" xmlns="" id="{ECED6D48-85E6-46CE-97FD-68CE162E9647}"/>
              </a:ext>
            </a:extLst>
          </p:cNvPr>
          <p:cNvSpPr/>
          <p:nvPr/>
        </p:nvSpPr>
        <p:spPr>
          <a:xfrm>
            <a:off x="1048122" y="6339434"/>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0" name="椭圆 49">
            <a:extLst>
              <a:ext uri="{FF2B5EF4-FFF2-40B4-BE49-F238E27FC236}">
                <a16:creationId xmlns:a16="http://schemas.microsoft.com/office/drawing/2014/main" xmlns="" id="{A31109DC-7942-4526-A6FD-DF09A709C96B}"/>
              </a:ext>
            </a:extLst>
          </p:cNvPr>
          <p:cNvSpPr/>
          <p:nvPr/>
        </p:nvSpPr>
        <p:spPr>
          <a:xfrm>
            <a:off x="-171822" y="6686178"/>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1" name="椭圆 50">
            <a:extLst>
              <a:ext uri="{FF2B5EF4-FFF2-40B4-BE49-F238E27FC236}">
                <a16:creationId xmlns:a16="http://schemas.microsoft.com/office/drawing/2014/main" xmlns="" id="{5B7B1344-B96B-4FB8-BF3F-93FE3BFD7F60}"/>
              </a:ext>
            </a:extLst>
          </p:cNvPr>
          <p:cNvSpPr/>
          <p:nvPr/>
        </p:nvSpPr>
        <p:spPr>
          <a:xfrm>
            <a:off x="3497022" y="6070014"/>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2" name="椭圆 51">
            <a:extLst>
              <a:ext uri="{FF2B5EF4-FFF2-40B4-BE49-F238E27FC236}">
                <a16:creationId xmlns:a16="http://schemas.microsoft.com/office/drawing/2014/main" xmlns="" id="{16466671-9A61-40C3-BE76-E4A8FEFFCAB4}"/>
              </a:ext>
            </a:extLst>
          </p:cNvPr>
          <p:cNvSpPr/>
          <p:nvPr/>
        </p:nvSpPr>
        <p:spPr>
          <a:xfrm>
            <a:off x="2248793" y="6479707"/>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3" name="椭圆 52">
            <a:extLst>
              <a:ext uri="{FF2B5EF4-FFF2-40B4-BE49-F238E27FC236}">
                <a16:creationId xmlns:a16="http://schemas.microsoft.com/office/drawing/2014/main" xmlns="" id="{0C2F4BC4-D648-4C72-B5C8-2C0C48138723}"/>
              </a:ext>
            </a:extLst>
          </p:cNvPr>
          <p:cNvSpPr/>
          <p:nvPr/>
        </p:nvSpPr>
        <p:spPr>
          <a:xfrm>
            <a:off x="5529021" y="6273214"/>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4" name="椭圆 53">
            <a:extLst>
              <a:ext uri="{FF2B5EF4-FFF2-40B4-BE49-F238E27FC236}">
                <a16:creationId xmlns:a16="http://schemas.microsoft.com/office/drawing/2014/main" xmlns="" id="{1F8C59A1-7467-4D4B-898A-9639C5C05CD9}"/>
              </a:ext>
            </a:extLst>
          </p:cNvPr>
          <p:cNvSpPr/>
          <p:nvPr/>
        </p:nvSpPr>
        <p:spPr>
          <a:xfrm>
            <a:off x="7430394" y="6215158"/>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5" name="椭圆 54">
            <a:extLst>
              <a:ext uri="{FF2B5EF4-FFF2-40B4-BE49-F238E27FC236}">
                <a16:creationId xmlns:a16="http://schemas.microsoft.com/office/drawing/2014/main" xmlns="" id="{40692ED0-622E-41B6-8F9C-E44AB9DC6359}"/>
              </a:ext>
            </a:extLst>
          </p:cNvPr>
          <p:cNvSpPr/>
          <p:nvPr/>
        </p:nvSpPr>
        <p:spPr>
          <a:xfrm>
            <a:off x="6443423" y="6374815"/>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6" name="椭圆 55">
            <a:extLst>
              <a:ext uri="{FF2B5EF4-FFF2-40B4-BE49-F238E27FC236}">
                <a16:creationId xmlns:a16="http://schemas.microsoft.com/office/drawing/2014/main" xmlns="" id="{3EE82FC0-640C-4C31-A2F3-1D9F84C31055}"/>
              </a:ext>
            </a:extLst>
          </p:cNvPr>
          <p:cNvSpPr/>
          <p:nvPr/>
        </p:nvSpPr>
        <p:spPr>
          <a:xfrm>
            <a:off x="-1462962" y="5302402"/>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7" name="椭圆 56">
            <a:extLst>
              <a:ext uri="{FF2B5EF4-FFF2-40B4-BE49-F238E27FC236}">
                <a16:creationId xmlns:a16="http://schemas.microsoft.com/office/drawing/2014/main" xmlns="" id="{7EC0559B-C82D-449B-A9F4-5B764AC7D4AA}"/>
              </a:ext>
            </a:extLst>
          </p:cNvPr>
          <p:cNvSpPr/>
          <p:nvPr/>
        </p:nvSpPr>
        <p:spPr>
          <a:xfrm>
            <a:off x="-787140" y="5402188"/>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8" name="椭圆 57">
            <a:extLst>
              <a:ext uri="{FF2B5EF4-FFF2-40B4-BE49-F238E27FC236}">
                <a16:creationId xmlns:a16="http://schemas.microsoft.com/office/drawing/2014/main" xmlns="" id="{1ADA4A7C-7325-40CF-90F8-8D2DC3DF73F0}"/>
              </a:ext>
            </a:extLst>
          </p:cNvPr>
          <p:cNvSpPr/>
          <p:nvPr/>
        </p:nvSpPr>
        <p:spPr>
          <a:xfrm>
            <a:off x="3535515" y="6550668"/>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9" name="椭圆 58">
            <a:extLst>
              <a:ext uri="{FF2B5EF4-FFF2-40B4-BE49-F238E27FC236}">
                <a16:creationId xmlns:a16="http://schemas.microsoft.com/office/drawing/2014/main" xmlns="" id="{B2EDD5EE-FAD6-4F11-87ED-E5266AF8CB0E}"/>
              </a:ext>
            </a:extLst>
          </p:cNvPr>
          <p:cNvSpPr/>
          <p:nvPr/>
        </p:nvSpPr>
        <p:spPr>
          <a:xfrm>
            <a:off x="-238319" y="4959401"/>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0" name="椭圆 59">
            <a:extLst>
              <a:ext uri="{FF2B5EF4-FFF2-40B4-BE49-F238E27FC236}">
                <a16:creationId xmlns:a16="http://schemas.microsoft.com/office/drawing/2014/main" xmlns="" id="{B5FE4FE4-98FC-47F5-81F2-5AD828FF1D35}"/>
              </a:ext>
            </a:extLst>
          </p:cNvPr>
          <p:cNvSpPr/>
          <p:nvPr/>
        </p:nvSpPr>
        <p:spPr>
          <a:xfrm>
            <a:off x="4196822" y="6181360"/>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1" name="椭圆 60">
            <a:extLst>
              <a:ext uri="{FF2B5EF4-FFF2-40B4-BE49-F238E27FC236}">
                <a16:creationId xmlns:a16="http://schemas.microsoft.com/office/drawing/2014/main" xmlns="" id="{F0BEE6EC-3EBF-4E4C-8BF2-2D3627D31043}"/>
              </a:ext>
            </a:extLst>
          </p:cNvPr>
          <p:cNvSpPr/>
          <p:nvPr/>
        </p:nvSpPr>
        <p:spPr>
          <a:xfrm>
            <a:off x="2805176" y="5883918"/>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2" name="椭圆 61">
            <a:extLst>
              <a:ext uri="{FF2B5EF4-FFF2-40B4-BE49-F238E27FC236}">
                <a16:creationId xmlns:a16="http://schemas.microsoft.com/office/drawing/2014/main" xmlns="" id="{A424C1BE-7407-4867-8FD1-FC5D5B41B838}"/>
              </a:ext>
            </a:extLst>
          </p:cNvPr>
          <p:cNvSpPr/>
          <p:nvPr/>
        </p:nvSpPr>
        <p:spPr>
          <a:xfrm>
            <a:off x="-3682830" y="4520344"/>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3" name="椭圆 62">
            <a:extLst>
              <a:ext uri="{FF2B5EF4-FFF2-40B4-BE49-F238E27FC236}">
                <a16:creationId xmlns:a16="http://schemas.microsoft.com/office/drawing/2014/main" xmlns="" id="{D7F7EBA4-C847-4B22-A29C-FEDE07EA31ED}"/>
              </a:ext>
            </a:extLst>
          </p:cNvPr>
          <p:cNvSpPr/>
          <p:nvPr/>
        </p:nvSpPr>
        <p:spPr>
          <a:xfrm>
            <a:off x="-3211759" y="5439615"/>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4" name="椭圆 63">
            <a:extLst>
              <a:ext uri="{FF2B5EF4-FFF2-40B4-BE49-F238E27FC236}">
                <a16:creationId xmlns:a16="http://schemas.microsoft.com/office/drawing/2014/main" xmlns="" id="{AD2932D7-DF3F-4028-BD29-5B7122C77A67}"/>
              </a:ext>
            </a:extLst>
          </p:cNvPr>
          <p:cNvSpPr/>
          <p:nvPr/>
        </p:nvSpPr>
        <p:spPr>
          <a:xfrm>
            <a:off x="5416196" y="6627104"/>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5" name="椭圆 64">
            <a:extLst>
              <a:ext uri="{FF2B5EF4-FFF2-40B4-BE49-F238E27FC236}">
                <a16:creationId xmlns:a16="http://schemas.microsoft.com/office/drawing/2014/main" xmlns="" id="{824770F2-32E7-41C7-A8FF-F3F32BDFE156}"/>
              </a:ext>
            </a:extLst>
          </p:cNvPr>
          <p:cNvSpPr/>
          <p:nvPr/>
        </p:nvSpPr>
        <p:spPr>
          <a:xfrm>
            <a:off x="2653946" y="6764182"/>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6" name="椭圆 65">
            <a:extLst>
              <a:ext uri="{FF2B5EF4-FFF2-40B4-BE49-F238E27FC236}">
                <a16:creationId xmlns:a16="http://schemas.microsoft.com/office/drawing/2014/main" xmlns="" id="{614F989B-82F5-451A-B290-078397AFEDCD}"/>
              </a:ext>
            </a:extLst>
          </p:cNvPr>
          <p:cNvSpPr/>
          <p:nvPr/>
        </p:nvSpPr>
        <p:spPr>
          <a:xfrm>
            <a:off x="-508354" y="6116482"/>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7" name="椭圆 66">
            <a:extLst>
              <a:ext uri="{FF2B5EF4-FFF2-40B4-BE49-F238E27FC236}">
                <a16:creationId xmlns:a16="http://schemas.microsoft.com/office/drawing/2014/main" xmlns="" id="{7880692A-1195-4C95-82B7-8C8ED36D27E6}"/>
              </a:ext>
            </a:extLst>
          </p:cNvPr>
          <p:cNvSpPr/>
          <p:nvPr/>
        </p:nvSpPr>
        <p:spPr>
          <a:xfrm>
            <a:off x="5815409" y="6389807"/>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8" name="椭圆 67">
            <a:extLst>
              <a:ext uri="{FF2B5EF4-FFF2-40B4-BE49-F238E27FC236}">
                <a16:creationId xmlns:a16="http://schemas.microsoft.com/office/drawing/2014/main" xmlns="" id="{448D81D1-1445-4709-9708-325D9B7C3523}"/>
              </a:ext>
            </a:extLst>
          </p:cNvPr>
          <p:cNvSpPr/>
          <p:nvPr/>
        </p:nvSpPr>
        <p:spPr>
          <a:xfrm>
            <a:off x="2054610" y="5940384"/>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9" name="椭圆 68">
            <a:extLst>
              <a:ext uri="{FF2B5EF4-FFF2-40B4-BE49-F238E27FC236}">
                <a16:creationId xmlns:a16="http://schemas.microsoft.com/office/drawing/2014/main" xmlns="" id="{3CC23FB4-C1DD-46ED-B0BD-DC21B57978C2}"/>
              </a:ext>
            </a:extLst>
          </p:cNvPr>
          <p:cNvSpPr/>
          <p:nvPr/>
        </p:nvSpPr>
        <p:spPr>
          <a:xfrm>
            <a:off x="971149" y="5924009"/>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0" name="椭圆 69">
            <a:extLst>
              <a:ext uri="{FF2B5EF4-FFF2-40B4-BE49-F238E27FC236}">
                <a16:creationId xmlns:a16="http://schemas.microsoft.com/office/drawing/2014/main" xmlns="" id="{BA72ECAC-CA83-43A0-8C4A-54514C224069}"/>
              </a:ext>
            </a:extLst>
          </p:cNvPr>
          <p:cNvSpPr/>
          <p:nvPr/>
        </p:nvSpPr>
        <p:spPr>
          <a:xfrm>
            <a:off x="-885039" y="4643175"/>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1" name="椭圆 70">
            <a:extLst>
              <a:ext uri="{FF2B5EF4-FFF2-40B4-BE49-F238E27FC236}">
                <a16:creationId xmlns:a16="http://schemas.microsoft.com/office/drawing/2014/main" xmlns="" id="{4D553033-A2EE-4F15-BF17-2246DC43015A}"/>
              </a:ext>
            </a:extLst>
          </p:cNvPr>
          <p:cNvSpPr/>
          <p:nvPr/>
        </p:nvSpPr>
        <p:spPr>
          <a:xfrm>
            <a:off x="2684342" y="6858000"/>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2" name="椭圆 71">
            <a:extLst>
              <a:ext uri="{FF2B5EF4-FFF2-40B4-BE49-F238E27FC236}">
                <a16:creationId xmlns:a16="http://schemas.microsoft.com/office/drawing/2014/main" xmlns="" id="{FD825353-9805-4F5B-BCE5-B21AFD1225B0}"/>
              </a:ext>
            </a:extLst>
          </p:cNvPr>
          <p:cNvSpPr/>
          <p:nvPr/>
        </p:nvSpPr>
        <p:spPr>
          <a:xfrm>
            <a:off x="3231133" y="6396208"/>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3" name="椭圆 72">
            <a:extLst>
              <a:ext uri="{FF2B5EF4-FFF2-40B4-BE49-F238E27FC236}">
                <a16:creationId xmlns:a16="http://schemas.microsoft.com/office/drawing/2014/main" xmlns="" id="{BBFB204B-BF1C-4E5F-AB82-136CCF672E31}"/>
              </a:ext>
            </a:extLst>
          </p:cNvPr>
          <p:cNvSpPr/>
          <p:nvPr/>
        </p:nvSpPr>
        <p:spPr>
          <a:xfrm>
            <a:off x="4909807" y="6430381"/>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4" name="椭圆 73">
            <a:extLst>
              <a:ext uri="{FF2B5EF4-FFF2-40B4-BE49-F238E27FC236}">
                <a16:creationId xmlns:a16="http://schemas.microsoft.com/office/drawing/2014/main" xmlns="" id="{5A40FB96-A8FE-4E94-85F4-9DDA7EA59CAE}"/>
              </a:ext>
            </a:extLst>
          </p:cNvPr>
          <p:cNvSpPr/>
          <p:nvPr/>
        </p:nvSpPr>
        <p:spPr>
          <a:xfrm>
            <a:off x="2142853" y="6858000"/>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5" name="椭圆 74">
            <a:extLst>
              <a:ext uri="{FF2B5EF4-FFF2-40B4-BE49-F238E27FC236}">
                <a16:creationId xmlns:a16="http://schemas.microsoft.com/office/drawing/2014/main" xmlns="" id="{5F091BF4-7DE1-4C47-B1B2-2F4B5129967F}"/>
              </a:ext>
            </a:extLst>
          </p:cNvPr>
          <p:cNvSpPr/>
          <p:nvPr/>
        </p:nvSpPr>
        <p:spPr>
          <a:xfrm>
            <a:off x="4487011" y="6047279"/>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6" name="椭圆 75">
            <a:extLst>
              <a:ext uri="{FF2B5EF4-FFF2-40B4-BE49-F238E27FC236}">
                <a16:creationId xmlns:a16="http://schemas.microsoft.com/office/drawing/2014/main" xmlns="" id="{BD4A59B5-2386-4B69-8C43-256302F4ECE0}"/>
              </a:ext>
            </a:extLst>
          </p:cNvPr>
          <p:cNvSpPr/>
          <p:nvPr/>
        </p:nvSpPr>
        <p:spPr>
          <a:xfrm>
            <a:off x="-3116347" y="5686639"/>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7" name="椭圆 76">
            <a:extLst>
              <a:ext uri="{FF2B5EF4-FFF2-40B4-BE49-F238E27FC236}">
                <a16:creationId xmlns:a16="http://schemas.microsoft.com/office/drawing/2014/main" xmlns="" id="{5EB39C0D-4D19-47DB-A923-01233B793CD4}"/>
              </a:ext>
            </a:extLst>
          </p:cNvPr>
          <p:cNvSpPr/>
          <p:nvPr/>
        </p:nvSpPr>
        <p:spPr>
          <a:xfrm>
            <a:off x="5889529" y="6651529"/>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8" name="椭圆 77">
            <a:extLst>
              <a:ext uri="{FF2B5EF4-FFF2-40B4-BE49-F238E27FC236}">
                <a16:creationId xmlns:a16="http://schemas.microsoft.com/office/drawing/2014/main" xmlns="" id="{BA731FAC-22CF-466D-BF1E-322B995345A4}"/>
              </a:ext>
            </a:extLst>
          </p:cNvPr>
          <p:cNvSpPr/>
          <p:nvPr/>
        </p:nvSpPr>
        <p:spPr>
          <a:xfrm>
            <a:off x="3360747" y="6858000"/>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9" name="椭圆 78">
            <a:extLst>
              <a:ext uri="{FF2B5EF4-FFF2-40B4-BE49-F238E27FC236}">
                <a16:creationId xmlns:a16="http://schemas.microsoft.com/office/drawing/2014/main" xmlns="" id="{4751590F-2DA2-4DF8-8CEE-CB2A5646EF3F}"/>
              </a:ext>
            </a:extLst>
          </p:cNvPr>
          <p:cNvSpPr/>
          <p:nvPr/>
        </p:nvSpPr>
        <p:spPr>
          <a:xfrm>
            <a:off x="427783" y="6651529"/>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0" name="椭圆 79">
            <a:extLst>
              <a:ext uri="{FF2B5EF4-FFF2-40B4-BE49-F238E27FC236}">
                <a16:creationId xmlns:a16="http://schemas.microsoft.com/office/drawing/2014/main" xmlns="" id="{90206742-CC19-458E-8F37-E4BA6D976ECE}"/>
              </a:ext>
            </a:extLst>
          </p:cNvPr>
          <p:cNvSpPr/>
          <p:nvPr/>
        </p:nvSpPr>
        <p:spPr>
          <a:xfrm>
            <a:off x="1541049" y="6858000"/>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1" name="椭圆 80">
            <a:extLst>
              <a:ext uri="{FF2B5EF4-FFF2-40B4-BE49-F238E27FC236}">
                <a16:creationId xmlns:a16="http://schemas.microsoft.com/office/drawing/2014/main" xmlns="" id="{0F50D128-29B6-4C7A-8DDE-A3684C7DC4FD}"/>
              </a:ext>
            </a:extLst>
          </p:cNvPr>
          <p:cNvSpPr/>
          <p:nvPr/>
        </p:nvSpPr>
        <p:spPr>
          <a:xfrm>
            <a:off x="2704295" y="4743064"/>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2" name="椭圆 81">
            <a:extLst>
              <a:ext uri="{FF2B5EF4-FFF2-40B4-BE49-F238E27FC236}">
                <a16:creationId xmlns:a16="http://schemas.microsoft.com/office/drawing/2014/main" xmlns="" id="{C6A36204-03A5-455A-8F83-01457CA43AFD}"/>
              </a:ext>
            </a:extLst>
          </p:cNvPr>
          <p:cNvSpPr/>
          <p:nvPr/>
        </p:nvSpPr>
        <p:spPr>
          <a:xfrm>
            <a:off x="-1571786" y="4807187"/>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3" name="椭圆 82">
            <a:extLst>
              <a:ext uri="{FF2B5EF4-FFF2-40B4-BE49-F238E27FC236}">
                <a16:creationId xmlns:a16="http://schemas.microsoft.com/office/drawing/2014/main" xmlns="" id="{0E129D71-E356-4C19-BEF9-EBC539B38633}"/>
              </a:ext>
            </a:extLst>
          </p:cNvPr>
          <p:cNvSpPr/>
          <p:nvPr/>
        </p:nvSpPr>
        <p:spPr>
          <a:xfrm>
            <a:off x="1435131" y="6307495"/>
            <a:ext cx="147210" cy="147210"/>
          </a:xfrm>
          <a:prstGeom prst="ellipse">
            <a:avLst/>
          </a:prstGeom>
          <a:solidFill>
            <a:schemeClr val="bg1">
              <a:alpha val="4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4" name="椭圆 83">
            <a:extLst>
              <a:ext uri="{FF2B5EF4-FFF2-40B4-BE49-F238E27FC236}">
                <a16:creationId xmlns:a16="http://schemas.microsoft.com/office/drawing/2014/main" xmlns="" id="{03189F9C-B2C6-40AC-A6E7-BFE17D5F57E3}"/>
              </a:ext>
            </a:extLst>
          </p:cNvPr>
          <p:cNvSpPr/>
          <p:nvPr/>
        </p:nvSpPr>
        <p:spPr>
          <a:xfrm>
            <a:off x="1952131" y="6901548"/>
            <a:ext cx="183328" cy="18332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5" name="椭圆 84">
            <a:extLst>
              <a:ext uri="{FF2B5EF4-FFF2-40B4-BE49-F238E27FC236}">
                <a16:creationId xmlns:a16="http://schemas.microsoft.com/office/drawing/2014/main" xmlns="" id="{1DE6ABAD-6F99-44A2-AF2B-B197C0E8C75B}"/>
              </a:ext>
            </a:extLst>
          </p:cNvPr>
          <p:cNvSpPr/>
          <p:nvPr/>
        </p:nvSpPr>
        <p:spPr>
          <a:xfrm>
            <a:off x="-827225" y="6530088"/>
            <a:ext cx="327912" cy="327912"/>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6" name="椭圆 85">
            <a:extLst>
              <a:ext uri="{FF2B5EF4-FFF2-40B4-BE49-F238E27FC236}">
                <a16:creationId xmlns:a16="http://schemas.microsoft.com/office/drawing/2014/main" xmlns="" id="{B1F85051-EACE-4E2E-B621-71588441B24F}"/>
              </a:ext>
            </a:extLst>
          </p:cNvPr>
          <p:cNvSpPr/>
          <p:nvPr/>
        </p:nvSpPr>
        <p:spPr>
          <a:xfrm>
            <a:off x="2237427" y="6242510"/>
            <a:ext cx="183328" cy="18332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7" name="椭圆 86">
            <a:extLst>
              <a:ext uri="{FF2B5EF4-FFF2-40B4-BE49-F238E27FC236}">
                <a16:creationId xmlns:a16="http://schemas.microsoft.com/office/drawing/2014/main" xmlns="" id="{45735D20-6EB3-42E9-AF72-A5E3C3FD7A81}"/>
              </a:ext>
            </a:extLst>
          </p:cNvPr>
          <p:cNvSpPr/>
          <p:nvPr/>
        </p:nvSpPr>
        <p:spPr>
          <a:xfrm>
            <a:off x="793255" y="6269724"/>
            <a:ext cx="183328" cy="18332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8" name="椭圆 87">
            <a:extLst>
              <a:ext uri="{FF2B5EF4-FFF2-40B4-BE49-F238E27FC236}">
                <a16:creationId xmlns:a16="http://schemas.microsoft.com/office/drawing/2014/main" xmlns="" id="{B61F1AE0-74D1-4562-AC16-5CFE029096CF}"/>
              </a:ext>
            </a:extLst>
          </p:cNvPr>
          <p:cNvSpPr/>
          <p:nvPr/>
        </p:nvSpPr>
        <p:spPr>
          <a:xfrm>
            <a:off x="3179753" y="6748453"/>
            <a:ext cx="109547" cy="109547"/>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9" name="椭圆 88">
            <a:extLst>
              <a:ext uri="{FF2B5EF4-FFF2-40B4-BE49-F238E27FC236}">
                <a16:creationId xmlns:a16="http://schemas.microsoft.com/office/drawing/2014/main" xmlns="" id="{ECEAAE16-A249-4C6E-AEB7-BE401056AAEE}"/>
              </a:ext>
            </a:extLst>
          </p:cNvPr>
          <p:cNvSpPr/>
          <p:nvPr/>
        </p:nvSpPr>
        <p:spPr>
          <a:xfrm>
            <a:off x="-426689" y="6616468"/>
            <a:ext cx="183328" cy="18332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0" name="椭圆 89">
            <a:extLst>
              <a:ext uri="{FF2B5EF4-FFF2-40B4-BE49-F238E27FC236}">
                <a16:creationId xmlns:a16="http://schemas.microsoft.com/office/drawing/2014/main" xmlns="" id="{A98785B2-5B12-47CB-B23C-D59F7CA7FC80}"/>
              </a:ext>
            </a:extLst>
          </p:cNvPr>
          <p:cNvSpPr/>
          <p:nvPr/>
        </p:nvSpPr>
        <p:spPr>
          <a:xfrm>
            <a:off x="853128" y="7124252"/>
            <a:ext cx="183328" cy="18332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1" name="椭圆 90">
            <a:extLst>
              <a:ext uri="{FF2B5EF4-FFF2-40B4-BE49-F238E27FC236}">
                <a16:creationId xmlns:a16="http://schemas.microsoft.com/office/drawing/2014/main" xmlns="" id="{6B039B02-10D2-4BB5-B3D5-5F2BB4642705}"/>
              </a:ext>
            </a:extLst>
          </p:cNvPr>
          <p:cNvSpPr/>
          <p:nvPr/>
        </p:nvSpPr>
        <p:spPr>
          <a:xfrm>
            <a:off x="1624600" y="5257880"/>
            <a:ext cx="109547" cy="109547"/>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2" name="椭圆 91">
            <a:extLst>
              <a:ext uri="{FF2B5EF4-FFF2-40B4-BE49-F238E27FC236}">
                <a16:creationId xmlns:a16="http://schemas.microsoft.com/office/drawing/2014/main" xmlns="" id="{37D0C73E-9288-46E2-A396-C37E016248AB}"/>
              </a:ext>
            </a:extLst>
          </p:cNvPr>
          <p:cNvSpPr/>
          <p:nvPr/>
        </p:nvSpPr>
        <p:spPr>
          <a:xfrm>
            <a:off x="1993926" y="6409997"/>
            <a:ext cx="109547" cy="109547"/>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3" name="椭圆 92">
            <a:extLst>
              <a:ext uri="{FF2B5EF4-FFF2-40B4-BE49-F238E27FC236}">
                <a16:creationId xmlns:a16="http://schemas.microsoft.com/office/drawing/2014/main" xmlns="" id="{AA2B84EF-5405-4EB3-B0B9-AD59D84B41D1}"/>
              </a:ext>
            </a:extLst>
          </p:cNvPr>
          <p:cNvSpPr/>
          <p:nvPr/>
        </p:nvSpPr>
        <p:spPr>
          <a:xfrm>
            <a:off x="2858544" y="6277577"/>
            <a:ext cx="327912" cy="327912"/>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4" name="椭圆 93">
            <a:extLst>
              <a:ext uri="{FF2B5EF4-FFF2-40B4-BE49-F238E27FC236}">
                <a16:creationId xmlns:a16="http://schemas.microsoft.com/office/drawing/2014/main" xmlns="" id="{4E2B8713-C0B8-4662-9F6F-66577F846090}"/>
              </a:ext>
            </a:extLst>
          </p:cNvPr>
          <p:cNvSpPr/>
          <p:nvPr/>
        </p:nvSpPr>
        <p:spPr>
          <a:xfrm>
            <a:off x="3534366" y="6377363"/>
            <a:ext cx="195943" cy="195943"/>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5" name="椭圆 94">
            <a:extLst>
              <a:ext uri="{FF2B5EF4-FFF2-40B4-BE49-F238E27FC236}">
                <a16:creationId xmlns:a16="http://schemas.microsoft.com/office/drawing/2014/main" xmlns="" id="{A0D36C64-5DAE-4C71-8487-76CBC215F2B7}"/>
              </a:ext>
            </a:extLst>
          </p:cNvPr>
          <p:cNvSpPr/>
          <p:nvPr/>
        </p:nvSpPr>
        <p:spPr>
          <a:xfrm>
            <a:off x="545211" y="5192152"/>
            <a:ext cx="195943" cy="195943"/>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6" name="椭圆 95">
            <a:extLst>
              <a:ext uri="{FF2B5EF4-FFF2-40B4-BE49-F238E27FC236}">
                <a16:creationId xmlns:a16="http://schemas.microsoft.com/office/drawing/2014/main" xmlns="" id="{B27FF1D2-3465-4656-8BC9-3942F3A728BC}"/>
              </a:ext>
            </a:extLst>
          </p:cNvPr>
          <p:cNvSpPr/>
          <p:nvPr/>
        </p:nvSpPr>
        <p:spPr>
          <a:xfrm>
            <a:off x="2176325" y="6590766"/>
            <a:ext cx="195943" cy="195943"/>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7" name="椭圆 96">
            <a:extLst>
              <a:ext uri="{FF2B5EF4-FFF2-40B4-BE49-F238E27FC236}">
                <a16:creationId xmlns:a16="http://schemas.microsoft.com/office/drawing/2014/main" xmlns="" id="{47A58F2C-70A7-4276-B522-E21D22ED5F32}"/>
              </a:ext>
            </a:extLst>
          </p:cNvPr>
          <p:cNvSpPr/>
          <p:nvPr/>
        </p:nvSpPr>
        <p:spPr>
          <a:xfrm>
            <a:off x="995972" y="5135002"/>
            <a:ext cx="195943" cy="195943"/>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8" name="椭圆 97">
            <a:extLst>
              <a:ext uri="{FF2B5EF4-FFF2-40B4-BE49-F238E27FC236}">
                <a16:creationId xmlns:a16="http://schemas.microsoft.com/office/drawing/2014/main" xmlns="" id="{674CCF02-1C3B-40E8-97B0-DDDB3BD8C1AA}"/>
              </a:ext>
            </a:extLst>
          </p:cNvPr>
          <p:cNvSpPr/>
          <p:nvPr/>
        </p:nvSpPr>
        <p:spPr>
          <a:xfrm>
            <a:off x="-2703405" y="5799599"/>
            <a:ext cx="327912" cy="327912"/>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9" name="椭圆 98">
            <a:extLst>
              <a:ext uri="{FF2B5EF4-FFF2-40B4-BE49-F238E27FC236}">
                <a16:creationId xmlns:a16="http://schemas.microsoft.com/office/drawing/2014/main" xmlns="" id="{B30D6279-4040-472C-A6C9-7A3F9DD73B16}"/>
              </a:ext>
            </a:extLst>
          </p:cNvPr>
          <p:cNvSpPr/>
          <p:nvPr/>
        </p:nvSpPr>
        <p:spPr>
          <a:xfrm>
            <a:off x="-1268186" y="6151709"/>
            <a:ext cx="327912" cy="327912"/>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0" name="椭圆 99">
            <a:extLst>
              <a:ext uri="{FF2B5EF4-FFF2-40B4-BE49-F238E27FC236}">
                <a16:creationId xmlns:a16="http://schemas.microsoft.com/office/drawing/2014/main" xmlns="" id="{6AD9D951-B2E9-4162-89BD-348E4E9C1C4E}"/>
              </a:ext>
            </a:extLst>
          </p:cNvPr>
          <p:cNvSpPr/>
          <p:nvPr/>
        </p:nvSpPr>
        <p:spPr>
          <a:xfrm>
            <a:off x="878885" y="5825054"/>
            <a:ext cx="147210" cy="147210"/>
          </a:xfrm>
          <a:prstGeom prst="ellipse">
            <a:avLst/>
          </a:prstGeom>
          <a:solidFill>
            <a:schemeClr val="bg1">
              <a:alpha val="4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1" name="椭圆 100">
            <a:extLst>
              <a:ext uri="{FF2B5EF4-FFF2-40B4-BE49-F238E27FC236}">
                <a16:creationId xmlns:a16="http://schemas.microsoft.com/office/drawing/2014/main" xmlns="" id="{78E1B8CC-C47B-4FD1-8DA3-91B78BF1AC5A}"/>
              </a:ext>
            </a:extLst>
          </p:cNvPr>
          <p:cNvSpPr/>
          <p:nvPr/>
        </p:nvSpPr>
        <p:spPr>
          <a:xfrm>
            <a:off x="1074088" y="6379131"/>
            <a:ext cx="246358" cy="246358"/>
          </a:xfrm>
          <a:prstGeom prst="ellipse">
            <a:avLst/>
          </a:prstGeom>
          <a:solidFill>
            <a:schemeClr val="bg1">
              <a:alpha val="4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2" name="椭圆 101">
            <a:extLst>
              <a:ext uri="{FF2B5EF4-FFF2-40B4-BE49-F238E27FC236}">
                <a16:creationId xmlns:a16="http://schemas.microsoft.com/office/drawing/2014/main" xmlns="" id="{8817ECEF-4124-4C8D-BC4E-E812BA80EB86}"/>
              </a:ext>
            </a:extLst>
          </p:cNvPr>
          <p:cNvSpPr/>
          <p:nvPr/>
        </p:nvSpPr>
        <p:spPr>
          <a:xfrm>
            <a:off x="809083" y="5979607"/>
            <a:ext cx="147210" cy="147210"/>
          </a:xfrm>
          <a:prstGeom prst="ellipse">
            <a:avLst/>
          </a:prstGeom>
          <a:solidFill>
            <a:schemeClr val="bg1">
              <a:alpha val="4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3" name="椭圆 102">
            <a:extLst>
              <a:ext uri="{FF2B5EF4-FFF2-40B4-BE49-F238E27FC236}">
                <a16:creationId xmlns:a16="http://schemas.microsoft.com/office/drawing/2014/main" xmlns="" id="{175D1C77-3903-4EF4-8182-D143F72D0038}"/>
              </a:ext>
            </a:extLst>
          </p:cNvPr>
          <p:cNvSpPr/>
          <p:nvPr/>
        </p:nvSpPr>
        <p:spPr>
          <a:xfrm>
            <a:off x="-3439067" y="5988014"/>
            <a:ext cx="246358" cy="246358"/>
          </a:xfrm>
          <a:prstGeom prst="ellipse">
            <a:avLst/>
          </a:prstGeom>
          <a:solidFill>
            <a:schemeClr val="bg1">
              <a:alpha val="4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4" name="椭圆 103">
            <a:extLst>
              <a:ext uri="{FF2B5EF4-FFF2-40B4-BE49-F238E27FC236}">
                <a16:creationId xmlns:a16="http://schemas.microsoft.com/office/drawing/2014/main" xmlns="" id="{B7477C01-1670-4B1D-A285-AAD0F2C763C4}"/>
              </a:ext>
            </a:extLst>
          </p:cNvPr>
          <p:cNvSpPr/>
          <p:nvPr/>
        </p:nvSpPr>
        <p:spPr>
          <a:xfrm>
            <a:off x="3672711" y="6829242"/>
            <a:ext cx="195943" cy="195943"/>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6" name="椭圆 105">
            <a:extLst>
              <a:ext uri="{FF2B5EF4-FFF2-40B4-BE49-F238E27FC236}">
                <a16:creationId xmlns:a16="http://schemas.microsoft.com/office/drawing/2014/main" xmlns="" id="{259063A1-E6E1-4C1B-8F03-0430F7B414B0}"/>
              </a:ext>
            </a:extLst>
          </p:cNvPr>
          <p:cNvSpPr/>
          <p:nvPr/>
        </p:nvSpPr>
        <p:spPr>
          <a:xfrm>
            <a:off x="-1923905" y="5831200"/>
            <a:ext cx="327912" cy="327912"/>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8" name="椭圆 107">
            <a:extLst>
              <a:ext uri="{FF2B5EF4-FFF2-40B4-BE49-F238E27FC236}">
                <a16:creationId xmlns:a16="http://schemas.microsoft.com/office/drawing/2014/main" xmlns="" id="{3B584015-9BBA-43D0-A7D1-48DF0E87143D}"/>
              </a:ext>
            </a:extLst>
          </p:cNvPr>
          <p:cNvSpPr/>
          <p:nvPr/>
        </p:nvSpPr>
        <p:spPr>
          <a:xfrm>
            <a:off x="1529605" y="6274540"/>
            <a:ext cx="195943" cy="195943"/>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9" name="椭圆 108">
            <a:extLst>
              <a:ext uri="{FF2B5EF4-FFF2-40B4-BE49-F238E27FC236}">
                <a16:creationId xmlns:a16="http://schemas.microsoft.com/office/drawing/2014/main" xmlns="" id="{9EBF45F3-9969-4783-9592-5C73394788B1}"/>
              </a:ext>
            </a:extLst>
          </p:cNvPr>
          <p:cNvSpPr/>
          <p:nvPr/>
        </p:nvSpPr>
        <p:spPr>
          <a:xfrm>
            <a:off x="839479" y="6073425"/>
            <a:ext cx="147210" cy="147210"/>
          </a:xfrm>
          <a:prstGeom prst="ellipse">
            <a:avLst/>
          </a:prstGeom>
          <a:solidFill>
            <a:schemeClr val="bg1">
              <a:alpha val="4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0" name="椭圆 109">
            <a:extLst>
              <a:ext uri="{FF2B5EF4-FFF2-40B4-BE49-F238E27FC236}">
                <a16:creationId xmlns:a16="http://schemas.microsoft.com/office/drawing/2014/main" xmlns="" id="{487AE68F-8E5B-45AA-AFB1-2C86E58ED47C}"/>
              </a:ext>
            </a:extLst>
          </p:cNvPr>
          <p:cNvSpPr/>
          <p:nvPr/>
        </p:nvSpPr>
        <p:spPr>
          <a:xfrm>
            <a:off x="1386270" y="5611633"/>
            <a:ext cx="147210" cy="147210"/>
          </a:xfrm>
          <a:prstGeom prst="ellipse">
            <a:avLst/>
          </a:prstGeom>
          <a:solidFill>
            <a:schemeClr val="bg1">
              <a:alpha val="4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1" name="椭圆 110">
            <a:extLst>
              <a:ext uri="{FF2B5EF4-FFF2-40B4-BE49-F238E27FC236}">
                <a16:creationId xmlns:a16="http://schemas.microsoft.com/office/drawing/2014/main" xmlns="" id="{7187F44A-9DBE-40D9-B7AC-338CFC80368E}"/>
              </a:ext>
            </a:extLst>
          </p:cNvPr>
          <p:cNvSpPr/>
          <p:nvPr/>
        </p:nvSpPr>
        <p:spPr>
          <a:xfrm>
            <a:off x="1904150" y="6804454"/>
            <a:ext cx="131638" cy="13163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2" name="椭圆 111">
            <a:extLst>
              <a:ext uri="{FF2B5EF4-FFF2-40B4-BE49-F238E27FC236}">
                <a16:creationId xmlns:a16="http://schemas.microsoft.com/office/drawing/2014/main" xmlns="" id="{4D8DC00A-55C8-4A0E-934E-8D7C68EBD475}"/>
              </a:ext>
            </a:extLst>
          </p:cNvPr>
          <p:cNvSpPr/>
          <p:nvPr/>
        </p:nvSpPr>
        <p:spPr>
          <a:xfrm>
            <a:off x="1158105" y="6614760"/>
            <a:ext cx="220298" cy="22029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3" name="椭圆 112">
            <a:extLst>
              <a:ext uri="{FF2B5EF4-FFF2-40B4-BE49-F238E27FC236}">
                <a16:creationId xmlns:a16="http://schemas.microsoft.com/office/drawing/2014/main" xmlns="" id="{9E270292-6AA7-4B7B-AB5B-BD5DD188F321}"/>
              </a:ext>
            </a:extLst>
          </p:cNvPr>
          <p:cNvSpPr/>
          <p:nvPr/>
        </p:nvSpPr>
        <p:spPr>
          <a:xfrm>
            <a:off x="1504489" y="6062030"/>
            <a:ext cx="131638" cy="13163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4" name="椭圆 113">
            <a:extLst>
              <a:ext uri="{FF2B5EF4-FFF2-40B4-BE49-F238E27FC236}">
                <a16:creationId xmlns:a16="http://schemas.microsoft.com/office/drawing/2014/main" xmlns="" id="{82F93C14-3E99-4FBE-BE6D-F33746E0BF74}"/>
              </a:ext>
            </a:extLst>
          </p:cNvPr>
          <p:cNvSpPr/>
          <p:nvPr/>
        </p:nvSpPr>
        <p:spPr>
          <a:xfrm>
            <a:off x="189080" y="6597983"/>
            <a:ext cx="220298" cy="22029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5" name="椭圆 114">
            <a:extLst>
              <a:ext uri="{FF2B5EF4-FFF2-40B4-BE49-F238E27FC236}">
                <a16:creationId xmlns:a16="http://schemas.microsoft.com/office/drawing/2014/main" xmlns="" id="{6B438104-7901-4B68-B12D-34B7135EE186}"/>
              </a:ext>
            </a:extLst>
          </p:cNvPr>
          <p:cNvSpPr/>
          <p:nvPr/>
        </p:nvSpPr>
        <p:spPr>
          <a:xfrm>
            <a:off x="1302346" y="6804454"/>
            <a:ext cx="131638" cy="13163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6" name="椭圆 115">
            <a:extLst>
              <a:ext uri="{FF2B5EF4-FFF2-40B4-BE49-F238E27FC236}">
                <a16:creationId xmlns:a16="http://schemas.microsoft.com/office/drawing/2014/main" xmlns="" id="{7BD530CF-D0A7-489F-BD18-4E9B8F8F5E46}"/>
              </a:ext>
            </a:extLst>
          </p:cNvPr>
          <p:cNvSpPr/>
          <p:nvPr/>
        </p:nvSpPr>
        <p:spPr>
          <a:xfrm>
            <a:off x="795804" y="6391498"/>
            <a:ext cx="220298" cy="22029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7" name="椭圆 116">
            <a:extLst>
              <a:ext uri="{FF2B5EF4-FFF2-40B4-BE49-F238E27FC236}">
                <a16:creationId xmlns:a16="http://schemas.microsoft.com/office/drawing/2014/main" xmlns="" id="{A465FA1D-5F5C-493A-92B9-BE5CE345003C}"/>
              </a:ext>
            </a:extLst>
          </p:cNvPr>
          <p:cNvSpPr/>
          <p:nvPr/>
        </p:nvSpPr>
        <p:spPr>
          <a:xfrm>
            <a:off x="2558564" y="4969658"/>
            <a:ext cx="1973942" cy="1973942"/>
          </a:xfrm>
          <a:prstGeom prst="ellipse">
            <a:avLst/>
          </a:prstGeom>
          <a:gradFill flip="none" rotWithShape="1">
            <a:gsLst>
              <a:gs pos="100000">
                <a:schemeClr val="bg1">
                  <a:alpha val="63000"/>
                </a:schemeClr>
              </a:gs>
              <a:gs pos="55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8" name="椭圆 117">
            <a:extLst>
              <a:ext uri="{FF2B5EF4-FFF2-40B4-BE49-F238E27FC236}">
                <a16:creationId xmlns:a16="http://schemas.microsoft.com/office/drawing/2014/main" xmlns="" id="{CA8C5228-00CB-4BBD-A4C5-79F93164FC4B}"/>
              </a:ext>
            </a:extLst>
          </p:cNvPr>
          <p:cNvSpPr/>
          <p:nvPr/>
        </p:nvSpPr>
        <p:spPr>
          <a:xfrm>
            <a:off x="3081045" y="5492139"/>
            <a:ext cx="928980" cy="928980"/>
          </a:xfrm>
          <a:prstGeom prst="ellipse">
            <a:avLst/>
          </a:prstGeom>
          <a:gradFill>
            <a:gsLst>
              <a:gs pos="21000">
                <a:schemeClr val="accent1">
                  <a:lumMod val="5000"/>
                  <a:lumOff val="95000"/>
                </a:schemeClr>
              </a:gs>
              <a:gs pos="57000">
                <a:schemeClr val="bg1">
                  <a:alpha val="73000"/>
                </a:schemeClr>
              </a:gs>
            </a:gsLst>
            <a:path path="circle">
              <a:fillToRect l="50000" t="50000" r="50000" b="50000"/>
            </a:path>
          </a:gradFill>
          <a:ln>
            <a:noFill/>
          </a:ln>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5" name="矩形 259">
            <a:extLst>
              <a:ext uri="{FF2B5EF4-FFF2-40B4-BE49-F238E27FC236}">
                <a16:creationId xmlns:a16="http://schemas.microsoft.com/office/drawing/2014/main" xmlns="" id="{A68212E6-97A9-4EDD-8ECA-458210A82247}"/>
              </a:ext>
            </a:extLst>
          </p:cNvPr>
          <p:cNvSpPr>
            <a:spLocks noChangeArrowheads="1"/>
          </p:cNvSpPr>
          <p:nvPr/>
        </p:nvSpPr>
        <p:spPr bwMode="auto">
          <a:xfrm>
            <a:off x="1120464" y="2139724"/>
            <a:ext cx="10257044" cy="2031325"/>
          </a:xfrm>
          <a:prstGeom prst="rect">
            <a:avLst/>
          </a:prstGeom>
          <a:noFill/>
          <a:ln>
            <a:noFill/>
          </a:ln>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zh-CN" altLang="en-US" sz="6000" b="1" dirty="0">
                <a:solidFill>
                  <a:schemeClr val="accent3">
                    <a:lumMod val="50000"/>
                  </a:schemeClr>
                </a:solidFill>
                <a:latin typeface="幼圆" pitchFamily="49" charset="-122"/>
                <a:ea typeface="幼圆" pitchFamily="49" charset="-122"/>
                <a:cs typeface="+mn-ea"/>
                <a:sym typeface="+mn-lt"/>
              </a:rPr>
              <a:t>学前</a:t>
            </a:r>
            <a:r>
              <a:rPr lang="zh-CN" altLang="en-US" sz="6000" b="1" dirty="0" smtClean="0">
                <a:solidFill>
                  <a:schemeClr val="accent3">
                    <a:lumMod val="50000"/>
                  </a:schemeClr>
                </a:solidFill>
                <a:latin typeface="幼圆" pitchFamily="49" charset="-122"/>
                <a:ea typeface="幼圆" pitchFamily="49" charset="-122"/>
                <a:cs typeface="+mn-ea"/>
                <a:sym typeface="+mn-lt"/>
              </a:rPr>
              <a:t>儿童文学活动的组织策略</a:t>
            </a:r>
            <a:endParaRPr lang="en-US" altLang="zh-CN" sz="6000" b="1" dirty="0" smtClean="0">
              <a:solidFill>
                <a:schemeClr val="accent3">
                  <a:lumMod val="50000"/>
                </a:schemeClr>
              </a:solidFill>
              <a:latin typeface="幼圆" pitchFamily="49" charset="-122"/>
              <a:ea typeface="幼圆" pitchFamily="49" charset="-122"/>
              <a:cs typeface="+mn-ea"/>
              <a:sym typeface="+mn-lt"/>
            </a:endParaRPr>
          </a:p>
          <a:p>
            <a:pPr algn="ctr">
              <a:buNone/>
            </a:pPr>
            <a:r>
              <a:rPr lang="en-US" altLang="zh-CN" sz="6000" b="1" dirty="0" smtClean="0">
                <a:solidFill>
                  <a:schemeClr val="accent3">
                    <a:lumMod val="50000"/>
                  </a:schemeClr>
                </a:solidFill>
                <a:latin typeface="幼圆" pitchFamily="49" charset="-122"/>
                <a:ea typeface="幼圆" pitchFamily="49" charset="-122"/>
                <a:cs typeface="+mn-ea"/>
                <a:sym typeface="+mn-lt"/>
              </a:rPr>
              <a:t>——</a:t>
            </a:r>
            <a:r>
              <a:rPr lang="zh-CN" altLang="en-US" sz="6000" b="1" dirty="0" smtClean="0">
                <a:solidFill>
                  <a:schemeClr val="accent3">
                    <a:lumMod val="50000"/>
                  </a:schemeClr>
                </a:solidFill>
                <a:latin typeface="幼圆" pitchFamily="49" charset="-122"/>
                <a:ea typeface="幼圆" pitchFamily="49" charset="-122"/>
                <a:cs typeface="+mn-ea"/>
                <a:sym typeface="+mn-lt"/>
              </a:rPr>
              <a:t>以诗歌活动为例</a:t>
            </a:r>
            <a:endParaRPr lang="zh-CN" altLang="en-US" sz="6000" b="1" dirty="0">
              <a:solidFill>
                <a:schemeClr val="accent3">
                  <a:lumMod val="50000"/>
                </a:schemeClr>
              </a:solidFill>
              <a:latin typeface="幼圆" pitchFamily="49" charset="-122"/>
              <a:ea typeface="幼圆" pitchFamily="49" charset="-122"/>
              <a:cs typeface="+mn-ea"/>
              <a:sym typeface="+mn-lt"/>
            </a:endParaRPr>
          </a:p>
        </p:txBody>
      </p:sp>
      <p:sp>
        <p:nvSpPr>
          <p:cNvPr id="121" name="PA_矩形 19">
            <a:extLst>
              <a:ext uri="{FF2B5EF4-FFF2-40B4-BE49-F238E27FC236}">
                <a16:creationId xmlns:a16="http://schemas.microsoft.com/office/drawing/2014/main" xmlns="" id="{06C92921-0693-4CE6-AC38-A7C798F1FEB3}"/>
              </a:ext>
            </a:extLst>
          </p:cNvPr>
          <p:cNvSpPr/>
          <p:nvPr>
            <p:custDataLst>
              <p:tags r:id="rId2"/>
            </p:custDataLst>
          </p:nvPr>
        </p:nvSpPr>
        <p:spPr>
          <a:xfrm>
            <a:off x="3234526" y="4545577"/>
            <a:ext cx="5971818" cy="523220"/>
          </a:xfrm>
          <a:prstGeom prst="rect">
            <a:avLst/>
          </a:prstGeom>
        </p:spPr>
        <p:txBody>
          <a:bodyPr wrap="square">
            <a:spAutoFit/>
          </a:bodyPr>
          <a:lstStyle/>
          <a:p>
            <a:r>
              <a:rPr lang="zh-CN" altLang="en-US" sz="2800" b="1" dirty="0" smtClean="0">
                <a:solidFill>
                  <a:schemeClr val="tx1">
                    <a:lumMod val="75000"/>
                    <a:lumOff val="25000"/>
                  </a:schemeClr>
                </a:solidFill>
                <a:latin typeface="华文新魏" pitchFamily="2" charset="-122"/>
                <a:ea typeface="华文新魏" pitchFamily="2" charset="-122"/>
                <a:cs typeface="+mn-ea"/>
                <a:sym typeface="+mn-lt"/>
              </a:rPr>
              <a:t>    </a:t>
            </a:r>
            <a:r>
              <a:rPr lang="zh-CN" altLang="en-US" sz="2800" b="1" dirty="0" smtClean="0">
                <a:latin typeface="华文新魏" pitchFamily="2" charset="-122"/>
                <a:ea typeface="华文新魏" pitchFamily="2" charset="-122"/>
                <a:cs typeface="+mn-ea"/>
                <a:sym typeface="+mn-lt"/>
              </a:rPr>
              <a:t>双流区胜利幼儿园     巫小芳</a:t>
            </a:r>
            <a:endParaRPr lang="zh-CN" altLang="en-US" sz="2800" b="1" i="0" dirty="0">
              <a:effectLst/>
              <a:latin typeface="华文新魏" pitchFamily="2" charset="-122"/>
              <a:ea typeface="华文新魏" pitchFamily="2" charset="-122"/>
              <a:cs typeface="+mn-ea"/>
              <a:sym typeface="+mn-lt"/>
            </a:endParaRPr>
          </a:p>
        </p:txBody>
      </p:sp>
      <p:pic>
        <p:nvPicPr>
          <p:cNvPr id="10" name="几米 - 拥有Masbfca (广告配乐完整版)">
            <a:hlinkClick r:id="" action="ppaction://media"/>
            <a:extLst>
              <a:ext uri="{FF2B5EF4-FFF2-40B4-BE49-F238E27FC236}">
                <a16:creationId xmlns:a16="http://schemas.microsoft.com/office/drawing/2014/main" xmlns="" id="{2DBD9292-7227-4634-A198-4098DD8933D5}"/>
              </a:ext>
            </a:extLst>
          </p:cNvPr>
          <p:cNvPicPr>
            <a:picLocks noChangeAspect="1"/>
          </p:cNvPicPr>
          <p:nvPr>
            <a:audioFile r:link="rId4"/>
            <p:extLst>
              <p:ext uri="{DAA4B4D4-6D71-4841-9C94-3DE7FCFB9230}">
                <p14:media xmlns:p14="http://schemas.microsoft.com/office/powerpoint/2010/main" r:embed="rId3"/>
              </p:ext>
            </p:extLst>
          </p:nvPr>
        </p:nvPicPr>
        <p:blipFill>
          <a:blip r:embed="rId8"/>
          <a:stretch>
            <a:fillRect/>
          </a:stretch>
        </p:blipFill>
        <p:spPr>
          <a:xfrm>
            <a:off x="6077365" y="-1369943"/>
            <a:ext cx="609600" cy="609600"/>
          </a:xfrm>
          <a:prstGeom prst="rect">
            <a:avLst/>
          </a:prstGeom>
        </p:spPr>
      </p:pic>
    </p:spTree>
    <p:extLst>
      <p:ext uri="{BB962C8B-B14F-4D97-AF65-F5344CB8AC3E}">
        <p14:creationId xmlns:p14="http://schemas.microsoft.com/office/powerpoint/2010/main" val="1635314877"/>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childTnLst>
                          </p:cTn>
                        </p:par>
                        <p:par>
                          <p:cTn id="7" fill="hold">
                            <p:stCondLst>
                              <p:cond delay="0"/>
                            </p:stCondLst>
                            <p:childTnLst>
                              <p:par>
                                <p:cTn id="8" presetID="41" presetClass="entr" presetSubtype="0" fill="hold" grpId="0" nodeType="afterEffect">
                                  <p:stCondLst>
                                    <p:cond delay="0"/>
                                  </p:stCondLst>
                                  <p:iterate type="lt">
                                    <p:tmPct val="10000"/>
                                  </p:iterate>
                                  <p:childTnLst>
                                    <p:set>
                                      <p:cBhvr>
                                        <p:cTn id="9" dur="1" fill="hold">
                                          <p:stCondLst>
                                            <p:cond delay="0"/>
                                          </p:stCondLst>
                                        </p:cTn>
                                        <p:tgtEl>
                                          <p:spTgt spid="105"/>
                                        </p:tgtEl>
                                        <p:attrNameLst>
                                          <p:attrName>style.visibility</p:attrName>
                                        </p:attrNameLst>
                                      </p:cBhvr>
                                      <p:to>
                                        <p:strVal val="visible"/>
                                      </p:to>
                                    </p:set>
                                    <p:anim calcmode="lin" valueType="num">
                                      <p:cBhvr>
                                        <p:cTn id="10" dur="500" fill="hold"/>
                                        <p:tgtEl>
                                          <p:spTgt spid="105"/>
                                        </p:tgtEl>
                                        <p:attrNameLst>
                                          <p:attrName>ppt_x</p:attrName>
                                        </p:attrNameLst>
                                      </p:cBhvr>
                                      <p:tavLst>
                                        <p:tav tm="0">
                                          <p:val>
                                            <p:strVal val="#ppt_x"/>
                                          </p:val>
                                        </p:tav>
                                        <p:tav tm="50000">
                                          <p:val>
                                            <p:strVal val="#ppt_x+.1"/>
                                          </p:val>
                                        </p:tav>
                                        <p:tav tm="100000">
                                          <p:val>
                                            <p:strVal val="#ppt_x"/>
                                          </p:val>
                                        </p:tav>
                                      </p:tavLst>
                                    </p:anim>
                                    <p:anim calcmode="lin" valueType="num">
                                      <p:cBhvr>
                                        <p:cTn id="11" dur="500" fill="hold"/>
                                        <p:tgtEl>
                                          <p:spTgt spid="105"/>
                                        </p:tgtEl>
                                        <p:attrNameLst>
                                          <p:attrName>ppt_y</p:attrName>
                                        </p:attrNameLst>
                                      </p:cBhvr>
                                      <p:tavLst>
                                        <p:tav tm="0">
                                          <p:val>
                                            <p:strVal val="#ppt_y"/>
                                          </p:val>
                                        </p:tav>
                                        <p:tav tm="100000">
                                          <p:val>
                                            <p:strVal val="#ppt_y"/>
                                          </p:val>
                                        </p:tav>
                                      </p:tavLst>
                                    </p:anim>
                                    <p:anim calcmode="lin" valueType="num">
                                      <p:cBhvr>
                                        <p:cTn id="12" dur="500" fill="hold"/>
                                        <p:tgtEl>
                                          <p:spTgt spid="105"/>
                                        </p:tgtEl>
                                        <p:attrNameLst>
                                          <p:attrName>ppt_h</p:attrName>
                                        </p:attrNameLst>
                                      </p:cBhvr>
                                      <p:tavLst>
                                        <p:tav tm="0">
                                          <p:val>
                                            <p:strVal val="#ppt_h/10"/>
                                          </p:val>
                                        </p:tav>
                                        <p:tav tm="50000">
                                          <p:val>
                                            <p:strVal val="#ppt_h+.01"/>
                                          </p:val>
                                        </p:tav>
                                        <p:tav tm="100000">
                                          <p:val>
                                            <p:strVal val="#ppt_h"/>
                                          </p:val>
                                        </p:tav>
                                      </p:tavLst>
                                    </p:anim>
                                    <p:anim calcmode="lin" valueType="num">
                                      <p:cBhvr>
                                        <p:cTn id="13" dur="500" fill="hold"/>
                                        <p:tgtEl>
                                          <p:spTgt spid="105"/>
                                        </p:tgtEl>
                                        <p:attrNameLst>
                                          <p:attrName>ppt_w</p:attrName>
                                        </p:attrNameLst>
                                      </p:cBhvr>
                                      <p:tavLst>
                                        <p:tav tm="0">
                                          <p:val>
                                            <p:strVal val="#ppt_w/10"/>
                                          </p:val>
                                        </p:tav>
                                        <p:tav tm="50000">
                                          <p:val>
                                            <p:strVal val="#ppt_w+.01"/>
                                          </p:val>
                                        </p:tav>
                                        <p:tav tm="100000">
                                          <p:val>
                                            <p:strVal val="#ppt_w"/>
                                          </p:val>
                                        </p:tav>
                                      </p:tavLst>
                                    </p:anim>
                                    <p:animEffect transition="in" filter="fade">
                                      <p:cBhvr>
                                        <p:cTn id="14" dur="500" tmFilter="0,0; .5, 1; 1, 1"/>
                                        <p:tgtEl>
                                          <p:spTgt spid="105"/>
                                        </p:tgtEl>
                                      </p:cBhvr>
                                    </p:animEffect>
                                  </p:childTnLst>
                                </p:cTn>
                              </p:par>
                            </p:childTnLst>
                          </p:cTn>
                        </p:par>
                        <p:par>
                          <p:cTn id="15" fill="hold">
                            <p:stCondLst>
                              <p:cond delay="1550"/>
                            </p:stCondLst>
                            <p:childTnLst>
                              <p:par>
                                <p:cTn id="16" presetID="26" presetClass="emph" presetSubtype="0" fill="hold" grpId="1" nodeType="afterEffect">
                                  <p:stCondLst>
                                    <p:cond delay="0"/>
                                  </p:stCondLst>
                                  <p:iterate type="lt">
                                    <p:tmPct val="0"/>
                                  </p:iterate>
                                  <p:childTnLst>
                                    <p:animEffect transition="out" filter="fade">
                                      <p:cBhvr>
                                        <p:cTn id="17" dur="500" tmFilter="0, 0; .2, .5; .8, .5; 1, 0"/>
                                        <p:tgtEl>
                                          <p:spTgt spid="105"/>
                                        </p:tgtEl>
                                      </p:cBhvr>
                                    </p:animEffect>
                                    <p:animScale>
                                      <p:cBhvr>
                                        <p:cTn id="18" dur="250" autoRev="1" fill="hold"/>
                                        <p:tgtEl>
                                          <p:spTgt spid="105"/>
                                        </p:tgtEl>
                                      </p:cBhvr>
                                      <p:by x="105000" y="105000"/>
                                    </p:animScale>
                                  </p:childTnLst>
                                </p:cTn>
                              </p:par>
                              <p:par>
                                <p:cTn id="19" presetID="2" presetClass="entr" presetSubtype="4" fill="hold" grpId="0" nodeType="withEffect">
                                  <p:stCondLst>
                                    <p:cond delay="1000"/>
                                  </p:stCondLst>
                                  <p:childTnLst>
                                    <p:set>
                                      <p:cBhvr>
                                        <p:cTn id="20" dur="1" fill="hold">
                                          <p:stCondLst>
                                            <p:cond delay="0"/>
                                          </p:stCondLst>
                                        </p:cTn>
                                        <p:tgtEl>
                                          <p:spTgt spid="121"/>
                                        </p:tgtEl>
                                        <p:attrNameLst>
                                          <p:attrName>style.visibility</p:attrName>
                                        </p:attrNameLst>
                                      </p:cBhvr>
                                      <p:to>
                                        <p:strVal val="visible"/>
                                      </p:to>
                                    </p:set>
                                    <p:anim calcmode="lin" valueType="num">
                                      <p:cBhvr additive="base">
                                        <p:cTn id="21" dur="500" fill="hold"/>
                                        <p:tgtEl>
                                          <p:spTgt spid="121"/>
                                        </p:tgtEl>
                                        <p:attrNameLst>
                                          <p:attrName>ppt_x</p:attrName>
                                        </p:attrNameLst>
                                      </p:cBhvr>
                                      <p:tavLst>
                                        <p:tav tm="0">
                                          <p:val>
                                            <p:strVal val="#ppt_x"/>
                                          </p:val>
                                        </p:tav>
                                        <p:tav tm="100000">
                                          <p:val>
                                            <p:strVal val="#ppt_x"/>
                                          </p:val>
                                        </p:tav>
                                      </p:tavLst>
                                    </p:anim>
                                    <p:anim calcmode="lin" valueType="num">
                                      <p:cBhvr additive="base">
                                        <p:cTn id="22" dur="500" fill="hold"/>
                                        <p:tgtEl>
                                          <p:spTgt spid="1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23" repeatCount="indefinite" fill="hold" display="0">
                  <p:stCondLst>
                    <p:cond delay="indefinite"/>
                  </p:stCondLst>
                  <p:endCondLst>
                    <p:cond evt="onStopAudio" delay="0">
                      <p:tgtEl>
                        <p:sldTgt/>
                      </p:tgtEl>
                    </p:cond>
                  </p:endCondLst>
                </p:cTn>
                <p:tgtEl>
                  <p:spTgt spid="10"/>
                </p:tgtEl>
              </p:cMediaNode>
            </p:audio>
          </p:childTnLst>
        </p:cTn>
      </p:par>
    </p:tnLst>
    <p:bldLst>
      <p:bldP spid="105" grpId="0"/>
      <p:bldP spid="105" grpId="1"/>
      <p:bldP spid="121"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PA_MH_Entry_2"/>
          <p:cNvSpPr/>
          <p:nvPr>
            <p:custDataLst>
              <p:tags r:id="rId2"/>
            </p:custDataLst>
          </p:nvPr>
        </p:nvSpPr>
        <p:spPr>
          <a:xfrm>
            <a:off x="2391326" y="2745048"/>
            <a:ext cx="8061853" cy="661117"/>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2700" cap="sq">
            <a:solidFill>
              <a:schemeClr val="accent1">
                <a:lumMod val="60000"/>
                <a:lumOff val="40000"/>
              </a:schemeClr>
            </a:solidFill>
            <a:prstDash val="dash"/>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rmAutofit/>
          </a:bodyPr>
          <a:lstStyle/>
          <a:p>
            <a:pPr algn="ctr">
              <a:lnSpc>
                <a:spcPct val="130000"/>
              </a:lnSpc>
            </a:pPr>
            <a:endParaRPr lang="zh-CN" altLang="en-US" sz="2000" dirty="0">
              <a:solidFill>
                <a:srgbClr val="B2B2B2"/>
              </a:solidFill>
              <a:cs typeface="+mn-ea"/>
              <a:sym typeface="+mn-lt"/>
            </a:endParaRPr>
          </a:p>
        </p:txBody>
      </p:sp>
      <p:sp>
        <p:nvSpPr>
          <p:cNvPr id="40" name="PA_MH_Entry_3"/>
          <p:cNvSpPr/>
          <p:nvPr>
            <p:custDataLst>
              <p:tags r:id="rId3"/>
            </p:custDataLst>
          </p:nvPr>
        </p:nvSpPr>
        <p:spPr>
          <a:xfrm>
            <a:off x="5754180" y="3770299"/>
            <a:ext cx="4698999" cy="661117"/>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2700" cap="sq">
            <a:solidFill>
              <a:schemeClr val="accent1">
                <a:lumMod val="60000"/>
                <a:lumOff val="40000"/>
              </a:schemeClr>
            </a:solidFill>
            <a:prstDash val="dash"/>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rmAutofit/>
          </a:bodyPr>
          <a:lstStyle/>
          <a:p>
            <a:pPr algn="ctr">
              <a:lnSpc>
                <a:spcPct val="130000"/>
              </a:lnSpc>
            </a:pPr>
            <a:endParaRPr lang="zh-CN" altLang="en-US" sz="2000" dirty="0">
              <a:solidFill>
                <a:srgbClr val="B2B2B2"/>
              </a:solidFill>
              <a:cs typeface="+mn-ea"/>
              <a:sym typeface="+mn-lt"/>
            </a:endParaRPr>
          </a:p>
        </p:txBody>
      </p:sp>
      <p:sp>
        <p:nvSpPr>
          <p:cNvPr id="41" name="PA_MH_Entry_4"/>
          <p:cNvSpPr/>
          <p:nvPr>
            <p:custDataLst>
              <p:tags r:id="rId4"/>
            </p:custDataLst>
          </p:nvPr>
        </p:nvSpPr>
        <p:spPr>
          <a:xfrm>
            <a:off x="5754180" y="4795550"/>
            <a:ext cx="4698999" cy="661117"/>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2700" cap="sq">
            <a:solidFill>
              <a:schemeClr val="accent1">
                <a:lumMod val="60000"/>
                <a:lumOff val="40000"/>
              </a:schemeClr>
            </a:solidFill>
            <a:prstDash val="dash"/>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rmAutofit/>
          </a:bodyPr>
          <a:lstStyle/>
          <a:p>
            <a:pPr algn="ctr">
              <a:lnSpc>
                <a:spcPct val="130000"/>
              </a:lnSpc>
            </a:pPr>
            <a:endParaRPr lang="zh-CN" altLang="en-US" sz="2000" dirty="0">
              <a:solidFill>
                <a:srgbClr val="B2B2B2"/>
              </a:solidFill>
              <a:cs typeface="+mn-ea"/>
              <a:sym typeface="+mn-lt"/>
            </a:endParaRPr>
          </a:p>
        </p:txBody>
      </p:sp>
      <p:sp>
        <p:nvSpPr>
          <p:cNvPr id="48" name="PA_MH_Entry_1"/>
          <p:cNvSpPr/>
          <p:nvPr>
            <p:custDataLst>
              <p:tags r:id="rId5"/>
            </p:custDataLst>
          </p:nvPr>
        </p:nvSpPr>
        <p:spPr>
          <a:xfrm>
            <a:off x="1586430" y="330506"/>
            <a:ext cx="9694842" cy="5453349"/>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2700" cap="sq">
            <a:solidFill>
              <a:schemeClr val="accent1">
                <a:lumMod val="60000"/>
                <a:lumOff val="40000"/>
              </a:schemeClr>
            </a:solidFill>
            <a:prstDash val="dash"/>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rmAutofit lnSpcReduction="10000"/>
          </a:bodyPr>
          <a:lstStyle/>
          <a:p>
            <a:pPr>
              <a:lnSpc>
                <a:spcPct val="130000"/>
              </a:lnSpc>
            </a:pPr>
            <a:r>
              <a:rPr lang="zh-CN" altLang="en-US" sz="3200" b="1" dirty="0" smtClean="0">
                <a:solidFill>
                  <a:srgbClr val="FF0000"/>
                </a:solidFill>
                <a:latin typeface="隶书" pitchFamily="49" charset="-122"/>
                <a:ea typeface="隶书" pitchFamily="49" charset="-122"/>
                <a:cs typeface="+mn-ea"/>
                <a:sym typeface="+mn-lt"/>
              </a:rPr>
              <a:t>开展诗歌教学活动的必备技能：</a:t>
            </a:r>
            <a:endParaRPr lang="en-US" altLang="zh-CN" sz="3200" b="1" dirty="0" smtClean="0">
              <a:solidFill>
                <a:srgbClr val="FF0000"/>
              </a:solidFill>
              <a:latin typeface="隶书" pitchFamily="49" charset="-122"/>
              <a:ea typeface="隶书" pitchFamily="49" charset="-122"/>
              <a:cs typeface="+mn-ea"/>
              <a:sym typeface="+mn-lt"/>
            </a:endParaRPr>
          </a:p>
          <a:p>
            <a:pPr>
              <a:lnSpc>
                <a:spcPct val="130000"/>
              </a:lnSpc>
            </a:pPr>
            <a:r>
              <a:rPr lang="en-US" altLang="zh-CN" sz="2800" b="1" dirty="0" smtClean="0">
                <a:solidFill>
                  <a:schemeClr val="tx1"/>
                </a:solidFill>
                <a:latin typeface="隶书" pitchFamily="49" charset="-122"/>
                <a:ea typeface="隶书" pitchFamily="49" charset="-122"/>
                <a:cs typeface="+mn-ea"/>
                <a:sym typeface="+mn-lt"/>
              </a:rPr>
              <a:t>1.</a:t>
            </a:r>
            <a:r>
              <a:rPr lang="zh-CN" altLang="en-US" sz="2800" b="1" dirty="0" smtClean="0">
                <a:solidFill>
                  <a:schemeClr val="tx1"/>
                </a:solidFill>
                <a:latin typeface="隶书" pitchFamily="49" charset="-122"/>
                <a:ea typeface="隶书" pitchFamily="49" charset="-122"/>
                <a:cs typeface="+mn-ea"/>
                <a:sym typeface="+mn-lt"/>
              </a:rPr>
              <a:t>文学作品选择技能</a:t>
            </a:r>
            <a:endParaRPr lang="en-US" altLang="zh-CN" sz="2800" b="1" dirty="0" smtClean="0">
              <a:solidFill>
                <a:schemeClr val="tx1"/>
              </a:solidFill>
              <a:latin typeface="隶书" pitchFamily="49" charset="-122"/>
              <a:ea typeface="隶书" pitchFamily="49" charset="-122"/>
              <a:cs typeface="+mn-ea"/>
              <a:sym typeface="+mn-lt"/>
            </a:endParaRPr>
          </a:p>
          <a:p>
            <a:pPr>
              <a:lnSpc>
                <a:spcPct val="130000"/>
              </a:lnSpc>
            </a:pPr>
            <a:r>
              <a:rPr lang="en-US" altLang="zh-CN" sz="2800" b="1" dirty="0" smtClean="0">
                <a:solidFill>
                  <a:schemeClr val="tx1"/>
                </a:solidFill>
                <a:latin typeface="隶书" pitchFamily="49" charset="-122"/>
                <a:ea typeface="隶书" pitchFamily="49" charset="-122"/>
                <a:cs typeface="+mn-ea"/>
                <a:sym typeface="+mn-lt"/>
              </a:rPr>
              <a:t>2.</a:t>
            </a:r>
            <a:r>
              <a:rPr lang="zh-CN" altLang="en-US" sz="2800" b="1" dirty="0" smtClean="0">
                <a:solidFill>
                  <a:schemeClr val="tx1"/>
                </a:solidFill>
                <a:latin typeface="隶书" pitchFamily="49" charset="-122"/>
                <a:ea typeface="隶书" pitchFamily="49" charset="-122"/>
                <a:cs typeface="+mn-ea"/>
                <a:sym typeface="+mn-lt"/>
              </a:rPr>
              <a:t>目标制定技能</a:t>
            </a:r>
            <a:endParaRPr lang="en-US" altLang="zh-CN" sz="2800" b="1" dirty="0" smtClean="0">
              <a:solidFill>
                <a:schemeClr val="tx1"/>
              </a:solidFill>
              <a:latin typeface="隶书" pitchFamily="49" charset="-122"/>
              <a:ea typeface="隶书" pitchFamily="49" charset="-122"/>
              <a:cs typeface="+mn-ea"/>
              <a:sym typeface="+mn-lt"/>
            </a:endParaRPr>
          </a:p>
          <a:p>
            <a:pPr>
              <a:lnSpc>
                <a:spcPct val="130000"/>
              </a:lnSpc>
            </a:pPr>
            <a:r>
              <a:rPr lang="en-US" altLang="zh-CN" sz="2800" b="1" dirty="0" smtClean="0">
                <a:solidFill>
                  <a:schemeClr val="tx1"/>
                </a:solidFill>
                <a:latin typeface="隶书" pitchFamily="49" charset="-122"/>
                <a:ea typeface="隶书" pitchFamily="49" charset="-122"/>
                <a:cs typeface="+mn-ea"/>
                <a:sym typeface="+mn-lt"/>
              </a:rPr>
              <a:t>3.</a:t>
            </a:r>
            <a:r>
              <a:rPr lang="zh-CN" altLang="en-US" sz="2800" b="1" dirty="0" smtClean="0">
                <a:solidFill>
                  <a:schemeClr val="tx1"/>
                </a:solidFill>
                <a:latin typeface="隶书" pitchFamily="49" charset="-122"/>
                <a:ea typeface="隶书" pitchFamily="49" charset="-122"/>
                <a:cs typeface="+mn-ea"/>
                <a:sym typeface="+mn-lt"/>
              </a:rPr>
              <a:t>教师朗读、示范的技能</a:t>
            </a:r>
            <a:endParaRPr lang="en-US" altLang="zh-CN" sz="2800" b="1" dirty="0" smtClean="0">
              <a:solidFill>
                <a:schemeClr val="tx1"/>
              </a:solidFill>
              <a:latin typeface="隶书" pitchFamily="49" charset="-122"/>
              <a:ea typeface="隶书" pitchFamily="49" charset="-122"/>
              <a:cs typeface="+mn-ea"/>
              <a:sym typeface="+mn-lt"/>
            </a:endParaRPr>
          </a:p>
          <a:p>
            <a:pPr>
              <a:lnSpc>
                <a:spcPct val="130000"/>
              </a:lnSpc>
            </a:pPr>
            <a:r>
              <a:rPr lang="en-US" altLang="zh-CN" sz="2800" b="1" dirty="0" smtClean="0">
                <a:solidFill>
                  <a:schemeClr val="tx1"/>
                </a:solidFill>
                <a:latin typeface="隶书" pitchFamily="49" charset="-122"/>
                <a:ea typeface="隶书" pitchFamily="49" charset="-122"/>
                <a:cs typeface="+mn-ea"/>
                <a:sym typeface="+mn-lt"/>
              </a:rPr>
              <a:t>4.</a:t>
            </a:r>
            <a:r>
              <a:rPr lang="zh-CN" altLang="en-US" sz="2800" b="1" dirty="0" smtClean="0">
                <a:solidFill>
                  <a:schemeClr val="tx1"/>
                </a:solidFill>
                <a:latin typeface="隶书" pitchFamily="49" charset="-122"/>
                <a:ea typeface="隶书" pitchFamily="49" charset="-122"/>
                <a:cs typeface="+mn-ea"/>
                <a:sym typeface="+mn-lt"/>
              </a:rPr>
              <a:t>提问的技能（三层次提问）</a:t>
            </a:r>
            <a:endParaRPr lang="en-US" altLang="zh-CN" sz="2800" b="1" dirty="0" smtClean="0">
              <a:solidFill>
                <a:schemeClr val="tx1"/>
              </a:solidFill>
              <a:latin typeface="隶书" pitchFamily="49" charset="-122"/>
              <a:ea typeface="隶书" pitchFamily="49" charset="-122"/>
              <a:cs typeface="+mn-ea"/>
              <a:sym typeface="+mn-lt"/>
            </a:endParaRPr>
          </a:p>
          <a:p>
            <a:pPr>
              <a:lnSpc>
                <a:spcPct val="130000"/>
              </a:lnSpc>
            </a:pPr>
            <a:r>
              <a:rPr lang="en-US" altLang="zh-CN" sz="2800" b="1" dirty="0" smtClean="0">
                <a:solidFill>
                  <a:schemeClr val="tx1"/>
                </a:solidFill>
                <a:latin typeface="隶书" pitchFamily="49" charset="-122"/>
                <a:ea typeface="隶书" pitchFamily="49" charset="-122"/>
                <a:cs typeface="+mn-ea"/>
                <a:sym typeface="+mn-lt"/>
              </a:rPr>
              <a:t>5.</a:t>
            </a:r>
            <a:r>
              <a:rPr lang="zh-CN" altLang="en-US" sz="2800" b="1" dirty="0" smtClean="0">
                <a:solidFill>
                  <a:schemeClr val="tx1"/>
                </a:solidFill>
                <a:latin typeface="隶书" pitchFamily="49" charset="-122"/>
                <a:ea typeface="隶书" pitchFamily="49" charset="-122"/>
                <a:cs typeface="+mn-ea"/>
                <a:sym typeface="+mn-lt"/>
              </a:rPr>
              <a:t>活动导入技巧</a:t>
            </a:r>
            <a:endParaRPr lang="en-US" altLang="zh-CN" sz="2800" b="1" dirty="0" smtClean="0">
              <a:solidFill>
                <a:schemeClr val="tx1"/>
              </a:solidFill>
              <a:latin typeface="隶书" pitchFamily="49" charset="-122"/>
              <a:ea typeface="隶书" pitchFamily="49" charset="-122"/>
              <a:cs typeface="+mn-ea"/>
              <a:sym typeface="+mn-lt"/>
            </a:endParaRPr>
          </a:p>
          <a:p>
            <a:pPr>
              <a:lnSpc>
                <a:spcPct val="130000"/>
              </a:lnSpc>
            </a:pPr>
            <a:r>
              <a:rPr lang="en-US" altLang="zh-CN" sz="2800" b="1" dirty="0" smtClean="0">
                <a:solidFill>
                  <a:schemeClr val="tx1"/>
                </a:solidFill>
                <a:latin typeface="隶书" pitchFamily="49" charset="-122"/>
                <a:ea typeface="隶书" pitchFamily="49" charset="-122"/>
                <a:cs typeface="+mn-ea"/>
                <a:sym typeface="+mn-lt"/>
              </a:rPr>
              <a:t>6.</a:t>
            </a:r>
            <a:r>
              <a:rPr lang="zh-CN" altLang="en-US" sz="2800" b="1" dirty="0" smtClean="0">
                <a:solidFill>
                  <a:schemeClr val="tx1"/>
                </a:solidFill>
                <a:latin typeface="隶书" pitchFamily="49" charset="-122"/>
                <a:ea typeface="隶书" pitchFamily="49" charset="-122"/>
                <a:cs typeface="+mn-ea"/>
                <a:sym typeface="+mn-lt"/>
              </a:rPr>
              <a:t>教学法的选择及运用技巧</a:t>
            </a:r>
            <a:endParaRPr lang="en-US" altLang="zh-CN" sz="2800" b="1" dirty="0" smtClean="0">
              <a:solidFill>
                <a:schemeClr val="tx1"/>
              </a:solidFill>
              <a:latin typeface="隶书" pitchFamily="49" charset="-122"/>
              <a:ea typeface="隶书" pitchFamily="49" charset="-122"/>
              <a:cs typeface="+mn-ea"/>
              <a:sym typeface="+mn-lt"/>
            </a:endParaRPr>
          </a:p>
          <a:p>
            <a:pPr>
              <a:lnSpc>
                <a:spcPct val="130000"/>
              </a:lnSpc>
            </a:pPr>
            <a:r>
              <a:rPr lang="en-US" altLang="zh-CN" sz="2800" b="1" dirty="0" smtClean="0">
                <a:solidFill>
                  <a:schemeClr val="tx1"/>
                </a:solidFill>
                <a:latin typeface="隶书" pitchFamily="49" charset="-122"/>
                <a:ea typeface="隶书" pitchFamily="49" charset="-122"/>
                <a:cs typeface="+mn-ea"/>
                <a:sym typeface="+mn-lt"/>
              </a:rPr>
              <a:t>7.</a:t>
            </a:r>
            <a:r>
              <a:rPr lang="zh-CN" altLang="en-US" sz="2800" b="1" dirty="0" smtClean="0">
                <a:solidFill>
                  <a:schemeClr val="tx1"/>
                </a:solidFill>
                <a:latin typeface="隶书" pitchFamily="49" charset="-122"/>
                <a:ea typeface="隶书" pitchFamily="49" charset="-122"/>
                <a:cs typeface="+mn-ea"/>
                <a:sym typeface="+mn-lt"/>
              </a:rPr>
              <a:t>教具的制作及运用技巧（图谱与实物教具）</a:t>
            </a:r>
            <a:endParaRPr lang="en-US" altLang="zh-CN" sz="2800" b="1" dirty="0" smtClean="0">
              <a:solidFill>
                <a:schemeClr val="tx1"/>
              </a:solidFill>
              <a:latin typeface="隶书" pitchFamily="49" charset="-122"/>
              <a:ea typeface="隶书" pitchFamily="49" charset="-122"/>
              <a:cs typeface="+mn-ea"/>
              <a:sym typeface="+mn-lt"/>
            </a:endParaRPr>
          </a:p>
          <a:p>
            <a:pPr>
              <a:lnSpc>
                <a:spcPct val="130000"/>
              </a:lnSpc>
            </a:pPr>
            <a:r>
              <a:rPr lang="en-US" altLang="zh-CN" sz="2800" b="1" dirty="0" smtClean="0">
                <a:solidFill>
                  <a:schemeClr val="tx1"/>
                </a:solidFill>
                <a:latin typeface="隶书" pitchFamily="49" charset="-122"/>
                <a:ea typeface="隶书" pitchFamily="49" charset="-122"/>
                <a:cs typeface="+mn-ea"/>
                <a:sym typeface="+mn-lt"/>
              </a:rPr>
              <a:t>8.</a:t>
            </a:r>
            <a:r>
              <a:rPr lang="zh-CN" altLang="en-US" sz="2800" b="1" dirty="0" smtClean="0">
                <a:solidFill>
                  <a:schemeClr val="tx1"/>
                </a:solidFill>
                <a:latin typeface="隶书" pitchFamily="49" charset="-122"/>
                <a:ea typeface="隶书" pitchFamily="49" charset="-122"/>
                <a:cs typeface="+mn-ea"/>
                <a:sym typeface="+mn-lt"/>
              </a:rPr>
              <a:t>教辅手段（音乐）</a:t>
            </a:r>
            <a:endParaRPr lang="en-US" altLang="zh-CN" sz="2800" b="1" dirty="0" smtClean="0">
              <a:solidFill>
                <a:schemeClr val="tx1"/>
              </a:solidFill>
              <a:latin typeface="隶书" pitchFamily="49" charset="-122"/>
              <a:ea typeface="隶书" pitchFamily="49" charset="-122"/>
              <a:cs typeface="+mn-ea"/>
              <a:sym typeface="+mn-lt"/>
            </a:endParaRPr>
          </a:p>
          <a:p>
            <a:pPr>
              <a:lnSpc>
                <a:spcPct val="130000"/>
              </a:lnSpc>
            </a:pPr>
            <a:r>
              <a:rPr lang="en-US" altLang="zh-CN" sz="2800" b="1" dirty="0" smtClean="0">
                <a:solidFill>
                  <a:schemeClr val="tx1"/>
                </a:solidFill>
                <a:latin typeface="隶书" pitchFamily="49" charset="-122"/>
                <a:ea typeface="隶书" pitchFamily="49" charset="-122"/>
                <a:cs typeface="+mn-ea"/>
                <a:sym typeface="+mn-lt"/>
              </a:rPr>
              <a:t>9.</a:t>
            </a:r>
            <a:r>
              <a:rPr lang="zh-CN" altLang="en-US" sz="2800" b="1" dirty="0" smtClean="0">
                <a:solidFill>
                  <a:schemeClr val="tx1"/>
                </a:solidFill>
                <a:latin typeface="隶书" pitchFamily="49" charset="-122"/>
                <a:ea typeface="隶书" pitchFamily="49" charset="-122"/>
                <a:cs typeface="+mn-ea"/>
                <a:sym typeface="+mn-lt"/>
              </a:rPr>
              <a:t>完整教案的撰写能力</a:t>
            </a:r>
            <a:endParaRPr lang="zh-CN" altLang="en-US" sz="2800" b="1" dirty="0">
              <a:solidFill>
                <a:schemeClr val="tx1"/>
              </a:solidFill>
              <a:latin typeface="隶书" pitchFamily="49" charset="-122"/>
              <a:ea typeface="隶书" pitchFamily="49" charset="-122"/>
              <a:cs typeface="+mn-ea"/>
              <a:sym typeface="+mn-lt"/>
            </a:endParaRPr>
          </a:p>
        </p:txBody>
      </p:sp>
      <p:sp>
        <p:nvSpPr>
          <p:cNvPr id="21" name="PA_MH_Others_1"/>
          <p:cNvSpPr/>
          <p:nvPr>
            <p:custDataLst>
              <p:tags r:id="rId6"/>
            </p:custDataLst>
          </p:nvPr>
        </p:nvSpPr>
        <p:spPr>
          <a:xfrm>
            <a:off x="1506241" y="763082"/>
            <a:ext cx="1317336" cy="1321695"/>
          </a:xfrm>
          <a:prstGeom prst="hexagon">
            <a:avLst/>
          </a:prstGeom>
          <a:noFill/>
          <a:ln w="12700" cap="flat" cmpd="sng" algn="ctr">
            <a:noFill/>
            <a:prstDash val="solid"/>
            <a:miter lim="800000"/>
          </a:ln>
          <a:effectLst/>
        </p:spPr>
        <p:txBody>
          <a:bodyPr bIns="180000" anchor="ctr">
            <a:noAutofit/>
          </a:bodyPr>
          <a:lstStyle/>
          <a:p>
            <a:pPr algn="ctr">
              <a:defRPr/>
            </a:pPr>
            <a:endParaRPr lang="zh-CN" altLang="en-US" sz="8800" b="1" kern="0" dirty="0">
              <a:ln>
                <a:solidFill>
                  <a:srgbClr val="FFFFFF"/>
                </a:solidFill>
              </a:ln>
              <a:cs typeface="+mn-ea"/>
              <a:sym typeface="+mn-lt"/>
            </a:endParaRPr>
          </a:p>
        </p:txBody>
      </p:sp>
      <p:sp>
        <p:nvSpPr>
          <p:cNvPr id="22" name="PA_MH_Others_2"/>
          <p:cNvSpPr/>
          <p:nvPr>
            <p:custDataLst>
              <p:tags r:id="rId7"/>
            </p:custDataLst>
          </p:nvPr>
        </p:nvSpPr>
        <p:spPr>
          <a:xfrm>
            <a:off x="440675" y="564904"/>
            <a:ext cx="9276202" cy="764498"/>
          </a:xfrm>
          <a:prstGeom prst="ellipse">
            <a:avLst/>
          </a:prstGeom>
          <a:noFill/>
          <a:ln w="12700" cap="flat" cmpd="sng" algn="ctr">
            <a:noFill/>
            <a:prstDash val="solid"/>
            <a:miter lim="800000"/>
          </a:ln>
          <a:effectLst/>
        </p:spPr>
        <p:txBody>
          <a:bodyPr anchor="ctr">
            <a:noAutofit/>
          </a:bodyPr>
          <a:lstStyle/>
          <a:p>
            <a:pPr>
              <a:defRPr/>
            </a:pPr>
            <a:endParaRPr lang="zh-CN" altLang="en-US" sz="4400" b="1" kern="0" dirty="0">
              <a:ln>
                <a:solidFill>
                  <a:srgbClr val="FFFFFF"/>
                </a:solidFill>
              </a:ln>
              <a:cs typeface="+mn-ea"/>
              <a:sym typeface="+mn-lt"/>
            </a:endParaRPr>
          </a:p>
        </p:txBody>
      </p:sp>
    </p:spTree>
    <p:custDataLst>
      <p:tags r:id="rId1"/>
    </p:custDataLst>
    <p:extLst>
      <p:ext uri="{BB962C8B-B14F-4D97-AF65-F5344CB8AC3E}">
        <p14:creationId xmlns:p14="http://schemas.microsoft.com/office/powerpoint/2010/main" val="2724583145"/>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nodePh="1">
                                  <p:stCondLst>
                                    <p:cond delay="1000"/>
                                  </p:stCondLst>
                                  <p:endCondLst>
                                    <p:cond evt="begin" delay="0">
                                      <p:tn val="5"/>
                                    </p:cond>
                                  </p:end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anim calcmode="lin" valueType="num">
                                      <p:cBhvr>
                                        <p:cTn id="8" dur="1000" fill="hold"/>
                                        <p:tgtEl>
                                          <p:spTgt spid="21"/>
                                        </p:tgtEl>
                                        <p:attrNameLst>
                                          <p:attrName>ppt_x</p:attrName>
                                        </p:attrNameLst>
                                      </p:cBhvr>
                                      <p:tavLst>
                                        <p:tav tm="0">
                                          <p:val>
                                            <p:strVal val="#ppt_x"/>
                                          </p:val>
                                        </p:tav>
                                        <p:tav tm="100000">
                                          <p:val>
                                            <p:strVal val="#ppt_x"/>
                                          </p:val>
                                        </p:tav>
                                      </p:tavLst>
                                    </p:anim>
                                    <p:anim calcmode="lin" valueType="num">
                                      <p:cBhvr>
                                        <p:cTn id="9" dur="1000" fill="hold"/>
                                        <p:tgtEl>
                                          <p:spTgt spid="21"/>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nodePh="1">
                                  <p:stCondLst>
                                    <p:cond delay="1200"/>
                                  </p:stCondLst>
                                  <p:endCondLst>
                                    <p:cond evt="begin" delay="0">
                                      <p:tn val="10"/>
                                    </p:cond>
                                  </p:endCondLst>
                                  <p:childTnLst>
                                    <p:set>
                                      <p:cBhvr>
                                        <p:cTn id="11" dur="1" fill="hold">
                                          <p:stCondLst>
                                            <p:cond delay="0"/>
                                          </p:stCondLst>
                                        </p:cTn>
                                        <p:tgtEl>
                                          <p:spTgt spid="22"/>
                                        </p:tgtEl>
                                        <p:attrNameLst>
                                          <p:attrName>style.visibility</p:attrName>
                                        </p:attrNameLst>
                                      </p:cBhvr>
                                      <p:to>
                                        <p:strVal val="visible"/>
                                      </p:to>
                                    </p:set>
                                    <p:animEffect transition="in" filter="fade">
                                      <p:cBhvr>
                                        <p:cTn id="12" dur="1000"/>
                                        <p:tgtEl>
                                          <p:spTgt spid="22"/>
                                        </p:tgtEl>
                                      </p:cBhvr>
                                    </p:animEffect>
                                    <p:anim calcmode="lin" valueType="num">
                                      <p:cBhvr>
                                        <p:cTn id="13" dur="1000" fill="hold"/>
                                        <p:tgtEl>
                                          <p:spTgt spid="22"/>
                                        </p:tgtEl>
                                        <p:attrNameLst>
                                          <p:attrName>ppt_x</p:attrName>
                                        </p:attrNameLst>
                                      </p:cBhvr>
                                      <p:tavLst>
                                        <p:tav tm="0">
                                          <p:val>
                                            <p:strVal val="#ppt_x"/>
                                          </p:val>
                                        </p:tav>
                                        <p:tav tm="100000">
                                          <p:val>
                                            <p:strVal val="#ppt_x"/>
                                          </p:val>
                                        </p:tav>
                                      </p:tavLst>
                                    </p:anim>
                                    <p:anim calcmode="lin" valueType="num">
                                      <p:cBhvr>
                                        <p:cTn id="14" dur="1000" fill="hold"/>
                                        <p:tgtEl>
                                          <p:spTgt spid="22"/>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1800"/>
                                  </p:stCondLst>
                                  <p:childTnLst>
                                    <p:set>
                                      <p:cBhvr>
                                        <p:cTn id="16" dur="1" fill="hold">
                                          <p:stCondLst>
                                            <p:cond delay="0"/>
                                          </p:stCondLst>
                                        </p:cTn>
                                        <p:tgtEl>
                                          <p:spTgt spid="48"/>
                                        </p:tgtEl>
                                        <p:attrNameLst>
                                          <p:attrName>style.visibility</p:attrName>
                                        </p:attrNameLst>
                                      </p:cBhvr>
                                      <p:to>
                                        <p:strVal val="visible"/>
                                      </p:to>
                                    </p:set>
                                    <p:animEffect transition="in" filter="fade">
                                      <p:cBhvr>
                                        <p:cTn id="17" dur="1000"/>
                                        <p:tgtEl>
                                          <p:spTgt spid="48"/>
                                        </p:tgtEl>
                                      </p:cBhvr>
                                    </p:animEffect>
                                    <p:anim calcmode="lin" valueType="num">
                                      <p:cBhvr>
                                        <p:cTn id="18" dur="1000" fill="hold"/>
                                        <p:tgtEl>
                                          <p:spTgt spid="48"/>
                                        </p:tgtEl>
                                        <p:attrNameLst>
                                          <p:attrName>ppt_x</p:attrName>
                                        </p:attrNameLst>
                                      </p:cBhvr>
                                      <p:tavLst>
                                        <p:tav tm="0">
                                          <p:val>
                                            <p:strVal val="#ppt_x"/>
                                          </p:val>
                                        </p:tav>
                                        <p:tav tm="100000">
                                          <p:val>
                                            <p:strVal val="#ppt_x"/>
                                          </p:val>
                                        </p:tav>
                                      </p:tavLst>
                                    </p:anim>
                                    <p:anim calcmode="lin" valueType="num">
                                      <p:cBhvr>
                                        <p:cTn id="19" dur="1000" fill="hold"/>
                                        <p:tgtEl>
                                          <p:spTgt spid="48"/>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2200"/>
                                  </p:stCondLst>
                                  <p:childTnLst>
                                    <p:set>
                                      <p:cBhvr>
                                        <p:cTn id="21" dur="1" fill="hold">
                                          <p:stCondLst>
                                            <p:cond delay="0"/>
                                          </p:stCondLst>
                                        </p:cTn>
                                        <p:tgtEl>
                                          <p:spTgt spid="39"/>
                                        </p:tgtEl>
                                        <p:attrNameLst>
                                          <p:attrName>style.visibility</p:attrName>
                                        </p:attrNameLst>
                                      </p:cBhvr>
                                      <p:to>
                                        <p:strVal val="visible"/>
                                      </p:to>
                                    </p:set>
                                    <p:animEffect transition="in" filter="fade">
                                      <p:cBhvr>
                                        <p:cTn id="22" dur="1000"/>
                                        <p:tgtEl>
                                          <p:spTgt spid="39"/>
                                        </p:tgtEl>
                                      </p:cBhvr>
                                    </p:animEffect>
                                    <p:anim calcmode="lin" valueType="num">
                                      <p:cBhvr>
                                        <p:cTn id="23" dur="1000" fill="hold"/>
                                        <p:tgtEl>
                                          <p:spTgt spid="39"/>
                                        </p:tgtEl>
                                        <p:attrNameLst>
                                          <p:attrName>ppt_x</p:attrName>
                                        </p:attrNameLst>
                                      </p:cBhvr>
                                      <p:tavLst>
                                        <p:tav tm="0">
                                          <p:val>
                                            <p:strVal val="#ppt_x"/>
                                          </p:val>
                                        </p:tav>
                                        <p:tav tm="100000">
                                          <p:val>
                                            <p:strVal val="#ppt_x"/>
                                          </p:val>
                                        </p:tav>
                                      </p:tavLst>
                                    </p:anim>
                                    <p:anim calcmode="lin" valueType="num">
                                      <p:cBhvr>
                                        <p:cTn id="24" dur="1000" fill="hold"/>
                                        <p:tgtEl>
                                          <p:spTgt spid="39"/>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2600"/>
                                  </p:stCondLst>
                                  <p:childTnLst>
                                    <p:set>
                                      <p:cBhvr>
                                        <p:cTn id="26" dur="1" fill="hold">
                                          <p:stCondLst>
                                            <p:cond delay="0"/>
                                          </p:stCondLst>
                                        </p:cTn>
                                        <p:tgtEl>
                                          <p:spTgt spid="40"/>
                                        </p:tgtEl>
                                        <p:attrNameLst>
                                          <p:attrName>style.visibility</p:attrName>
                                        </p:attrNameLst>
                                      </p:cBhvr>
                                      <p:to>
                                        <p:strVal val="visible"/>
                                      </p:to>
                                    </p:set>
                                    <p:animEffect transition="in" filter="fade">
                                      <p:cBhvr>
                                        <p:cTn id="27" dur="1000"/>
                                        <p:tgtEl>
                                          <p:spTgt spid="40"/>
                                        </p:tgtEl>
                                      </p:cBhvr>
                                    </p:animEffect>
                                    <p:anim calcmode="lin" valueType="num">
                                      <p:cBhvr>
                                        <p:cTn id="28" dur="1000" fill="hold"/>
                                        <p:tgtEl>
                                          <p:spTgt spid="40"/>
                                        </p:tgtEl>
                                        <p:attrNameLst>
                                          <p:attrName>ppt_x</p:attrName>
                                        </p:attrNameLst>
                                      </p:cBhvr>
                                      <p:tavLst>
                                        <p:tav tm="0">
                                          <p:val>
                                            <p:strVal val="#ppt_x"/>
                                          </p:val>
                                        </p:tav>
                                        <p:tav tm="100000">
                                          <p:val>
                                            <p:strVal val="#ppt_x"/>
                                          </p:val>
                                        </p:tav>
                                      </p:tavLst>
                                    </p:anim>
                                    <p:anim calcmode="lin" valueType="num">
                                      <p:cBhvr>
                                        <p:cTn id="29" dur="1000" fill="hold"/>
                                        <p:tgtEl>
                                          <p:spTgt spid="40"/>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3000"/>
                                  </p:stCondLst>
                                  <p:childTnLst>
                                    <p:set>
                                      <p:cBhvr>
                                        <p:cTn id="31" dur="1" fill="hold">
                                          <p:stCondLst>
                                            <p:cond delay="0"/>
                                          </p:stCondLst>
                                        </p:cTn>
                                        <p:tgtEl>
                                          <p:spTgt spid="41"/>
                                        </p:tgtEl>
                                        <p:attrNameLst>
                                          <p:attrName>style.visibility</p:attrName>
                                        </p:attrNameLst>
                                      </p:cBhvr>
                                      <p:to>
                                        <p:strVal val="visible"/>
                                      </p:to>
                                    </p:set>
                                    <p:animEffect transition="in" filter="fade">
                                      <p:cBhvr>
                                        <p:cTn id="32" dur="1000"/>
                                        <p:tgtEl>
                                          <p:spTgt spid="41"/>
                                        </p:tgtEl>
                                      </p:cBhvr>
                                    </p:animEffect>
                                    <p:anim calcmode="lin" valueType="num">
                                      <p:cBhvr>
                                        <p:cTn id="33" dur="1000" fill="hold"/>
                                        <p:tgtEl>
                                          <p:spTgt spid="41"/>
                                        </p:tgtEl>
                                        <p:attrNameLst>
                                          <p:attrName>ppt_x</p:attrName>
                                        </p:attrNameLst>
                                      </p:cBhvr>
                                      <p:tavLst>
                                        <p:tav tm="0">
                                          <p:val>
                                            <p:strVal val="#ppt_x"/>
                                          </p:val>
                                        </p:tav>
                                        <p:tav tm="100000">
                                          <p:val>
                                            <p:strVal val="#ppt_x"/>
                                          </p:val>
                                        </p:tav>
                                      </p:tavLst>
                                    </p:anim>
                                    <p:anim calcmode="lin" valueType="num">
                                      <p:cBhvr>
                                        <p:cTn id="34" dur="1000" fill="hold"/>
                                        <p:tgtEl>
                                          <p:spTgt spid="4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40" grpId="0" animBg="1"/>
      <p:bldP spid="41" grpId="0" animBg="1"/>
      <p:bldP spid="48" grpId="0" animBg="1"/>
      <p:bldP spid="21" grpId="0"/>
      <p:bldP spid="2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图片包含 鲜花, 墙壁, 小, 室内&#10;&#10;已生成高可信度的说明">
            <a:extLst>
              <a:ext uri="{FF2B5EF4-FFF2-40B4-BE49-F238E27FC236}">
                <a16:creationId xmlns:a16="http://schemas.microsoft.com/office/drawing/2014/main" xmlns="" id="{D86C3781-90F6-4E24-92F2-292281B04FD2}"/>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rot="5400000">
            <a:off x="2497680" y="-2637220"/>
            <a:ext cx="6979102" cy="12182538"/>
          </a:xfrm>
          <a:prstGeom prst="rect">
            <a:avLst/>
          </a:prstGeom>
        </p:spPr>
      </p:pic>
      <p:sp>
        <p:nvSpPr>
          <p:cNvPr id="45" name="椭圆 44">
            <a:extLst>
              <a:ext uri="{FF2B5EF4-FFF2-40B4-BE49-F238E27FC236}">
                <a16:creationId xmlns:a16="http://schemas.microsoft.com/office/drawing/2014/main" xmlns="" id="{E454A14A-DF0E-4445-8CD2-326CD300BC41}"/>
              </a:ext>
            </a:extLst>
          </p:cNvPr>
          <p:cNvSpPr/>
          <p:nvPr/>
        </p:nvSpPr>
        <p:spPr>
          <a:xfrm>
            <a:off x="1662439" y="6349646"/>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6" name="椭圆 45">
            <a:extLst>
              <a:ext uri="{FF2B5EF4-FFF2-40B4-BE49-F238E27FC236}">
                <a16:creationId xmlns:a16="http://schemas.microsoft.com/office/drawing/2014/main" xmlns="" id="{1C6C7268-3861-45A6-86FA-71E006048B9C}"/>
              </a:ext>
            </a:extLst>
          </p:cNvPr>
          <p:cNvSpPr/>
          <p:nvPr/>
        </p:nvSpPr>
        <p:spPr>
          <a:xfrm>
            <a:off x="397248" y="6075908"/>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7" name="椭圆 46">
            <a:extLst>
              <a:ext uri="{FF2B5EF4-FFF2-40B4-BE49-F238E27FC236}">
                <a16:creationId xmlns:a16="http://schemas.microsoft.com/office/drawing/2014/main" xmlns="" id="{2111C09F-E485-44FB-9EF6-69D92FA680B7}"/>
              </a:ext>
            </a:extLst>
          </p:cNvPr>
          <p:cNvSpPr/>
          <p:nvPr/>
        </p:nvSpPr>
        <p:spPr>
          <a:xfrm>
            <a:off x="-3241869" y="4898723"/>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8" name="椭圆 47">
            <a:extLst>
              <a:ext uri="{FF2B5EF4-FFF2-40B4-BE49-F238E27FC236}">
                <a16:creationId xmlns:a16="http://schemas.microsoft.com/office/drawing/2014/main" xmlns="" id="{266B75BD-CD20-42F9-B28E-3CA091EC3624}"/>
              </a:ext>
            </a:extLst>
          </p:cNvPr>
          <p:cNvSpPr/>
          <p:nvPr/>
        </p:nvSpPr>
        <p:spPr>
          <a:xfrm>
            <a:off x="-2020861" y="5330553"/>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9" name="椭圆 48">
            <a:extLst>
              <a:ext uri="{FF2B5EF4-FFF2-40B4-BE49-F238E27FC236}">
                <a16:creationId xmlns:a16="http://schemas.microsoft.com/office/drawing/2014/main" xmlns="" id="{ECED6D48-85E6-46CE-97FD-68CE162E9647}"/>
              </a:ext>
            </a:extLst>
          </p:cNvPr>
          <p:cNvSpPr/>
          <p:nvPr/>
        </p:nvSpPr>
        <p:spPr>
          <a:xfrm>
            <a:off x="1048122" y="6339434"/>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0" name="椭圆 49">
            <a:extLst>
              <a:ext uri="{FF2B5EF4-FFF2-40B4-BE49-F238E27FC236}">
                <a16:creationId xmlns:a16="http://schemas.microsoft.com/office/drawing/2014/main" xmlns="" id="{A31109DC-7942-4526-A6FD-DF09A709C96B}"/>
              </a:ext>
            </a:extLst>
          </p:cNvPr>
          <p:cNvSpPr/>
          <p:nvPr/>
        </p:nvSpPr>
        <p:spPr>
          <a:xfrm>
            <a:off x="-171822" y="6686178"/>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1" name="椭圆 50">
            <a:extLst>
              <a:ext uri="{FF2B5EF4-FFF2-40B4-BE49-F238E27FC236}">
                <a16:creationId xmlns:a16="http://schemas.microsoft.com/office/drawing/2014/main" xmlns="" id="{5B7B1344-B96B-4FB8-BF3F-93FE3BFD7F60}"/>
              </a:ext>
            </a:extLst>
          </p:cNvPr>
          <p:cNvSpPr/>
          <p:nvPr/>
        </p:nvSpPr>
        <p:spPr>
          <a:xfrm>
            <a:off x="3497022" y="6070014"/>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2" name="椭圆 51">
            <a:extLst>
              <a:ext uri="{FF2B5EF4-FFF2-40B4-BE49-F238E27FC236}">
                <a16:creationId xmlns:a16="http://schemas.microsoft.com/office/drawing/2014/main" xmlns="" id="{16466671-9A61-40C3-BE76-E4A8FEFFCAB4}"/>
              </a:ext>
            </a:extLst>
          </p:cNvPr>
          <p:cNvSpPr/>
          <p:nvPr/>
        </p:nvSpPr>
        <p:spPr>
          <a:xfrm>
            <a:off x="2248793" y="6479707"/>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3" name="椭圆 52">
            <a:extLst>
              <a:ext uri="{FF2B5EF4-FFF2-40B4-BE49-F238E27FC236}">
                <a16:creationId xmlns:a16="http://schemas.microsoft.com/office/drawing/2014/main" xmlns="" id="{0C2F4BC4-D648-4C72-B5C8-2C0C48138723}"/>
              </a:ext>
            </a:extLst>
          </p:cNvPr>
          <p:cNvSpPr/>
          <p:nvPr/>
        </p:nvSpPr>
        <p:spPr>
          <a:xfrm>
            <a:off x="5529021" y="6273214"/>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4" name="椭圆 53">
            <a:extLst>
              <a:ext uri="{FF2B5EF4-FFF2-40B4-BE49-F238E27FC236}">
                <a16:creationId xmlns:a16="http://schemas.microsoft.com/office/drawing/2014/main" xmlns="" id="{1F8C59A1-7467-4D4B-898A-9639C5C05CD9}"/>
              </a:ext>
            </a:extLst>
          </p:cNvPr>
          <p:cNvSpPr/>
          <p:nvPr/>
        </p:nvSpPr>
        <p:spPr>
          <a:xfrm>
            <a:off x="7430394" y="6215158"/>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5" name="椭圆 54">
            <a:extLst>
              <a:ext uri="{FF2B5EF4-FFF2-40B4-BE49-F238E27FC236}">
                <a16:creationId xmlns:a16="http://schemas.microsoft.com/office/drawing/2014/main" xmlns="" id="{40692ED0-622E-41B6-8F9C-E44AB9DC6359}"/>
              </a:ext>
            </a:extLst>
          </p:cNvPr>
          <p:cNvSpPr/>
          <p:nvPr/>
        </p:nvSpPr>
        <p:spPr>
          <a:xfrm>
            <a:off x="6443423" y="6374815"/>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6" name="椭圆 55">
            <a:extLst>
              <a:ext uri="{FF2B5EF4-FFF2-40B4-BE49-F238E27FC236}">
                <a16:creationId xmlns:a16="http://schemas.microsoft.com/office/drawing/2014/main" xmlns="" id="{3EE82FC0-640C-4C31-A2F3-1D9F84C31055}"/>
              </a:ext>
            </a:extLst>
          </p:cNvPr>
          <p:cNvSpPr/>
          <p:nvPr/>
        </p:nvSpPr>
        <p:spPr>
          <a:xfrm>
            <a:off x="-1462962" y="5302402"/>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7" name="椭圆 56">
            <a:extLst>
              <a:ext uri="{FF2B5EF4-FFF2-40B4-BE49-F238E27FC236}">
                <a16:creationId xmlns:a16="http://schemas.microsoft.com/office/drawing/2014/main" xmlns="" id="{7EC0559B-C82D-449B-A9F4-5B764AC7D4AA}"/>
              </a:ext>
            </a:extLst>
          </p:cNvPr>
          <p:cNvSpPr/>
          <p:nvPr/>
        </p:nvSpPr>
        <p:spPr>
          <a:xfrm>
            <a:off x="-787140" y="5402188"/>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8" name="椭圆 57">
            <a:extLst>
              <a:ext uri="{FF2B5EF4-FFF2-40B4-BE49-F238E27FC236}">
                <a16:creationId xmlns:a16="http://schemas.microsoft.com/office/drawing/2014/main" xmlns="" id="{1ADA4A7C-7325-40CF-90F8-8D2DC3DF73F0}"/>
              </a:ext>
            </a:extLst>
          </p:cNvPr>
          <p:cNvSpPr/>
          <p:nvPr/>
        </p:nvSpPr>
        <p:spPr>
          <a:xfrm>
            <a:off x="3535515" y="6550668"/>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9" name="椭圆 58">
            <a:extLst>
              <a:ext uri="{FF2B5EF4-FFF2-40B4-BE49-F238E27FC236}">
                <a16:creationId xmlns:a16="http://schemas.microsoft.com/office/drawing/2014/main" xmlns="" id="{B2EDD5EE-FAD6-4F11-87ED-E5266AF8CB0E}"/>
              </a:ext>
            </a:extLst>
          </p:cNvPr>
          <p:cNvSpPr/>
          <p:nvPr/>
        </p:nvSpPr>
        <p:spPr>
          <a:xfrm>
            <a:off x="-238319" y="4959401"/>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0" name="椭圆 59">
            <a:extLst>
              <a:ext uri="{FF2B5EF4-FFF2-40B4-BE49-F238E27FC236}">
                <a16:creationId xmlns:a16="http://schemas.microsoft.com/office/drawing/2014/main" xmlns="" id="{B5FE4FE4-98FC-47F5-81F2-5AD828FF1D35}"/>
              </a:ext>
            </a:extLst>
          </p:cNvPr>
          <p:cNvSpPr/>
          <p:nvPr/>
        </p:nvSpPr>
        <p:spPr>
          <a:xfrm>
            <a:off x="4196822" y="6181360"/>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1" name="椭圆 60">
            <a:extLst>
              <a:ext uri="{FF2B5EF4-FFF2-40B4-BE49-F238E27FC236}">
                <a16:creationId xmlns:a16="http://schemas.microsoft.com/office/drawing/2014/main" xmlns="" id="{F0BEE6EC-3EBF-4E4C-8BF2-2D3627D31043}"/>
              </a:ext>
            </a:extLst>
          </p:cNvPr>
          <p:cNvSpPr/>
          <p:nvPr/>
        </p:nvSpPr>
        <p:spPr>
          <a:xfrm>
            <a:off x="2805176" y="5883918"/>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2" name="椭圆 61">
            <a:extLst>
              <a:ext uri="{FF2B5EF4-FFF2-40B4-BE49-F238E27FC236}">
                <a16:creationId xmlns:a16="http://schemas.microsoft.com/office/drawing/2014/main" xmlns="" id="{A424C1BE-7407-4867-8FD1-FC5D5B41B838}"/>
              </a:ext>
            </a:extLst>
          </p:cNvPr>
          <p:cNvSpPr/>
          <p:nvPr/>
        </p:nvSpPr>
        <p:spPr>
          <a:xfrm>
            <a:off x="-3682830" y="4520344"/>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3" name="椭圆 62">
            <a:extLst>
              <a:ext uri="{FF2B5EF4-FFF2-40B4-BE49-F238E27FC236}">
                <a16:creationId xmlns:a16="http://schemas.microsoft.com/office/drawing/2014/main" xmlns="" id="{D7F7EBA4-C847-4B22-A29C-FEDE07EA31ED}"/>
              </a:ext>
            </a:extLst>
          </p:cNvPr>
          <p:cNvSpPr/>
          <p:nvPr/>
        </p:nvSpPr>
        <p:spPr>
          <a:xfrm>
            <a:off x="-3211759" y="5439615"/>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4" name="椭圆 63">
            <a:extLst>
              <a:ext uri="{FF2B5EF4-FFF2-40B4-BE49-F238E27FC236}">
                <a16:creationId xmlns:a16="http://schemas.microsoft.com/office/drawing/2014/main" xmlns="" id="{AD2932D7-DF3F-4028-BD29-5B7122C77A67}"/>
              </a:ext>
            </a:extLst>
          </p:cNvPr>
          <p:cNvSpPr/>
          <p:nvPr/>
        </p:nvSpPr>
        <p:spPr>
          <a:xfrm>
            <a:off x="5416196" y="6627104"/>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5" name="椭圆 64">
            <a:extLst>
              <a:ext uri="{FF2B5EF4-FFF2-40B4-BE49-F238E27FC236}">
                <a16:creationId xmlns:a16="http://schemas.microsoft.com/office/drawing/2014/main" xmlns="" id="{824770F2-32E7-41C7-A8FF-F3F32BDFE156}"/>
              </a:ext>
            </a:extLst>
          </p:cNvPr>
          <p:cNvSpPr/>
          <p:nvPr/>
        </p:nvSpPr>
        <p:spPr>
          <a:xfrm>
            <a:off x="2653946" y="6764182"/>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6" name="椭圆 65">
            <a:extLst>
              <a:ext uri="{FF2B5EF4-FFF2-40B4-BE49-F238E27FC236}">
                <a16:creationId xmlns:a16="http://schemas.microsoft.com/office/drawing/2014/main" xmlns="" id="{614F989B-82F5-451A-B290-078397AFEDCD}"/>
              </a:ext>
            </a:extLst>
          </p:cNvPr>
          <p:cNvSpPr/>
          <p:nvPr/>
        </p:nvSpPr>
        <p:spPr>
          <a:xfrm>
            <a:off x="-508354" y="6116482"/>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7" name="椭圆 66">
            <a:extLst>
              <a:ext uri="{FF2B5EF4-FFF2-40B4-BE49-F238E27FC236}">
                <a16:creationId xmlns:a16="http://schemas.microsoft.com/office/drawing/2014/main" xmlns="" id="{7880692A-1195-4C95-82B7-8C8ED36D27E6}"/>
              </a:ext>
            </a:extLst>
          </p:cNvPr>
          <p:cNvSpPr/>
          <p:nvPr/>
        </p:nvSpPr>
        <p:spPr>
          <a:xfrm>
            <a:off x="5815409" y="6389807"/>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8" name="椭圆 67">
            <a:extLst>
              <a:ext uri="{FF2B5EF4-FFF2-40B4-BE49-F238E27FC236}">
                <a16:creationId xmlns:a16="http://schemas.microsoft.com/office/drawing/2014/main" xmlns="" id="{448D81D1-1445-4709-9708-325D9B7C3523}"/>
              </a:ext>
            </a:extLst>
          </p:cNvPr>
          <p:cNvSpPr/>
          <p:nvPr/>
        </p:nvSpPr>
        <p:spPr>
          <a:xfrm>
            <a:off x="2054610" y="5940384"/>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9" name="椭圆 68">
            <a:extLst>
              <a:ext uri="{FF2B5EF4-FFF2-40B4-BE49-F238E27FC236}">
                <a16:creationId xmlns:a16="http://schemas.microsoft.com/office/drawing/2014/main" xmlns="" id="{3CC23FB4-C1DD-46ED-B0BD-DC21B57978C2}"/>
              </a:ext>
            </a:extLst>
          </p:cNvPr>
          <p:cNvSpPr/>
          <p:nvPr/>
        </p:nvSpPr>
        <p:spPr>
          <a:xfrm>
            <a:off x="971149" y="5924009"/>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0" name="椭圆 69">
            <a:extLst>
              <a:ext uri="{FF2B5EF4-FFF2-40B4-BE49-F238E27FC236}">
                <a16:creationId xmlns:a16="http://schemas.microsoft.com/office/drawing/2014/main" xmlns="" id="{BA72ECAC-CA83-43A0-8C4A-54514C224069}"/>
              </a:ext>
            </a:extLst>
          </p:cNvPr>
          <p:cNvSpPr/>
          <p:nvPr/>
        </p:nvSpPr>
        <p:spPr>
          <a:xfrm>
            <a:off x="-885039" y="4643175"/>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1" name="椭圆 70">
            <a:extLst>
              <a:ext uri="{FF2B5EF4-FFF2-40B4-BE49-F238E27FC236}">
                <a16:creationId xmlns:a16="http://schemas.microsoft.com/office/drawing/2014/main" xmlns="" id="{4D553033-A2EE-4F15-BF17-2246DC43015A}"/>
              </a:ext>
            </a:extLst>
          </p:cNvPr>
          <p:cNvSpPr/>
          <p:nvPr/>
        </p:nvSpPr>
        <p:spPr>
          <a:xfrm>
            <a:off x="2684342" y="6858000"/>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2" name="椭圆 71">
            <a:extLst>
              <a:ext uri="{FF2B5EF4-FFF2-40B4-BE49-F238E27FC236}">
                <a16:creationId xmlns:a16="http://schemas.microsoft.com/office/drawing/2014/main" xmlns="" id="{FD825353-9805-4F5B-BCE5-B21AFD1225B0}"/>
              </a:ext>
            </a:extLst>
          </p:cNvPr>
          <p:cNvSpPr/>
          <p:nvPr/>
        </p:nvSpPr>
        <p:spPr>
          <a:xfrm>
            <a:off x="3231133" y="6396208"/>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3" name="椭圆 72">
            <a:extLst>
              <a:ext uri="{FF2B5EF4-FFF2-40B4-BE49-F238E27FC236}">
                <a16:creationId xmlns:a16="http://schemas.microsoft.com/office/drawing/2014/main" xmlns="" id="{BBFB204B-BF1C-4E5F-AB82-136CCF672E31}"/>
              </a:ext>
            </a:extLst>
          </p:cNvPr>
          <p:cNvSpPr/>
          <p:nvPr/>
        </p:nvSpPr>
        <p:spPr>
          <a:xfrm>
            <a:off x="4909807" y="6430381"/>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4" name="椭圆 73">
            <a:extLst>
              <a:ext uri="{FF2B5EF4-FFF2-40B4-BE49-F238E27FC236}">
                <a16:creationId xmlns:a16="http://schemas.microsoft.com/office/drawing/2014/main" xmlns="" id="{5A40FB96-A8FE-4E94-85F4-9DDA7EA59CAE}"/>
              </a:ext>
            </a:extLst>
          </p:cNvPr>
          <p:cNvSpPr/>
          <p:nvPr/>
        </p:nvSpPr>
        <p:spPr>
          <a:xfrm>
            <a:off x="2142853" y="6858000"/>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5" name="椭圆 74">
            <a:extLst>
              <a:ext uri="{FF2B5EF4-FFF2-40B4-BE49-F238E27FC236}">
                <a16:creationId xmlns:a16="http://schemas.microsoft.com/office/drawing/2014/main" xmlns="" id="{5F091BF4-7DE1-4C47-B1B2-2F4B5129967F}"/>
              </a:ext>
            </a:extLst>
          </p:cNvPr>
          <p:cNvSpPr/>
          <p:nvPr/>
        </p:nvSpPr>
        <p:spPr>
          <a:xfrm>
            <a:off x="4487011" y="6047279"/>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6" name="椭圆 75">
            <a:extLst>
              <a:ext uri="{FF2B5EF4-FFF2-40B4-BE49-F238E27FC236}">
                <a16:creationId xmlns:a16="http://schemas.microsoft.com/office/drawing/2014/main" xmlns="" id="{BD4A59B5-2386-4B69-8C43-256302F4ECE0}"/>
              </a:ext>
            </a:extLst>
          </p:cNvPr>
          <p:cNvSpPr/>
          <p:nvPr/>
        </p:nvSpPr>
        <p:spPr>
          <a:xfrm>
            <a:off x="-3116347" y="5686639"/>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7" name="椭圆 76">
            <a:extLst>
              <a:ext uri="{FF2B5EF4-FFF2-40B4-BE49-F238E27FC236}">
                <a16:creationId xmlns:a16="http://schemas.microsoft.com/office/drawing/2014/main" xmlns="" id="{5EB39C0D-4D19-47DB-A923-01233B793CD4}"/>
              </a:ext>
            </a:extLst>
          </p:cNvPr>
          <p:cNvSpPr/>
          <p:nvPr/>
        </p:nvSpPr>
        <p:spPr>
          <a:xfrm>
            <a:off x="5889529" y="6651529"/>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8" name="椭圆 77">
            <a:extLst>
              <a:ext uri="{FF2B5EF4-FFF2-40B4-BE49-F238E27FC236}">
                <a16:creationId xmlns:a16="http://schemas.microsoft.com/office/drawing/2014/main" xmlns="" id="{BA731FAC-22CF-466D-BF1E-322B995345A4}"/>
              </a:ext>
            </a:extLst>
          </p:cNvPr>
          <p:cNvSpPr/>
          <p:nvPr/>
        </p:nvSpPr>
        <p:spPr>
          <a:xfrm>
            <a:off x="3360747" y="6858000"/>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9" name="椭圆 78">
            <a:extLst>
              <a:ext uri="{FF2B5EF4-FFF2-40B4-BE49-F238E27FC236}">
                <a16:creationId xmlns:a16="http://schemas.microsoft.com/office/drawing/2014/main" xmlns="" id="{4751590F-2DA2-4DF8-8CEE-CB2A5646EF3F}"/>
              </a:ext>
            </a:extLst>
          </p:cNvPr>
          <p:cNvSpPr/>
          <p:nvPr/>
        </p:nvSpPr>
        <p:spPr>
          <a:xfrm>
            <a:off x="427783" y="6651529"/>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0" name="椭圆 79">
            <a:extLst>
              <a:ext uri="{FF2B5EF4-FFF2-40B4-BE49-F238E27FC236}">
                <a16:creationId xmlns:a16="http://schemas.microsoft.com/office/drawing/2014/main" xmlns="" id="{90206742-CC19-458E-8F37-E4BA6D976ECE}"/>
              </a:ext>
            </a:extLst>
          </p:cNvPr>
          <p:cNvSpPr/>
          <p:nvPr/>
        </p:nvSpPr>
        <p:spPr>
          <a:xfrm>
            <a:off x="1541049" y="6858000"/>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1" name="椭圆 80">
            <a:extLst>
              <a:ext uri="{FF2B5EF4-FFF2-40B4-BE49-F238E27FC236}">
                <a16:creationId xmlns:a16="http://schemas.microsoft.com/office/drawing/2014/main" xmlns="" id="{0F50D128-29B6-4C7A-8DDE-A3684C7DC4FD}"/>
              </a:ext>
            </a:extLst>
          </p:cNvPr>
          <p:cNvSpPr/>
          <p:nvPr/>
        </p:nvSpPr>
        <p:spPr>
          <a:xfrm>
            <a:off x="2704295" y="4743064"/>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2" name="椭圆 81">
            <a:extLst>
              <a:ext uri="{FF2B5EF4-FFF2-40B4-BE49-F238E27FC236}">
                <a16:creationId xmlns:a16="http://schemas.microsoft.com/office/drawing/2014/main" xmlns="" id="{C6A36204-03A5-455A-8F83-01457CA43AFD}"/>
              </a:ext>
            </a:extLst>
          </p:cNvPr>
          <p:cNvSpPr/>
          <p:nvPr/>
        </p:nvSpPr>
        <p:spPr>
          <a:xfrm>
            <a:off x="-1571786" y="4807187"/>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3" name="椭圆 82">
            <a:extLst>
              <a:ext uri="{FF2B5EF4-FFF2-40B4-BE49-F238E27FC236}">
                <a16:creationId xmlns:a16="http://schemas.microsoft.com/office/drawing/2014/main" xmlns="" id="{0E129D71-E356-4C19-BEF9-EBC539B38633}"/>
              </a:ext>
            </a:extLst>
          </p:cNvPr>
          <p:cNvSpPr/>
          <p:nvPr/>
        </p:nvSpPr>
        <p:spPr>
          <a:xfrm>
            <a:off x="1435131" y="6307495"/>
            <a:ext cx="147210" cy="147210"/>
          </a:xfrm>
          <a:prstGeom prst="ellipse">
            <a:avLst/>
          </a:prstGeom>
          <a:solidFill>
            <a:schemeClr val="bg1">
              <a:alpha val="4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4" name="椭圆 83">
            <a:extLst>
              <a:ext uri="{FF2B5EF4-FFF2-40B4-BE49-F238E27FC236}">
                <a16:creationId xmlns:a16="http://schemas.microsoft.com/office/drawing/2014/main" xmlns="" id="{03189F9C-B2C6-40AC-A6E7-BFE17D5F57E3}"/>
              </a:ext>
            </a:extLst>
          </p:cNvPr>
          <p:cNvSpPr/>
          <p:nvPr/>
        </p:nvSpPr>
        <p:spPr>
          <a:xfrm>
            <a:off x="1952131" y="6901548"/>
            <a:ext cx="183328" cy="18332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5" name="椭圆 84">
            <a:extLst>
              <a:ext uri="{FF2B5EF4-FFF2-40B4-BE49-F238E27FC236}">
                <a16:creationId xmlns:a16="http://schemas.microsoft.com/office/drawing/2014/main" xmlns="" id="{1DE6ABAD-6F99-44A2-AF2B-B197C0E8C75B}"/>
              </a:ext>
            </a:extLst>
          </p:cNvPr>
          <p:cNvSpPr/>
          <p:nvPr/>
        </p:nvSpPr>
        <p:spPr>
          <a:xfrm>
            <a:off x="-827225" y="6530088"/>
            <a:ext cx="327912" cy="327912"/>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6" name="椭圆 85">
            <a:extLst>
              <a:ext uri="{FF2B5EF4-FFF2-40B4-BE49-F238E27FC236}">
                <a16:creationId xmlns:a16="http://schemas.microsoft.com/office/drawing/2014/main" xmlns="" id="{B1F85051-EACE-4E2E-B621-71588441B24F}"/>
              </a:ext>
            </a:extLst>
          </p:cNvPr>
          <p:cNvSpPr/>
          <p:nvPr/>
        </p:nvSpPr>
        <p:spPr>
          <a:xfrm>
            <a:off x="2237427" y="6242510"/>
            <a:ext cx="183328" cy="18332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7" name="椭圆 86">
            <a:extLst>
              <a:ext uri="{FF2B5EF4-FFF2-40B4-BE49-F238E27FC236}">
                <a16:creationId xmlns:a16="http://schemas.microsoft.com/office/drawing/2014/main" xmlns="" id="{45735D20-6EB3-42E9-AF72-A5E3C3FD7A81}"/>
              </a:ext>
            </a:extLst>
          </p:cNvPr>
          <p:cNvSpPr/>
          <p:nvPr/>
        </p:nvSpPr>
        <p:spPr>
          <a:xfrm>
            <a:off x="793255" y="6269724"/>
            <a:ext cx="183328" cy="18332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8" name="椭圆 87">
            <a:extLst>
              <a:ext uri="{FF2B5EF4-FFF2-40B4-BE49-F238E27FC236}">
                <a16:creationId xmlns:a16="http://schemas.microsoft.com/office/drawing/2014/main" xmlns="" id="{B61F1AE0-74D1-4562-AC16-5CFE029096CF}"/>
              </a:ext>
            </a:extLst>
          </p:cNvPr>
          <p:cNvSpPr/>
          <p:nvPr/>
        </p:nvSpPr>
        <p:spPr>
          <a:xfrm>
            <a:off x="3179753" y="6748453"/>
            <a:ext cx="109547" cy="109547"/>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9" name="椭圆 88">
            <a:extLst>
              <a:ext uri="{FF2B5EF4-FFF2-40B4-BE49-F238E27FC236}">
                <a16:creationId xmlns:a16="http://schemas.microsoft.com/office/drawing/2014/main" xmlns="" id="{ECEAAE16-A249-4C6E-AEB7-BE401056AAEE}"/>
              </a:ext>
            </a:extLst>
          </p:cNvPr>
          <p:cNvSpPr/>
          <p:nvPr/>
        </p:nvSpPr>
        <p:spPr>
          <a:xfrm>
            <a:off x="-426689" y="6616468"/>
            <a:ext cx="183328" cy="18332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0" name="椭圆 89">
            <a:extLst>
              <a:ext uri="{FF2B5EF4-FFF2-40B4-BE49-F238E27FC236}">
                <a16:creationId xmlns:a16="http://schemas.microsoft.com/office/drawing/2014/main" xmlns="" id="{A98785B2-5B12-47CB-B23C-D59F7CA7FC80}"/>
              </a:ext>
            </a:extLst>
          </p:cNvPr>
          <p:cNvSpPr/>
          <p:nvPr/>
        </p:nvSpPr>
        <p:spPr>
          <a:xfrm>
            <a:off x="853128" y="7124252"/>
            <a:ext cx="183328" cy="18332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1" name="椭圆 90">
            <a:extLst>
              <a:ext uri="{FF2B5EF4-FFF2-40B4-BE49-F238E27FC236}">
                <a16:creationId xmlns:a16="http://schemas.microsoft.com/office/drawing/2014/main" xmlns="" id="{6B039B02-10D2-4BB5-B3D5-5F2BB4642705}"/>
              </a:ext>
            </a:extLst>
          </p:cNvPr>
          <p:cNvSpPr/>
          <p:nvPr/>
        </p:nvSpPr>
        <p:spPr>
          <a:xfrm>
            <a:off x="1624600" y="5257880"/>
            <a:ext cx="109547" cy="109547"/>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2" name="椭圆 91">
            <a:extLst>
              <a:ext uri="{FF2B5EF4-FFF2-40B4-BE49-F238E27FC236}">
                <a16:creationId xmlns:a16="http://schemas.microsoft.com/office/drawing/2014/main" xmlns="" id="{37D0C73E-9288-46E2-A396-C37E016248AB}"/>
              </a:ext>
            </a:extLst>
          </p:cNvPr>
          <p:cNvSpPr/>
          <p:nvPr/>
        </p:nvSpPr>
        <p:spPr>
          <a:xfrm>
            <a:off x="1993926" y="6409997"/>
            <a:ext cx="109547" cy="109547"/>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3" name="椭圆 92">
            <a:extLst>
              <a:ext uri="{FF2B5EF4-FFF2-40B4-BE49-F238E27FC236}">
                <a16:creationId xmlns:a16="http://schemas.microsoft.com/office/drawing/2014/main" xmlns="" id="{AA2B84EF-5405-4EB3-B0B9-AD59D84B41D1}"/>
              </a:ext>
            </a:extLst>
          </p:cNvPr>
          <p:cNvSpPr/>
          <p:nvPr/>
        </p:nvSpPr>
        <p:spPr>
          <a:xfrm>
            <a:off x="2858544" y="6277577"/>
            <a:ext cx="327912" cy="327912"/>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4" name="椭圆 93">
            <a:extLst>
              <a:ext uri="{FF2B5EF4-FFF2-40B4-BE49-F238E27FC236}">
                <a16:creationId xmlns:a16="http://schemas.microsoft.com/office/drawing/2014/main" xmlns="" id="{4E2B8713-C0B8-4662-9F6F-66577F846090}"/>
              </a:ext>
            </a:extLst>
          </p:cNvPr>
          <p:cNvSpPr/>
          <p:nvPr/>
        </p:nvSpPr>
        <p:spPr>
          <a:xfrm>
            <a:off x="3534366" y="6377363"/>
            <a:ext cx="195943" cy="195943"/>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5" name="椭圆 94">
            <a:extLst>
              <a:ext uri="{FF2B5EF4-FFF2-40B4-BE49-F238E27FC236}">
                <a16:creationId xmlns:a16="http://schemas.microsoft.com/office/drawing/2014/main" xmlns="" id="{A0D36C64-5DAE-4C71-8487-76CBC215F2B7}"/>
              </a:ext>
            </a:extLst>
          </p:cNvPr>
          <p:cNvSpPr/>
          <p:nvPr/>
        </p:nvSpPr>
        <p:spPr>
          <a:xfrm>
            <a:off x="545211" y="5192152"/>
            <a:ext cx="195943" cy="195943"/>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6" name="椭圆 95">
            <a:extLst>
              <a:ext uri="{FF2B5EF4-FFF2-40B4-BE49-F238E27FC236}">
                <a16:creationId xmlns:a16="http://schemas.microsoft.com/office/drawing/2014/main" xmlns="" id="{B27FF1D2-3465-4656-8BC9-3942F3A728BC}"/>
              </a:ext>
            </a:extLst>
          </p:cNvPr>
          <p:cNvSpPr/>
          <p:nvPr/>
        </p:nvSpPr>
        <p:spPr>
          <a:xfrm>
            <a:off x="2176325" y="6590766"/>
            <a:ext cx="195943" cy="195943"/>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7" name="椭圆 96">
            <a:extLst>
              <a:ext uri="{FF2B5EF4-FFF2-40B4-BE49-F238E27FC236}">
                <a16:creationId xmlns:a16="http://schemas.microsoft.com/office/drawing/2014/main" xmlns="" id="{47A58F2C-70A7-4276-B522-E21D22ED5F32}"/>
              </a:ext>
            </a:extLst>
          </p:cNvPr>
          <p:cNvSpPr/>
          <p:nvPr/>
        </p:nvSpPr>
        <p:spPr>
          <a:xfrm>
            <a:off x="995972" y="5135002"/>
            <a:ext cx="195943" cy="195943"/>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8" name="椭圆 97">
            <a:extLst>
              <a:ext uri="{FF2B5EF4-FFF2-40B4-BE49-F238E27FC236}">
                <a16:creationId xmlns:a16="http://schemas.microsoft.com/office/drawing/2014/main" xmlns="" id="{674CCF02-1C3B-40E8-97B0-DDDB3BD8C1AA}"/>
              </a:ext>
            </a:extLst>
          </p:cNvPr>
          <p:cNvSpPr/>
          <p:nvPr/>
        </p:nvSpPr>
        <p:spPr>
          <a:xfrm>
            <a:off x="-2703405" y="5799599"/>
            <a:ext cx="327912" cy="327912"/>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9" name="椭圆 98">
            <a:extLst>
              <a:ext uri="{FF2B5EF4-FFF2-40B4-BE49-F238E27FC236}">
                <a16:creationId xmlns:a16="http://schemas.microsoft.com/office/drawing/2014/main" xmlns="" id="{B30D6279-4040-472C-A6C9-7A3F9DD73B16}"/>
              </a:ext>
            </a:extLst>
          </p:cNvPr>
          <p:cNvSpPr/>
          <p:nvPr/>
        </p:nvSpPr>
        <p:spPr>
          <a:xfrm>
            <a:off x="-1268186" y="6151709"/>
            <a:ext cx="327912" cy="327912"/>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0" name="椭圆 99">
            <a:extLst>
              <a:ext uri="{FF2B5EF4-FFF2-40B4-BE49-F238E27FC236}">
                <a16:creationId xmlns:a16="http://schemas.microsoft.com/office/drawing/2014/main" xmlns="" id="{6AD9D951-B2E9-4162-89BD-348E4E9C1C4E}"/>
              </a:ext>
            </a:extLst>
          </p:cNvPr>
          <p:cNvSpPr/>
          <p:nvPr/>
        </p:nvSpPr>
        <p:spPr>
          <a:xfrm>
            <a:off x="878885" y="5825054"/>
            <a:ext cx="147210" cy="147210"/>
          </a:xfrm>
          <a:prstGeom prst="ellipse">
            <a:avLst/>
          </a:prstGeom>
          <a:solidFill>
            <a:schemeClr val="bg1">
              <a:alpha val="4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1" name="椭圆 100">
            <a:extLst>
              <a:ext uri="{FF2B5EF4-FFF2-40B4-BE49-F238E27FC236}">
                <a16:creationId xmlns:a16="http://schemas.microsoft.com/office/drawing/2014/main" xmlns="" id="{78E1B8CC-C47B-4FD1-8DA3-91B78BF1AC5A}"/>
              </a:ext>
            </a:extLst>
          </p:cNvPr>
          <p:cNvSpPr/>
          <p:nvPr/>
        </p:nvSpPr>
        <p:spPr>
          <a:xfrm>
            <a:off x="1074088" y="6379131"/>
            <a:ext cx="246358" cy="246358"/>
          </a:xfrm>
          <a:prstGeom prst="ellipse">
            <a:avLst/>
          </a:prstGeom>
          <a:solidFill>
            <a:schemeClr val="bg1">
              <a:alpha val="4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2" name="椭圆 101">
            <a:extLst>
              <a:ext uri="{FF2B5EF4-FFF2-40B4-BE49-F238E27FC236}">
                <a16:creationId xmlns:a16="http://schemas.microsoft.com/office/drawing/2014/main" xmlns="" id="{8817ECEF-4124-4C8D-BC4E-E812BA80EB86}"/>
              </a:ext>
            </a:extLst>
          </p:cNvPr>
          <p:cNvSpPr/>
          <p:nvPr/>
        </p:nvSpPr>
        <p:spPr>
          <a:xfrm>
            <a:off x="809083" y="5979607"/>
            <a:ext cx="147210" cy="147210"/>
          </a:xfrm>
          <a:prstGeom prst="ellipse">
            <a:avLst/>
          </a:prstGeom>
          <a:solidFill>
            <a:schemeClr val="bg1">
              <a:alpha val="4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3" name="椭圆 102">
            <a:extLst>
              <a:ext uri="{FF2B5EF4-FFF2-40B4-BE49-F238E27FC236}">
                <a16:creationId xmlns:a16="http://schemas.microsoft.com/office/drawing/2014/main" xmlns="" id="{175D1C77-3903-4EF4-8182-D143F72D0038}"/>
              </a:ext>
            </a:extLst>
          </p:cNvPr>
          <p:cNvSpPr/>
          <p:nvPr/>
        </p:nvSpPr>
        <p:spPr>
          <a:xfrm>
            <a:off x="-3439067" y="5988014"/>
            <a:ext cx="246358" cy="246358"/>
          </a:xfrm>
          <a:prstGeom prst="ellipse">
            <a:avLst/>
          </a:prstGeom>
          <a:solidFill>
            <a:schemeClr val="bg1">
              <a:alpha val="4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4" name="椭圆 103">
            <a:extLst>
              <a:ext uri="{FF2B5EF4-FFF2-40B4-BE49-F238E27FC236}">
                <a16:creationId xmlns:a16="http://schemas.microsoft.com/office/drawing/2014/main" xmlns="" id="{B7477C01-1670-4B1D-A285-AAD0F2C763C4}"/>
              </a:ext>
            </a:extLst>
          </p:cNvPr>
          <p:cNvSpPr/>
          <p:nvPr/>
        </p:nvSpPr>
        <p:spPr>
          <a:xfrm>
            <a:off x="3672711" y="6829242"/>
            <a:ext cx="195943" cy="195943"/>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6" name="椭圆 105">
            <a:extLst>
              <a:ext uri="{FF2B5EF4-FFF2-40B4-BE49-F238E27FC236}">
                <a16:creationId xmlns:a16="http://schemas.microsoft.com/office/drawing/2014/main" xmlns="" id="{259063A1-E6E1-4C1B-8F03-0430F7B414B0}"/>
              </a:ext>
            </a:extLst>
          </p:cNvPr>
          <p:cNvSpPr/>
          <p:nvPr/>
        </p:nvSpPr>
        <p:spPr>
          <a:xfrm>
            <a:off x="-1923905" y="5831200"/>
            <a:ext cx="327912" cy="327912"/>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8" name="椭圆 107">
            <a:extLst>
              <a:ext uri="{FF2B5EF4-FFF2-40B4-BE49-F238E27FC236}">
                <a16:creationId xmlns:a16="http://schemas.microsoft.com/office/drawing/2014/main" xmlns="" id="{3B584015-9BBA-43D0-A7D1-48DF0E87143D}"/>
              </a:ext>
            </a:extLst>
          </p:cNvPr>
          <p:cNvSpPr/>
          <p:nvPr/>
        </p:nvSpPr>
        <p:spPr>
          <a:xfrm>
            <a:off x="1529605" y="6274540"/>
            <a:ext cx="195943" cy="195943"/>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9" name="椭圆 108">
            <a:extLst>
              <a:ext uri="{FF2B5EF4-FFF2-40B4-BE49-F238E27FC236}">
                <a16:creationId xmlns:a16="http://schemas.microsoft.com/office/drawing/2014/main" xmlns="" id="{9EBF45F3-9969-4783-9592-5C73394788B1}"/>
              </a:ext>
            </a:extLst>
          </p:cNvPr>
          <p:cNvSpPr/>
          <p:nvPr/>
        </p:nvSpPr>
        <p:spPr>
          <a:xfrm>
            <a:off x="839479" y="6073425"/>
            <a:ext cx="147210" cy="147210"/>
          </a:xfrm>
          <a:prstGeom prst="ellipse">
            <a:avLst/>
          </a:prstGeom>
          <a:solidFill>
            <a:schemeClr val="bg1">
              <a:alpha val="4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0" name="椭圆 109">
            <a:extLst>
              <a:ext uri="{FF2B5EF4-FFF2-40B4-BE49-F238E27FC236}">
                <a16:creationId xmlns:a16="http://schemas.microsoft.com/office/drawing/2014/main" xmlns="" id="{487AE68F-8E5B-45AA-AFB1-2C86E58ED47C}"/>
              </a:ext>
            </a:extLst>
          </p:cNvPr>
          <p:cNvSpPr/>
          <p:nvPr/>
        </p:nvSpPr>
        <p:spPr>
          <a:xfrm>
            <a:off x="1386270" y="5611633"/>
            <a:ext cx="147210" cy="147210"/>
          </a:xfrm>
          <a:prstGeom prst="ellipse">
            <a:avLst/>
          </a:prstGeom>
          <a:solidFill>
            <a:schemeClr val="bg1">
              <a:alpha val="4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1" name="椭圆 110">
            <a:extLst>
              <a:ext uri="{FF2B5EF4-FFF2-40B4-BE49-F238E27FC236}">
                <a16:creationId xmlns:a16="http://schemas.microsoft.com/office/drawing/2014/main" xmlns="" id="{7187F44A-9DBE-40D9-B7AC-338CFC80368E}"/>
              </a:ext>
            </a:extLst>
          </p:cNvPr>
          <p:cNvSpPr/>
          <p:nvPr/>
        </p:nvSpPr>
        <p:spPr>
          <a:xfrm>
            <a:off x="1904150" y="6804454"/>
            <a:ext cx="131638" cy="13163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2" name="椭圆 111">
            <a:extLst>
              <a:ext uri="{FF2B5EF4-FFF2-40B4-BE49-F238E27FC236}">
                <a16:creationId xmlns:a16="http://schemas.microsoft.com/office/drawing/2014/main" xmlns="" id="{4D8DC00A-55C8-4A0E-934E-8D7C68EBD475}"/>
              </a:ext>
            </a:extLst>
          </p:cNvPr>
          <p:cNvSpPr/>
          <p:nvPr/>
        </p:nvSpPr>
        <p:spPr>
          <a:xfrm>
            <a:off x="1158105" y="6614760"/>
            <a:ext cx="220298" cy="22029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3" name="椭圆 112">
            <a:extLst>
              <a:ext uri="{FF2B5EF4-FFF2-40B4-BE49-F238E27FC236}">
                <a16:creationId xmlns:a16="http://schemas.microsoft.com/office/drawing/2014/main" xmlns="" id="{9E270292-6AA7-4B7B-AB5B-BD5DD188F321}"/>
              </a:ext>
            </a:extLst>
          </p:cNvPr>
          <p:cNvSpPr/>
          <p:nvPr/>
        </p:nvSpPr>
        <p:spPr>
          <a:xfrm>
            <a:off x="1504489" y="6062030"/>
            <a:ext cx="131638" cy="13163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4" name="椭圆 113">
            <a:extLst>
              <a:ext uri="{FF2B5EF4-FFF2-40B4-BE49-F238E27FC236}">
                <a16:creationId xmlns:a16="http://schemas.microsoft.com/office/drawing/2014/main" xmlns="" id="{82F93C14-3E99-4FBE-BE6D-F33746E0BF74}"/>
              </a:ext>
            </a:extLst>
          </p:cNvPr>
          <p:cNvSpPr/>
          <p:nvPr/>
        </p:nvSpPr>
        <p:spPr>
          <a:xfrm>
            <a:off x="189080" y="6597983"/>
            <a:ext cx="220298" cy="22029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5" name="椭圆 114">
            <a:extLst>
              <a:ext uri="{FF2B5EF4-FFF2-40B4-BE49-F238E27FC236}">
                <a16:creationId xmlns:a16="http://schemas.microsoft.com/office/drawing/2014/main" xmlns="" id="{6B438104-7901-4B68-B12D-34B7135EE186}"/>
              </a:ext>
            </a:extLst>
          </p:cNvPr>
          <p:cNvSpPr/>
          <p:nvPr/>
        </p:nvSpPr>
        <p:spPr>
          <a:xfrm>
            <a:off x="1302346" y="6804454"/>
            <a:ext cx="131638" cy="13163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6" name="椭圆 115">
            <a:extLst>
              <a:ext uri="{FF2B5EF4-FFF2-40B4-BE49-F238E27FC236}">
                <a16:creationId xmlns:a16="http://schemas.microsoft.com/office/drawing/2014/main" xmlns="" id="{7BD530CF-D0A7-489F-BD18-4E9B8F8F5E46}"/>
              </a:ext>
            </a:extLst>
          </p:cNvPr>
          <p:cNvSpPr/>
          <p:nvPr/>
        </p:nvSpPr>
        <p:spPr>
          <a:xfrm>
            <a:off x="795804" y="6391498"/>
            <a:ext cx="220298" cy="22029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7" name="椭圆 116">
            <a:extLst>
              <a:ext uri="{FF2B5EF4-FFF2-40B4-BE49-F238E27FC236}">
                <a16:creationId xmlns:a16="http://schemas.microsoft.com/office/drawing/2014/main" xmlns="" id="{A465FA1D-5F5C-493A-92B9-BE5CE345003C}"/>
              </a:ext>
            </a:extLst>
          </p:cNvPr>
          <p:cNvSpPr/>
          <p:nvPr/>
        </p:nvSpPr>
        <p:spPr>
          <a:xfrm>
            <a:off x="2558564" y="4969658"/>
            <a:ext cx="1973942" cy="1973942"/>
          </a:xfrm>
          <a:prstGeom prst="ellipse">
            <a:avLst/>
          </a:prstGeom>
          <a:gradFill flip="none" rotWithShape="1">
            <a:gsLst>
              <a:gs pos="100000">
                <a:schemeClr val="bg1">
                  <a:alpha val="63000"/>
                </a:schemeClr>
              </a:gs>
              <a:gs pos="55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8" name="椭圆 117">
            <a:extLst>
              <a:ext uri="{FF2B5EF4-FFF2-40B4-BE49-F238E27FC236}">
                <a16:creationId xmlns:a16="http://schemas.microsoft.com/office/drawing/2014/main" xmlns="" id="{CA8C5228-00CB-4BBD-A4C5-79F93164FC4B}"/>
              </a:ext>
            </a:extLst>
          </p:cNvPr>
          <p:cNvSpPr/>
          <p:nvPr/>
        </p:nvSpPr>
        <p:spPr>
          <a:xfrm>
            <a:off x="3081045" y="5492139"/>
            <a:ext cx="928980" cy="928980"/>
          </a:xfrm>
          <a:prstGeom prst="ellipse">
            <a:avLst/>
          </a:prstGeom>
          <a:gradFill>
            <a:gsLst>
              <a:gs pos="21000">
                <a:schemeClr val="accent1">
                  <a:lumMod val="5000"/>
                  <a:lumOff val="95000"/>
                </a:schemeClr>
              </a:gs>
              <a:gs pos="57000">
                <a:schemeClr val="bg1">
                  <a:alpha val="73000"/>
                </a:schemeClr>
              </a:gs>
            </a:gsLst>
            <a:path path="circle">
              <a:fillToRect l="50000" t="50000" r="50000" b="50000"/>
            </a:path>
          </a:gradFill>
          <a:ln>
            <a:noFill/>
          </a:ln>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5" name="矩形 259">
            <a:extLst>
              <a:ext uri="{FF2B5EF4-FFF2-40B4-BE49-F238E27FC236}">
                <a16:creationId xmlns:a16="http://schemas.microsoft.com/office/drawing/2014/main" xmlns="" id="{A68212E6-97A9-4EDD-8ECA-458210A82247}"/>
              </a:ext>
            </a:extLst>
          </p:cNvPr>
          <p:cNvSpPr>
            <a:spLocks noChangeArrowheads="1"/>
          </p:cNvSpPr>
          <p:nvPr/>
        </p:nvSpPr>
        <p:spPr bwMode="auto">
          <a:xfrm>
            <a:off x="986689" y="2500968"/>
            <a:ext cx="10257044" cy="1908215"/>
          </a:xfrm>
          <a:prstGeom prst="rect">
            <a:avLst/>
          </a:prstGeom>
          <a:noFill/>
          <a:ln>
            <a:noFill/>
          </a:ln>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lnSpc>
                <a:spcPct val="130000"/>
              </a:lnSpc>
              <a:buNone/>
            </a:pPr>
            <a:r>
              <a:rPr lang="zh-CN" altLang="en-US" sz="4000" b="1" dirty="0" smtClean="0">
                <a:solidFill>
                  <a:srgbClr val="0070C0"/>
                </a:solidFill>
                <a:latin typeface="+mj-ea"/>
                <a:ea typeface="+mj-ea"/>
                <a:cs typeface="+mn-ea"/>
                <a:sym typeface="+mn-lt"/>
              </a:rPr>
              <a:t>三、</a:t>
            </a:r>
            <a:r>
              <a:rPr lang="zh-CN" altLang="en-US" sz="4000" b="1" dirty="0" smtClean="0">
                <a:solidFill>
                  <a:srgbClr val="0070C0"/>
                </a:solidFill>
                <a:cs typeface="+mn-ea"/>
                <a:sym typeface="+mn-lt"/>
              </a:rPr>
              <a:t>诗歌的形式特征和选择要点</a:t>
            </a:r>
          </a:p>
          <a:p>
            <a:pPr algn="ctr">
              <a:buNone/>
            </a:pPr>
            <a:endParaRPr lang="zh-CN" altLang="en-US" sz="6000" b="1" dirty="0">
              <a:latin typeface="+mj-ea"/>
              <a:ea typeface="+mj-ea"/>
              <a:cs typeface="+mn-ea"/>
              <a:sym typeface="+mn-lt"/>
            </a:endParaRPr>
          </a:p>
        </p:txBody>
      </p:sp>
      <p:sp>
        <p:nvSpPr>
          <p:cNvPr id="121" name="PA_矩形 19">
            <a:extLst>
              <a:ext uri="{FF2B5EF4-FFF2-40B4-BE49-F238E27FC236}">
                <a16:creationId xmlns:a16="http://schemas.microsoft.com/office/drawing/2014/main" xmlns="" id="{06C92921-0693-4CE6-AC38-A7C798F1FEB3}"/>
              </a:ext>
            </a:extLst>
          </p:cNvPr>
          <p:cNvSpPr/>
          <p:nvPr>
            <p:custDataLst>
              <p:tags r:id="rId1"/>
            </p:custDataLst>
          </p:nvPr>
        </p:nvSpPr>
        <p:spPr>
          <a:xfrm>
            <a:off x="3115738" y="4805068"/>
            <a:ext cx="5971818" cy="523220"/>
          </a:xfrm>
          <a:prstGeom prst="rect">
            <a:avLst/>
          </a:prstGeom>
        </p:spPr>
        <p:txBody>
          <a:bodyPr wrap="square">
            <a:spAutoFit/>
          </a:bodyPr>
          <a:lstStyle/>
          <a:p>
            <a:r>
              <a:rPr lang="zh-CN" altLang="en-US" sz="2800" b="1" dirty="0" smtClean="0">
                <a:solidFill>
                  <a:schemeClr val="tx1">
                    <a:lumMod val="75000"/>
                    <a:lumOff val="25000"/>
                  </a:schemeClr>
                </a:solidFill>
                <a:cs typeface="+mn-ea"/>
                <a:sym typeface="+mn-lt"/>
              </a:rPr>
              <a:t>    </a:t>
            </a:r>
            <a:endParaRPr lang="zh-CN" altLang="en-US" sz="2800" b="1" i="0" dirty="0">
              <a:effectLst/>
              <a:cs typeface="+mn-ea"/>
              <a:sym typeface="+mn-lt"/>
            </a:endParaRPr>
          </a:p>
        </p:txBody>
      </p:sp>
      <p:pic>
        <p:nvPicPr>
          <p:cNvPr id="10" name="几米 - 拥有Masbfca (广告配乐完整版)">
            <a:hlinkClick r:id="" action="ppaction://media"/>
            <a:extLst>
              <a:ext uri="{FF2B5EF4-FFF2-40B4-BE49-F238E27FC236}">
                <a16:creationId xmlns:a16="http://schemas.microsoft.com/office/drawing/2014/main" xmlns="" id="{2DBD9292-7227-4634-A198-4098DD8933D5}"/>
              </a:ext>
            </a:extLst>
          </p:cNvPr>
          <p:cNvPicPr>
            <a:picLocks noChangeAspect="1"/>
          </p:cNvPicPr>
          <p:nvPr>
            <a:audioFile r:link="rId3"/>
            <p:extLst>
              <p:ext uri="{DAA4B4D4-6D71-4841-9C94-3DE7FCFB9230}">
                <p14:media xmlns:p14="http://schemas.microsoft.com/office/powerpoint/2010/main" r:embed="rId2"/>
              </p:ext>
            </p:extLst>
          </p:nvPr>
        </p:nvPicPr>
        <p:blipFill>
          <a:blip r:embed="rId7"/>
          <a:stretch>
            <a:fillRect/>
          </a:stretch>
        </p:blipFill>
        <p:spPr>
          <a:xfrm>
            <a:off x="6077365" y="-1369943"/>
            <a:ext cx="609600" cy="609600"/>
          </a:xfrm>
          <a:prstGeom prst="rect">
            <a:avLst/>
          </a:prstGeom>
        </p:spPr>
      </p:pic>
    </p:spTree>
    <p:extLst>
      <p:ext uri="{BB962C8B-B14F-4D97-AF65-F5344CB8AC3E}">
        <p14:creationId xmlns:p14="http://schemas.microsoft.com/office/powerpoint/2010/main" val="3709237661"/>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childTnLst>
                          </p:cTn>
                        </p:par>
                        <p:par>
                          <p:cTn id="7" fill="hold">
                            <p:stCondLst>
                              <p:cond delay="0"/>
                            </p:stCondLst>
                            <p:childTnLst>
                              <p:par>
                                <p:cTn id="8" presetID="41" presetClass="entr" presetSubtype="0" fill="hold" grpId="0" nodeType="afterEffect">
                                  <p:stCondLst>
                                    <p:cond delay="0"/>
                                  </p:stCondLst>
                                  <p:iterate type="lt">
                                    <p:tmPct val="10000"/>
                                  </p:iterate>
                                  <p:childTnLst>
                                    <p:set>
                                      <p:cBhvr>
                                        <p:cTn id="9" dur="1" fill="hold">
                                          <p:stCondLst>
                                            <p:cond delay="0"/>
                                          </p:stCondLst>
                                        </p:cTn>
                                        <p:tgtEl>
                                          <p:spTgt spid="105"/>
                                        </p:tgtEl>
                                        <p:attrNameLst>
                                          <p:attrName>style.visibility</p:attrName>
                                        </p:attrNameLst>
                                      </p:cBhvr>
                                      <p:to>
                                        <p:strVal val="visible"/>
                                      </p:to>
                                    </p:set>
                                    <p:anim calcmode="lin" valueType="num">
                                      <p:cBhvr>
                                        <p:cTn id="10" dur="500" fill="hold"/>
                                        <p:tgtEl>
                                          <p:spTgt spid="105"/>
                                        </p:tgtEl>
                                        <p:attrNameLst>
                                          <p:attrName>ppt_x</p:attrName>
                                        </p:attrNameLst>
                                      </p:cBhvr>
                                      <p:tavLst>
                                        <p:tav tm="0">
                                          <p:val>
                                            <p:strVal val="#ppt_x"/>
                                          </p:val>
                                        </p:tav>
                                        <p:tav tm="50000">
                                          <p:val>
                                            <p:strVal val="#ppt_x+.1"/>
                                          </p:val>
                                        </p:tav>
                                        <p:tav tm="100000">
                                          <p:val>
                                            <p:strVal val="#ppt_x"/>
                                          </p:val>
                                        </p:tav>
                                      </p:tavLst>
                                    </p:anim>
                                    <p:anim calcmode="lin" valueType="num">
                                      <p:cBhvr>
                                        <p:cTn id="11" dur="500" fill="hold"/>
                                        <p:tgtEl>
                                          <p:spTgt spid="105"/>
                                        </p:tgtEl>
                                        <p:attrNameLst>
                                          <p:attrName>ppt_y</p:attrName>
                                        </p:attrNameLst>
                                      </p:cBhvr>
                                      <p:tavLst>
                                        <p:tav tm="0">
                                          <p:val>
                                            <p:strVal val="#ppt_y"/>
                                          </p:val>
                                        </p:tav>
                                        <p:tav tm="100000">
                                          <p:val>
                                            <p:strVal val="#ppt_y"/>
                                          </p:val>
                                        </p:tav>
                                      </p:tavLst>
                                    </p:anim>
                                    <p:anim calcmode="lin" valueType="num">
                                      <p:cBhvr>
                                        <p:cTn id="12" dur="500" fill="hold"/>
                                        <p:tgtEl>
                                          <p:spTgt spid="105"/>
                                        </p:tgtEl>
                                        <p:attrNameLst>
                                          <p:attrName>ppt_h</p:attrName>
                                        </p:attrNameLst>
                                      </p:cBhvr>
                                      <p:tavLst>
                                        <p:tav tm="0">
                                          <p:val>
                                            <p:strVal val="#ppt_h/10"/>
                                          </p:val>
                                        </p:tav>
                                        <p:tav tm="50000">
                                          <p:val>
                                            <p:strVal val="#ppt_h+.01"/>
                                          </p:val>
                                        </p:tav>
                                        <p:tav tm="100000">
                                          <p:val>
                                            <p:strVal val="#ppt_h"/>
                                          </p:val>
                                        </p:tav>
                                      </p:tavLst>
                                    </p:anim>
                                    <p:anim calcmode="lin" valueType="num">
                                      <p:cBhvr>
                                        <p:cTn id="13" dur="500" fill="hold"/>
                                        <p:tgtEl>
                                          <p:spTgt spid="105"/>
                                        </p:tgtEl>
                                        <p:attrNameLst>
                                          <p:attrName>ppt_w</p:attrName>
                                        </p:attrNameLst>
                                      </p:cBhvr>
                                      <p:tavLst>
                                        <p:tav tm="0">
                                          <p:val>
                                            <p:strVal val="#ppt_w/10"/>
                                          </p:val>
                                        </p:tav>
                                        <p:tav tm="50000">
                                          <p:val>
                                            <p:strVal val="#ppt_w+.01"/>
                                          </p:val>
                                        </p:tav>
                                        <p:tav tm="100000">
                                          <p:val>
                                            <p:strVal val="#ppt_w"/>
                                          </p:val>
                                        </p:tav>
                                      </p:tavLst>
                                    </p:anim>
                                    <p:animEffect transition="in" filter="fade">
                                      <p:cBhvr>
                                        <p:cTn id="14" dur="500" tmFilter="0,0; .5, 1; 1, 1"/>
                                        <p:tgtEl>
                                          <p:spTgt spid="105"/>
                                        </p:tgtEl>
                                      </p:cBhvr>
                                    </p:animEffect>
                                  </p:childTnLst>
                                </p:cTn>
                              </p:par>
                            </p:childTnLst>
                          </p:cTn>
                        </p:par>
                        <p:par>
                          <p:cTn id="15" fill="hold">
                            <p:stCondLst>
                              <p:cond delay="1150"/>
                            </p:stCondLst>
                            <p:childTnLst>
                              <p:par>
                                <p:cTn id="16" presetID="26" presetClass="emph" presetSubtype="0" fill="hold" grpId="1" nodeType="afterEffect">
                                  <p:stCondLst>
                                    <p:cond delay="0"/>
                                  </p:stCondLst>
                                  <p:iterate type="lt">
                                    <p:tmPct val="0"/>
                                  </p:iterate>
                                  <p:childTnLst>
                                    <p:animEffect transition="out" filter="fade">
                                      <p:cBhvr>
                                        <p:cTn id="17" dur="500" tmFilter="0, 0; .2, .5; .8, .5; 1, 0"/>
                                        <p:tgtEl>
                                          <p:spTgt spid="105"/>
                                        </p:tgtEl>
                                      </p:cBhvr>
                                    </p:animEffect>
                                    <p:animScale>
                                      <p:cBhvr>
                                        <p:cTn id="18" dur="250" autoRev="1" fill="hold"/>
                                        <p:tgtEl>
                                          <p:spTgt spid="105"/>
                                        </p:tgtEl>
                                      </p:cBhvr>
                                      <p:by x="105000" y="105000"/>
                                    </p:animScale>
                                  </p:childTnLst>
                                </p:cTn>
                              </p:par>
                              <p:par>
                                <p:cTn id="19" presetID="2" presetClass="entr" presetSubtype="4" fill="hold" grpId="0" nodeType="withEffect">
                                  <p:stCondLst>
                                    <p:cond delay="1000"/>
                                  </p:stCondLst>
                                  <p:childTnLst>
                                    <p:set>
                                      <p:cBhvr>
                                        <p:cTn id="20" dur="1" fill="hold">
                                          <p:stCondLst>
                                            <p:cond delay="0"/>
                                          </p:stCondLst>
                                        </p:cTn>
                                        <p:tgtEl>
                                          <p:spTgt spid="121"/>
                                        </p:tgtEl>
                                        <p:attrNameLst>
                                          <p:attrName>style.visibility</p:attrName>
                                        </p:attrNameLst>
                                      </p:cBhvr>
                                      <p:to>
                                        <p:strVal val="visible"/>
                                      </p:to>
                                    </p:set>
                                    <p:anim calcmode="lin" valueType="num">
                                      <p:cBhvr additive="base">
                                        <p:cTn id="21" dur="500" fill="hold"/>
                                        <p:tgtEl>
                                          <p:spTgt spid="121"/>
                                        </p:tgtEl>
                                        <p:attrNameLst>
                                          <p:attrName>ppt_x</p:attrName>
                                        </p:attrNameLst>
                                      </p:cBhvr>
                                      <p:tavLst>
                                        <p:tav tm="0">
                                          <p:val>
                                            <p:strVal val="#ppt_x"/>
                                          </p:val>
                                        </p:tav>
                                        <p:tav tm="100000">
                                          <p:val>
                                            <p:strVal val="#ppt_x"/>
                                          </p:val>
                                        </p:tav>
                                      </p:tavLst>
                                    </p:anim>
                                    <p:anim calcmode="lin" valueType="num">
                                      <p:cBhvr additive="base">
                                        <p:cTn id="22" dur="500" fill="hold"/>
                                        <p:tgtEl>
                                          <p:spTgt spid="1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23" repeatCount="indefinite" fill="hold" display="0">
                  <p:stCondLst>
                    <p:cond delay="indefinite"/>
                  </p:stCondLst>
                  <p:endCondLst>
                    <p:cond evt="onStopAudio" delay="0">
                      <p:tgtEl>
                        <p:sldTgt/>
                      </p:tgtEl>
                    </p:cond>
                  </p:endCondLst>
                </p:cTn>
                <p:tgtEl>
                  <p:spTgt spid="10"/>
                </p:tgtEl>
              </p:cMediaNode>
            </p:audio>
          </p:childTnLst>
        </p:cTn>
      </p:par>
    </p:tnLst>
    <p:bldLst>
      <p:bldP spid="105" grpId="0"/>
      <p:bldP spid="105" grpId="1"/>
      <p:bldP spid="12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PA_MH_Entry_2"/>
          <p:cNvSpPr/>
          <p:nvPr>
            <p:custDataLst>
              <p:tags r:id="rId2"/>
            </p:custDataLst>
          </p:nvPr>
        </p:nvSpPr>
        <p:spPr>
          <a:xfrm>
            <a:off x="2391326" y="2745048"/>
            <a:ext cx="8061853" cy="661117"/>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2700" cap="sq">
            <a:solidFill>
              <a:schemeClr val="accent1">
                <a:lumMod val="60000"/>
                <a:lumOff val="40000"/>
              </a:schemeClr>
            </a:solidFill>
            <a:prstDash val="dash"/>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rmAutofit/>
          </a:bodyPr>
          <a:lstStyle/>
          <a:p>
            <a:pPr algn="ctr">
              <a:lnSpc>
                <a:spcPct val="130000"/>
              </a:lnSpc>
            </a:pPr>
            <a:endParaRPr lang="zh-CN" altLang="en-US" sz="2000" dirty="0">
              <a:solidFill>
                <a:srgbClr val="B2B2B2"/>
              </a:solidFill>
              <a:cs typeface="+mn-ea"/>
              <a:sym typeface="+mn-lt"/>
            </a:endParaRPr>
          </a:p>
        </p:txBody>
      </p:sp>
      <p:sp>
        <p:nvSpPr>
          <p:cNvPr id="40" name="PA_MH_Entry_3"/>
          <p:cNvSpPr/>
          <p:nvPr>
            <p:custDataLst>
              <p:tags r:id="rId3"/>
            </p:custDataLst>
          </p:nvPr>
        </p:nvSpPr>
        <p:spPr>
          <a:xfrm>
            <a:off x="5754180" y="3770299"/>
            <a:ext cx="4698999" cy="661117"/>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2700" cap="sq">
            <a:solidFill>
              <a:schemeClr val="accent1">
                <a:lumMod val="60000"/>
                <a:lumOff val="40000"/>
              </a:schemeClr>
            </a:solidFill>
            <a:prstDash val="dash"/>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rmAutofit/>
          </a:bodyPr>
          <a:lstStyle/>
          <a:p>
            <a:pPr algn="ctr">
              <a:lnSpc>
                <a:spcPct val="130000"/>
              </a:lnSpc>
            </a:pPr>
            <a:endParaRPr lang="zh-CN" altLang="en-US" sz="2000" dirty="0">
              <a:solidFill>
                <a:srgbClr val="B2B2B2"/>
              </a:solidFill>
              <a:cs typeface="+mn-ea"/>
              <a:sym typeface="+mn-lt"/>
            </a:endParaRPr>
          </a:p>
        </p:txBody>
      </p:sp>
      <p:sp>
        <p:nvSpPr>
          <p:cNvPr id="41" name="PA_MH_Entry_4"/>
          <p:cNvSpPr/>
          <p:nvPr>
            <p:custDataLst>
              <p:tags r:id="rId4"/>
            </p:custDataLst>
          </p:nvPr>
        </p:nvSpPr>
        <p:spPr>
          <a:xfrm>
            <a:off x="5754180" y="4795550"/>
            <a:ext cx="4698999" cy="661117"/>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2700" cap="sq">
            <a:solidFill>
              <a:schemeClr val="accent1">
                <a:lumMod val="60000"/>
                <a:lumOff val="40000"/>
              </a:schemeClr>
            </a:solidFill>
            <a:prstDash val="dash"/>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rmAutofit/>
          </a:bodyPr>
          <a:lstStyle/>
          <a:p>
            <a:pPr algn="ctr">
              <a:lnSpc>
                <a:spcPct val="130000"/>
              </a:lnSpc>
            </a:pPr>
            <a:endParaRPr lang="zh-CN" altLang="en-US" sz="2000" dirty="0">
              <a:solidFill>
                <a:srgbClr val="B2B2B2"/>
              </a:solidFill>
              <a:cs typeface="+mn-ea"/>
              <a:sym typeface="+mn-lt"/>
            </a:endParaRPr>
          </a:p>
        </p:txBody>
      </p:sp>
      <p:sp>
        <p:nvSpPr>
          <p:cNvPr id="48" name="PA_MH_Entry_1"/>
          <p:cNvSpPr/>
          <p:nvPr>
            <p:custDataLst>
              <p:tags r:id="rId5"/>
            </p:custDataLst>
          </p:nvPr>
        </p:nvSpPr>
        <p:spPr>
          <a:xfrm>
            <a:off x="2391325" y="1719797"/>
            <a:ext cx="8061854" cy="3226776"/>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2700" cap="sq">
            <a:solidFill>
              <a:schemeClr val="accent1">
                <a:lumMod val="60000"/>
                <a:lumOff val="40000"/>
              </a:schemeClr>
            </a:solidFill>
            <a:prstDash val="dash"/>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rmAutofit lnSpcReduction="10000"/>
          </a:bodyPr>
          <a:lstStyle/>
          <a:p>
            <a:pPr>
              <a:lnSpc>
                <a:spcPct val="130000"/>
              </a:lnSpc>
            </a:pPr>
            <a:r>
              <a:rPr lang="zh-CN" altLang="en-US" sz="2800" b="1" dirty="0" smtClean="0">
                <a:solidFill>
                  <a:schemeClr val="tx1"/>
                </a:solidFill>
                <a:cs typeface="+mn-ea"/>
                <a:sym typeface="+mn-lt"/>
              </a:rPr>
              <a:t>    诗歌的形式特征表现为</a:t>
            </a:r>
            <a:r>
              <a:rPr lang="zh-CN" altLang="en-US" sz="2800" b="1" dirty="0" smtClean="0">
                <a:solidFill>
                  <a:srgbClr val="FF0000"/>
                </a:solidFill>
                <a:cs typeface="+mn-ea"/>
                <a:sym typeface="+mn-lt"/>
              </a:rPr>
              <a:t>分行排列</a:t>
            </a:r>
            <a:r>
              <a:rPr lang="zh-CN" altLang="en-US" sz="2800" b="1" dirty="0" smtClean="0">
                <a:solidFill>
                  <a:schemeClr val="tx1"/>
                </a:solidFill>
                <a:cs typeface="+mn-ea"/>
                <a:sym typeface="+mn-lt"/>
              </a:rPr>
              <a:t>。在分行排列的基础上，通过句式长短的变化，按照音韵和谐规律塑造出诗歌独特的形体美。对诗歌分行排列结构的了解要求儿童理解这种</a:t>
            </a:r>
            <a:r>
              <a:rPr lang="zh-CN" altLang="en-US" sz="2800" b="1" dirty="0" smtClean="0">
                <a:solidFill>
                  <a:srgbClr val="FF0000"/>
                </a:solidFill>
                <a:cs typeface="+mn-ea"/>
                <a:sym typeface="+mn-lt"/>
              </a:rPr>
              <a:t>分行排列的结构所带来的美</a:t>
            </a:r>
            <a:r>
              <a:rPr lang="zh-CN" altLang="en-US" sz="2800" b="1" dirty="0" smtClean="0">
                <a:solidFill>
                  <a:schemeClr val="tx1"/>
                </a:solidFill>
                <a:cs typeface="+mn-ea"/>
                <a:sym typeface="+mn-lt"/>
              </a:rPr>
              <a:t>，即</a:t>
            </a:r>
            <a:r>
              <a:rPr lang="zh-CN" altLang="en-US" sz="2800" b="1" u="sng" dirty="0" smtClean="0">
                <a:solidFill>
                  <a:srgbClr val="FF0000"/>
                </a:solidFill>
                <a:cs typeface="+mn-ea"/>
                <a:sym typeface="+mn-lt"/>
              </a:rPr>
              <a:t>音乐美（节奏和韵律）、绘画美（生动或优美的画面内容）和形式美（句式多样而灵活）</a:t>
            </a:r>
            <a:r>
              <a:rPr lang="zh-CN" altLang="en-US" sz="2800" b="1" dirty="0" smtClean="0">
                <a:solidFill>
                  <a:schemeClr val="tx1"/>
                </a:solidFill>
                <a:cs typeface="+mn-ea"/>
                <a:sym typeface="+mn-lt"/>
              </a:rPr>
              <a:t>。</a:t>
            </a:r>
            <a:endParaRPr lang="zh-CN" altLang="en-US" sz="2800" b="1" dirty="0">
              <a:solidFill>
                <a:schemeClr val="tx1"/>
              </a:solidFill>
              <a:cs typeface="+mn-ea"/>
              <a:sym typeface="+mn-lt"/>
            </a:endParaRPr>
          </a:p>
        </p:txBody>
      </p:sp>
      <p:sp>
        <p:nvSpPr>
          <p:cNvPr id="21" name="PA_MH_Others_1"/>
          <p:cNvSpPr/>
          <p:nvPr>
            <p:custDataLst>
              <p:tags r:id="rId6"/>
            </p:custDataLst>
          </p:nvPr>
        </p:nvSpPr>
        <p:spPr>
          <a:xfrm>
            <a:off x="1506241" y="763082"/>
            <a:ext cx="1317336" cy="1321695"/>
          </a:xfrm>
          <a:prstGeom prst="hexagon">
            <a:avLst/>
          </a:prstGeom>
          <a:noFill/>
          <a:ln w="12700" cap="flat" cmpd="sng" algn="ctr">
            <a:noFill/>
            <a:prstDash val="solid"/>
            <a:miter lim="800000"/>
          </a:ln>
          <a:effectLst/>
        </p:spPr>
        <p:txBody>
          <a:bodyPr bIns="180000" anchor="ctr">
            <a:noAutofit/>
          </a:bodyPr>
          <a:lstStyle/>
          <a:p>
            <a:pPr algn="ctr">
              <a:defRPr/>
            </a:pPr>
            <a:endParaRPr lang="zh-CN" altLang="en-US" sz="8800" b="1" kern="0" dirty="0">
              <a:ln>
                <a:solidFill>
                  <a:srgbClr val="FFFFFF"/>
                </a:solidFill>
              </a:ln>
              <a:cs typeface="+mn-ea"/>
              <a:sym typeface="+mn-lt"/>
            </a:endParaRPr>
          </a:p>
        </p:txBody>
      </p:sp>
      <p:sp>
        <p:nvSpPr>
          <p:cNvPr id="22" name="PA_MH_Others_2"/>
          <p:cNvSpPr/>
          <p:nvPr>
            <p:custDataLst>
              <p:tags r:id="rId7"/>
            </p:custDataLst>
          </p:nvPr>
        </p:nvSpPr>
        <p:spPr>
          <a:xfrm>
            <a:off x="440675" y="564904"/>
            <a:ext cx="9276202" cy="764498"/>
          </a:xfrm>
          <a:prstGeom prst="ellipse">
            <a:avLst/>
          </a:prstGeom>
          <a:noFill/>
          <a:ln w="12700" cap="flat" cmpd="sng" algn="ctr">
            <a:noFill/>
            <a:prstDash val="solid"/>
            <a:miter lim="800000"/>
          </a:ln>
          <a:effectLst/>
        </p:spPr>
        <p:txBody>
          <a:bodyPr anchor="ctr">
            <a:noAutofit/>
          </a:bodyPr>
          <a:lstStyle/>
          <a:p>
            <a:pPr>
              <a:defRPr/>
            </a:pPr>
            <a:r>
              <a:rPr lang="zh-CN" altLang="en-US" sz="4400" b="1" kern="0" dirty="0" smtClean="0">
                <a:ln>
                  <a:solidFill>
                    <a:srgbClr val="FFFFFF"/>
                  </a:solidFill>
                </a:ln>
                <a:latin typeface="隶书" pitchFamily="49" charset="-122"/>
                <a:ea typeface="隶书" pitchFamily="49" charset="-122"/>
                <a:cs typeface="+mn-ea"/>
                <a:sym typeface="+mn-lt"/>
              </a:rPr>
              <a:t>（一）诗歌的形式特征</a:t>
            </a:r>
            <a:endParaRPr lang="zh-CN" altLang="en-US" sz="4400" b="1" kern="0" dirty="0">
              <a:ln>
                <a:solidFill>
                  <a:srgbClr val="FFFFFF"/>
                </a:solidFill>
              </a:ln>
              <a:latin typeface="隶书" pitchFamily="49" charset="-122"/>
              <a:ea typeface="隶书" pitchFamily="49" charset="-122"/>
              <a:cs typeface="+mn-ea"/>
              <a:sym typeface="+mn-lt"/>
            </a:endParaRPr>
          </a:p>
        </p:txBody>
      </p:sp>
      <p:sp>
        <p:nvSpPr>
          <p:cNvPr id="23" name="PA_MH_Others_3"/>
          <p:cNvSpPr txBox="1"/>
          <p:nvPr>
            <p:custDataLst>
              <p:tags r:id="rId8"/>
            </p:custDataLst>
          </p:nvPr>
        </p:nvSpPr>
        <p:spPr>
          <a:xfrm rot="5400000">
            <a:off x="356682" y="3422023"/>
            <a:ext cx="3484512" cy="584775"/>
          </a:xfrm>
          <a:prstGeom prst="rect">
            <a:avLst/>
          </a:prstGeom>
          <a:noFill/>
        </p:spPr>
        <p:txBody>
          <a:bodyPr vert="horz" wrap="none" anchor="ctr" anchorCtr="0">
            <a:noAutofit/>
          </a:bodyPr>
          <a:lstStyle/>
          <a:p>
            <a:pPr>
              <a:defRPr/>
            </a:pPr>
            <a:endParaRPr lang="zh-CN" altLang="en-US" sz="3600" kern="0" spc="500" dirty="0">
              <a:solidFill>
                <a:schemeClr val="tx1">
                  <a:lumMod val="65000"/>
                  <a:lumOff val="35000"/>
                </a:schemeClr>
              </a:solidFill>
              <a:cs typeface="+mn-ea"/>
              <a:sym typeface="+mn-lt"/>
            </a:endParaRPr>
          </a:p>
        </p:txBody>
      </p:sp>
    </p:spTree>
    <p:custDataLst>
      <p:tags r:id="rId1"/>
    </p:custDataLst>
    <p:extLst>
      <p:ext uri="{BB962C8B-B14F-4D97-AF65-F5344CB8AC3E}">
        <p14:creationId xmlns:p14="http://schemas.microsoft.com/office/powerpoint/2010/main" val="2042935226"/>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nodePh="1">
                                  <p:stCondLst>
                                    <p:cond delay="1000"/>
                                  </p:stCondLst>
                                  <p:endCondLst>
                                    <p:cond evt="begin" delay="0">
                                      <p:tn val="5"/>
                                    </p:cond>
                                  </p:end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anim calcmode="lin" valueType="num">
                                      <p:cBhvr>
                                        <p:cTn id="8" dur="1000" fill="hold"/>
                                        <p:tgtEl>
                                          <p:spTgt spid="21"/>
                                        </p:tgtEl>
                                        <p:attrNameLst>
                                          <p:attrName>ppt_x</p:attrName>
                                        </p:attrNameLst>
                                      </p:cBhvr>
                                      <p:tavLst>
                                        <p:tav tm="0">
                                          <p:val>
                                            <p:strVal val="#ppt_x"/>
                                          </p:val>
                                        </p:tav>
                                        <p:tav tm="100000">
                                          <p:val>
                                            <p:strVal val="#ppt_x"/>
                                          </p:val>
                                        </p:tav>
                                      </p:tavLst>
                                    </p:anim>
                                    <p:anim calcmode="lin" valueType="num">
                                      <p:cBhvr>
                                        <p:cTn id="9" dur="1000" fill="hold"/>
                                        <p:tgtEl>
                                          <p:spTgt spid="21"/>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1200"/>
                                  </p:stCondLst>
                                  <p:childTnLst>
                                    <p:set>
                                      <p:cBhvr>
                                        <p:cTn id="11" dur="1" fill="hold">
                                          <p:stCondLst>
                                            <p:cond delay="0"/>
                                          </p:stCondLst>
                                        </p:cTn>
                                        <p:tgtEl>
                                          <p:spTgt spid="22"/>
                                        </p:tgtEl>
                                        <p:attrNameLst>
                                          <p:attrName>style.visibility</p:attrName>
                                        </p:attrNameLst>
                                      </p:cBhvr>
                                      <p:to>
                                        <p:strVal val="visible"/>
                                      </p:to>
                                    </p:set>
                                    <p:animEffect transition="in" filter="fade">
                                      <p:cBhvr>
                                        <p:cTn id="12" dur="1000"/>
                                        <p:tgtEl>
                                          <p:spTgt spid="22"/>
                                        </p:tgtEl>
                                      </p:cBhvr>
                                    </p:animEffect>
                                    <p:anim calcmode="lin" valueType="num">
                                      <p:cBhvr>
                                        <p:cTn id="13" dur="1000" fill="hold"/>
                                        <p:tgtEl>
                                          <p:spTgt spid="22"/>
                                        </p:tgtEl>
                                        <p:attrNameLst>
                                          <p:attrName>ppt_x</p:attrName>
                                        </p:attrNameLst>
                                      </p:cBhvr>
                                      <p:tavLst>
                                        <p:tav tm="0">
                                          <p:val>
                                            <p:strVal val="#ppt_x"/>
                                          </p:val>
                                        </p:tav>
                                        <p:tav tm="100000">
                                          <p:val>
                                            <p:strVal val="#ppt_x"/>
                                          </p:val>
                                        </p:tav>
                                      </p:tavLst>
                                    </p:anim>
                                    <p:anim calcmode="lin" valueType="num">
                                      <p:cBhvr>
                                        <p:cTn id="14" dur="1000" fill="hold"/>
                                        <p:tgtEl>
                                          <p:spTgt spid="22"/>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nodePh="1">
                                  <p:stCondLst>
                                    <p:cond delay="1400"/>
                                  </p:stCondLst>
                                  <p:endCondLst>
                                    <p:cond evt="begin" delay="0">
                                      <p:tn val="15"/>
                                    </p:cond>
                                  </p:endCondLst>
                                  <p:childTnLst>
                                    <p:set>
                                      <p:cBhvr>
                                        <p:cTn id="16" dur="1" fill="hold">
                                          <p:stCondLst>
                                            <p:cond delay="0"/>
                                          </p:stCondLst>
                                        </p:cTn>
                                        <p:tgtEl>
                                          <p:spTgt spid="23"/>
                                        </p:tgtEl>
                                        <p:attrNameLst>
                                          <p:attrName>style.visibility</p:attrName>
                                        </p:attrNameLst>
                                      </p:cBhvr>
                                      <p:to>
                                        <p:strVal val="visible"/>
                                      </p:to>
                                    </p:set>
                                    <p:animEffect transition="in" filter="fade">
                                      <p:cBhvr>
                                        <p:cTn id="17" dur="1000"/>
                                        <p:tgtEl>
                                          <p:spTgt spid="23"/>
                                        </p:tgtEl>
                                      </p:cBhvr>
                                    </p:animEffect>
                                    <p:anim calcmode="lin" valueType="num">
                                      <p:cBhvr>
                                        <p:cTn id="18" dur="1000" fill="hold"/>
                                        <p:tgtEl>
                                          <p:spTgt spid="23"/>
                                        </p:tgtEl>
                                        <p:attrNameLst>
                                          <p:attrName>ppt_x</p:attrName>
                                        </p:attrNameLst>
                                      </p:cBhvr>
                                      <p:tavLst>
                                        <p:tav tm="0">
                                          <p:val>
                                            <p:strVal val="#ppt_x"/>
                                          </p:val>
                                        </p:tav>
                                        <p:tav tm="100000">
                                          <p:val>
                                            <p:strVal val="#ppt_x"/>
                                          </p:val>
                                        </p:tav>
                                      </p:tavLst>
                                    </p:anim>
                                    <p:anim calcmode="lin" valueType="num">
                                      <p:cBhvr>
                                        <p:cTn id="19" dur="1000" fill="hold"/>
                                        <p:tgtEl>
                                          <p:spTgt spid="23"/>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1800"/>
                                  </p:stCondLst>
                                  <p:childTnLst>
                                    <p:set>
                                      <p:cBhvr>
                                        <p:cTn id="21" dur="1" fill="hold">
                                          <p:stCondLst>
                                            <p:cond delay="0"/>
                                          </p:stCondLst>
                                        </p:cTn>
                                        <p:tgtEl>
                                          <p:spTgt spid="48"/>
                                        </p:tgtEl>
                                        <p:attrNameLst>
                                          <p:attrName>style.visibility</p:attrName>
                                        </p:attrNameLst>
                                      </p:cBhvr>
                                      <p:to>
                                        <p:strVal val="visible"/>
                                      </p:to>
                                    </p:set>
                                    <p:animEffect transition="in" filter="fade">
                                      <p:cBhvr>
                                        <p:cTn id="22" dur="1000"/>
                                        <p:tgtEl>
                                          <p:spTgt spid="48"/>
                                        </p:tgtEl>
                                      </p:cBhvr>
                                    </p:animEffect>
                                    <p:anim calcmode="lin" valueType="num">
                                      <p:cBhvr>
                                        <p:cTn id="23" dur="1000" fill="hold"/>
                                        <p:tgtEl>
                                          <p:spTgt spid="48"/>
                                        </p:tgtEl>
                                        <p:attrNameLst>
                                          <p:attrName>ppt_x</p:attrName>
                                        </p:attrNameLst>
                                      </p:cBhvr>
                                      <p:tavLst>
                                        <p:tav tm="0">
                                          <p:val>
                                            <p:strVal val="#ppt_x"/>
                                          </p:val>
                                        </p:tav>
                                        <p:tav tm="100000">
                                          <p:val>
                                            <p:strVal val="#ppt_x"/>
                                          </p:val>
                                        </p:tav>
                                      </p:tavLst>
                                    </p:anim>
                                    <p:anim calcmode="lin" valueType="num">
                                      <p:cBhvr>
                                        <p:cTn id="24" dur="1000" fill="hold"/>
                                        <p:tgtEl>
                                          <p:spTgt spid="48"/>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2200"/>
                                  </p:stCondLst>
                                  <p:childTnLst>
                                    <p:set>
                                      <p:cBhvr>
                                        <p:cTn id="26" dur="1" fill="hold">
                                          <p:stCondLst>
                                            <p:cond delay="0"/>
                                          </p:stCondLst>
                                        </p:cTn>
                                        <p:tgtEl>
                                          <p:spTgt spid="39"/>
                                        </p:tgtEl>
                                        <p:attrNameLst>
                                          <p:attrName>style.visibility</p:attrName>
                                        </p:attrNameLst>
                                      </p:cBhvr>
                                      <p:to>
                                        <p:strVal val="visible"/>
                                      </p:to>
                                    </p:set>
                                    <p:animEffect transition="in" filter="fade">
                                      <p:cBhvr>
                                        <p:cTn id="27" dur="1000"/>
                                        <p:tgtEl>
                                          <p:spTgt spid="39"/>
                                        </p:tgtEl>
                                      </p:cBhvr>
                                    </p:animEffect>
                                    <p:anim calcmode="lin" valueType="num">
                                      <p:cBhvr>
                                        <p:cTn id="28" dur="1000" fill="hold"/>
                                        <p:tgtEl>
                                          <p:spTgt spid="39"/>
                                        </p:tgtEl>
                                        <p:attrNameLst>
                                          <p:attrName>ppt_x</p:attrName>
                                        </p:attrNameLst>
                                      </p:cBhvr>
                                      <p:tavLst>
                                        <p:tav tm="0">
                                          <p:val>
                                            <p:strVal val="#ppt_x"/>
                                          </p:val>
                                        </p:tav>
                                        <p:tav tm="100000">
                                          <p:val>
                                            <p:strVal val="#ppt_x"/>
                                          </p:val>
                                        </p:tav>
                                      </p:tavLst>
                                    </p:anim>
                                    <p:anim calcmode="lin" valueType="num">
                                      <p:cBhvr>
                                        <p:cTn id="29" dur="1000" fill="hold"/>
                                        <p:tgtEl>
                                          <p:spTgt spid="39"/>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2600"/>
                                  </p:stCondLst>
                                  <p:childTnLst>
                                    <p:set>
                                      <p:cBhvr>
                                        <p:cTn id="31" dur="1" fill="hold">
                                          <p:stCondLst>
                                            <p:cond delay="0"/>
                                          </p:stCondLst>
                                        </p:cTn>
                                        <p:tgtEl>
                                          <p:spTgt spid="40"/>
                                        </p:tgtEl>
                                        <p:attrNameLst>
                                          <p:attrName>style.visibility</p:attrName>
                                        </p:attrNameLst>
                                      </p:cBhvr>
                                      <p:to>
                                        <p:strVal val="visible"/>
                                      </p:to>
                                    </p:set>
                                    <p:animEffect transition="in" filter="fade">
                                      <p:cBhvr>
                                        <p:cTn id="32" dur="1000"/>
                                        <p:tgtEl>
                                          <p:spTgt spid="40"/>
                                        </p:tgtEl>
                                      </p:cBhvr>
                                    </p:animEffect>
                                    <p:anim calcmode="lin" valueType="num">
                                      <p:cBhvr>
                                        <p:cTn id="33" dur="1000" fill="hold"/>
                                        <p:tgtEl>
                                          <p:spTgt spid="40"/>
                                        </p:tgtEl>
                                        <p:attrNameLst>
                                          <p:attrName>ppt_x</p:attrName>
                                        </p:attrNameLst>
                                      </p:cBhvr>
                                      <p:tavLst>
                                        <p:tav tm="0">
                                          <p:val>
                                            <p:strVal val="#ppt_x"/>
                                          </p:val>
                                        </p:tav>
                                        <p:tav tm="100000">
                                          <p:val>
                                            <p:strVal val="#ppt_x"/>
                                          </p:val>
                                        </p:tav>
                                      </p:tavLst>
                                    </p:anim>
                                    <p:anim calcmode="lin" valueType="num">
                                      <p:cBhvr>
                                        <p:cTn id="34" dur="1000" fill="hold"/>
                                        <p:tgtEl>
                                          <p:spTgt spid="40"/>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3000"/>
                                  </p:stCondLst>
                                  <p:childTnLst>
                                    <p:set>
                                      <p:cBhvr>
                                        <p:cTn id="36" dur="1" fill="hold">
                                          <p:stCondLst>
                                            <p:cond delay="0"/>
                                          </p:stCondLst>
                                        </p:cTn>
                                        <p:tgtEl>
                                          <p:spTgt spid="41"/>
                                        </p:tgtEl>
                                        <p:attrNameLst>
                                          <p:attrName>style.visibility</p:attrName>
                                        </p:attrNameLst>
                                      </p:cBhvr>
                                      <p:to>
                                        <p:strVal val="visible"/>
                                      </p:to>
                                    </p:set>
                                    <p:animEffect transition="in" filter="fade">
                                      <p:cBhvr>
                                        <p:cTn id="37" dur="1000"/>
                                        <p:tgtEl>
                                          <p:spTgt spid="41"/>
                                        </p:tgtEl>
                                      </p:cBhvr>
                                    </p:animEffect>
                                    <p:anim calcmode="lin" valueType="num">
                                      <p:cBhvr>
                                        <p:cTn id="38" dur="1000" fill="hold"/>
                                        <p:tgtEl>
                                          <p:spTgt spid="41"/>
                                        </p:tgtEl>
                                        <p:attrNameLst>
                                          <p:attrName>ppt_x</p:attrName>
                                        </p:attrNameLst>
                                      </p:cBhvr>
                                      <p:tavLst>
                                        <p:tav tm="0">
                                          <p:val>
                                            <p:strVal val="#ppt_x"/>
                                          </p:val>
                                        </p:tav>
                                        <p:tav tm="100000">
                                          <p:val>
                                            <p:strVal val="#ppt_x"/>
                                          </p:val>
                                        </p:tav>
                                      </p:tavLst>
                                    </p:anim>
                                    <p:anim calcmode="lin" valueType="num">
                                      <p:cBhvr>
                                        <p:cTn id="39" dur="1000" fill="hold"/>
                                        <p:tgtEl>
                                          <p:spTgt spid="4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40" grpId="0" animBg="1"/>
      <p:bldP spid="41" grpId="0" animBg="1"/>
      <p:bldP spid="48" grpId="0" animBg="1"/>
      <p:bldP spid="21" grpId="0"/>
      <p:bldP spid="22" grpId="0"/>
      <p:bldP spid="2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PA_标题 6">
            <a:extLst>
              <a:ext uri="{FF2B5EF4-FFF2-40B4-BE49-F238E27FC236}">
                <a16:creationId xmlns:a16="http://schemas.microsoft.com/office/drawing/2014/main" xmlns="" id="{84206A7C-94C2-4204-9726-2A0780698976}"/>
              </a:ext>
            </a:extLst>
          </p:cNvPr>
          <p:cNvSpPr txBox="1">
            <a:spLocks/>
          </p:cNvSpPr>
          <p:nvPr>
            <p:custDataLst>
              <p:tags r:id="rId2"/>
            </p:custDataLst>
          </p:nvPr>
        </p:nvSpPr>
        <p:spPr>
          <a:xfrm>
            <a:off x="2336800" y="356628"/>
            <a:ext cx="7518400" cy="471365"/>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zh-CN" altLang="en-US" dirty="0" smtClean="0">
                <a:latin typeface="隶书" pitchFamily="49" charset="-122"/>
                <a:ea typeface="隶书" pitchFamily="49" charset="-122"/>
                <a:cs typeface="+mn-ea"/>
                <a:sym typeface="+mn-lt"/>
              </a:rPr>
              <a:t>（二）诗歌选择四要点</a:t>
            </a:r>
            <a:endParaRPr lang="en-US" altLang="zh-CN" dirty="0">
              <a:latin typeface="隶书" pitchFamily="49" charset="-122"/>
              <a:ea typeface="隶书" pitchFamily="49" charset="-122"/>
              <a:cs typeface="+mn-ea"/>
              <a:sym typeface="+mn-lt"/>
            </a:endParaRPr>
          </a:p>
        </p:txBody>
      </p:sp>
      <p:sp>
        <p:nvSpPr>
          <p:cNvPr id="58" name="PA_TextPlaceholder 7">
            <a:extLst>
              <a:ext uri="{FF2B5EF4-FFF2-40B4-BE49-F238E27FC236}">
                <a16:creationId xmlns:a16="http://schemas.microsoft.com/office/drawing/2014/main" xmlns="" id="{9AFC9D69-1CC4-4374-9812-B7ADAD23D62F}"/>
              </a:ext>
            </a:extLst>
          </p:cNvPr>
          <p:cNvSpPr txBox="1">
            <a:spLocks/>
          </p:cNvSpPr>
          <p:nvPr>
            <p:custDataLst>
              <p:tags r:id="rId3"/>
            </p:custDataLst>
          </p:nvPr>
        </p:nvSpPr>
        <p:spPr>
          <a:xfrm>
            <a:off x="3352800" y="825950"/>
            <a:ext cx="5486400" cy="26766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endParaRPr lang="zh-CN" altLang="en-US" sz="2400" dirty="0">
              <a:solidFill>
                <a:schemeClr val="accent1"/>
              </a:solidFill>
              <a:cs typeface="+mn-ea"/>
              <a:sym typeface="+mn-lt"/>
            </a:endParaRPr>
          </a:p>
        </p:txBody>
      </p:sp>
      <p:sp>
        <p:nvSpPr>
          <p:cNvPr id="43" name="PA_椭圆 18">
            <a:extLst>
              <a:ext uri="{FF2B5EF4-FFF2-40B4-BE49-F238E27FC236}">
                <a16:creationId xmlns:a16="http://schemas.microsoft.com/office/drawing/2014/main" xmlns="" id="{4E908FCE-9086-4DFC-8567-1EAC03AF7B93}"/>
              </a:ext>
            </a:extLst>
          </p:cNvPr>
          <p:cNvSpPr/>
          <p:nvPr>
            <p:custDataLst>
              <p:tags r:id="rId4"/>
            </p:custDataLst>
          </p:nvPr>
        </p:nvSpPr>
        <p:spPr>
          <a:xfrm>
            <a:off x="4393009" y="1991006"/>
            <a:ext cx="3444716" cy="3447727"/>
          </a:xfrm>
          <a:prstGeom prst="ellipse">
            <a:avLst/>
          </a:prstGeom>
          <a:solidFill>
            <a:schemeClr val="bg2">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grpSp>
        <p:nvGrpSpPr>
          <p:cNvPr id="44" name="PA_组合 134">
            <a:extLst>
              <a:ext uri="{FF2B5EF4-FFF2-40B4-BE49-F238E27FC236}">
                <a16:creationId xmlns:a16="http://schemas.microsoft.com/office/drawing/2014/main" xmlns="" id="{95338ABC-D5B3-4C5A-A20D-651672CEDF3C}"/>
              </a:ext>
            </a:extLst>
          </p:cNvPr>
          <p:cNvGrpSpPr/>
          <p:nvPr>
            <p:custDataLst>
              <p:tags r:id="rId5"/>
            </p:custDataLst>
          </p:nvPr>
        </p:nvGrpSpPr>
        <p:grpSpPr>
          <a:xfrm>
            <a:off x="4101458" y="1653440"/>
            <a:ext cx="4002716" cy="3942145"/>
            <a:chOff x="8809631" y="1360739"/>
            <a:chExt cx="4002716" cy="3942145"/>
          </a:xfrm>
        </p:grpSpPr>
        <p:sp>
          <p:nvSpPr>
            <p:cNvPr id="153" name="Freeform: Shape 98">
              <a:extLst>
                <a:ext uri="{FF2B5EF4-FFF2-40B4-BE49-F238E27FC236}">
                  <a16:creationId xmlns:a16="http://schemas.microsoft.com/office/drawing/2014/main" xmlns="" id="{82C2FBE3-51F6-4E1D-9619-657FA9E4AF85}"/>
                </a:ext>
              </a:extLst>
            </p:cNvPr>
            <p:cNvSpPr>
              <a:spLocks/>
            </p:cNvSpPr>
            <p:nvPr/>
          </p:nvSpPr>
          <p:spPr bwMode="auto">
            <a:xfrm>
              <a:off x="11732169" y="2341648"/>
              <a:ext cx="482883" cy="1179447"/>
            </a:xfrm>
            <a:custGeom>
              <a:avLst/>
              <a:gdLst>
                <a:gd name="T0" fmla="*/ 7 w 287"/>
                <a:gd name="T1" fmla="*/ 417 h 701"/>
                <a:gd name="T2" fmla="*/ 230 w 287"/>
                <a:gd name="T3" fmla="*/ 701 h 701"/>
                <a:gd name="T4" fmla="*/ 287 w 287"/>
                <a:gd name="T5" fmla="*/ 310 h 701"/>
                <a:gd name="T6" fmla="*/ 0 w 287"/>
                <a:gd name="T7" fmla="*/ 0 h 701"/>
              </a:gdLst>
              <a:ahLst/>
              <a:cxnLst>
                <a:cxn ang="0">
                  <a:pos x="T0" y="T1"/>
                </a:cxn>
                <a:cxn ang="0">
                  <a:pos x="T2" y="T3"/>
                </a:cxn>
                <a:cxn ang="0">
                  <a:pos x="T4" y="T5"/>
                </a:cxn>
                <a:cxn ang="0">
                  <a:pos x="T6" y="T7"/>
                </a:cxn>
              </a:cxnLst>
              <a:rect l="0" t="0" r="r" b="b"/>
              <a:pathLst>
                <a:path w="287" h="701">
                  <a:moveTo>
                    <a:pt x="7" y="417"/>
                  </a:moveTo>
                  <a:lnTo>
                    <a:pt x="230" y="701"/>
                  </a:lnTo>
                  <a:lnTo>
                    <a:pt x="287" y="310"/>
                  </a:lnTo>
                  <a:lnTo>
                    <a:pt x="0" y="0"/>
                  </a:lnTo>
                </a:path>
              </a:pathLst>
            </a:custGeom>
            <a:noFill/>
            <a:ln w="12700" cap="flat" cmpd="sng" algn="ctr">
              <a:solidFill>
                <a:schemeClr val="tx1">
                  <a:lumMod val="50000"/>
                  <a:lumOff val="50000"/>
                </a:schemeClr>
              </a:solidFill>
              <a:prstDash val="solid"/>
              <a:miter lim="800000"/>
              <a:headEnd type="none" w="med" len="med"/>
              <a:tailEnd type="none" w="med" len="med"/>
            </a:ln>
            <a:extLst>
              <a:ext uri="{909E8E84-426E-40DD-AFC4-6F175D3DCCD1}">
                <a14:hiddenFill xmlns:a14="http://schemas.microsoft.com/office/drawing/2010/main">
                  <a:solidFill>
                    <a:schemeClr val="dk2">
                      <a:lumMod val="100000"/>
                    </a:schemeClr>
                  </a:solidFill>
                </a14:hiddenFill>
              </a:ext>
            </a:extLst>
          </p:spPr>
          <p:txBody>
            <a:bodyPr anchor="ctr"/>
            <a:lstStyle/>
            <a:p>
              <a:pPr algn="ctr"/>
              <a:endParaRPr>
                <a:cs typeface="+mn-ea"/>
                <a:sym typeface="+mn-lt"/>
              </a:endParaRPr>
            </a:p>
          </p:txBody>
        </p:sp>
        <p:sp>
          <p:nvSpPr>
            <p:cNvPr id="154" name="Freeform: Shape 95">
              <a:extLst>
                <a:ext uri="{FF2B5EF4-FFF2-40B4-BE49-F238E27FC236}">
                  <a16:creationId xmlns:a16="http://schemas.microsoft.com/office/drawing/2014/main" xmlns="" id="{BB63AB49-3A43-4D66-8A2C-5854F045E5F3}"/>
                </a:ext>
              </a:extLst>
            </p:cNvPr>
            <p:cNvSpPr>
              <a:spLocks/>
            </p:cNvSpPr>
            <p:nvPr/>
          </p:nvSpPr>
          <p:spPr bwMode="auto">
            <a:xfrm>
              <a:off x="10424851" y="1360739"/>
              <a:ext cx="1467158" cy="3428976"/>
            </a:xfrm>
            <a:custGeom>
              <a:avLst/>
              <a:gdLst>
                <a:gd name="T0" fmla="*/ 853 w 872"/>
                <a:gd name="T1" fmla="*/ 2038 h 2038"/>
                <a:gd name="T2" fmla="*/ 500 w 872"/>
                <a:gd name="T3" fmla="*/ 1597 h 2038"/>
                <a:gd name="T4" fmla="*/ 265 w 872"/>
                <a:gd name="T5" fmla="*/ 1723 h 2038"/>
                <a:gd name="T6" fmla="*/ 225 w 872"/>
                <a:gd name="T7" fmla="*/ 1758 h 2038"/>
                <a:gd name="T8" fmla="*/ 242 w 872"/>
                <a:gd name="T9" fmla="*/ 2023 h 2038"/>
                <a:gd name="T10" fmla="*/ 872 w 872"/>
                <a:gd name="T11" fmla="*/ 2023 h 2038"/>
                <a:gd name="T12" fmla="*/ 493 w 872"/>
                <a:gd name="T13" fmla="*/ 1173 h 2038"/>
                <a:gd name="T14" fmla="*/ 749 w 872"/>
                <a:gd name="T15" fmla="*/ 533 h 2038"/>
                <a:gd name="T16" fmla="*/ 772 w 872"/>
                <a:gd name="T17" fmla="*/ 986 h 2038"/>
                <a:gd name="T18" fmla="*/ 498 w 872"/>
                <a:gd name="T19" fmla="*/ 1133 h 2038"/>
                <a:gd name="T20" fmla="*/ 443 w 872"/>
                <a:gd name="T21" fmla="*/ 796 h 2038"/>
                <a:gd name="T22" fmla="*/ 725 w 872"/>
                <a:gd name="T23" fmla="*/ 536 h 2038"/>
                <a:gd name="T24" fmla="*/ 0 w 872"/>
                <a:gd name="T25" fmla="*/ 0 h 20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72" h="2038">
                  <a:moveTo>
                    <a:pt x="853" y="2038"/>
                  </a:moveTo>
                  <a:lnTo>
                    <a:pt x="500" y="1597"/>
                  </a:lnTo>
                  <a:lnTo>
                    <a:pt x="265" y="1723"/>
                  </a:lnTo>
                  <a:lnTo>
                    <a:pt x="225" y="1758"/>
                  </a:lnTo>
                  <a:lnTo>
                    <a:pt x="242" y="2023"/>
                  </a:lnTo>
                  <a:lnTo>
                    <a:pt x="872" y="2023"/>
                  </a:lnTo>
                  <a:lnTo>
                    <a:pt x="493" y="1173"/>
                  </a:lnTo>
                  <a:lnTo>
                    <a:pt x="749" y="533"/>
                  </a:lnTo>
                  <a:lnTo>
                    <a:pt x="772" y="986"/>
                  </a:lnTo>
                  <a:lnTo>
                    <a:pt x="498" y="1133"/>
                  </a:lnTo>
                  <a:lnTo>
                    <a:pt x="443" y="796"/>
                  </a:lnTo>
                  <a:lnTo>
                    <a:pt x="725" y="536"/>
                  </a:lnTo>
                  <a:lnTo>
                    <a:pt x="0" y="0"/>
                  </a:lnTo>
                </a:path>
              </a:pathLst>
            </a:custGeom>
            <a:noFill/>
            <a:ln w="12700" cap="flat" cmpd="sng" algn="ctr">
              <a:solidFill>
                <a:schemeClr val="tx1">
                  <a:lumMod val="50000"/>
                  <a:lumOff val="50000"/>
                </a:schemeClr>
              </a:solidFill>
              <a:prstDash val="solid"/>
              <a:miter lim="800000"/>
              <a:headEnd type="none" w="med" len="med"/>
              <a:tailEnd type="none" w="med" len="med"/>
            </a:ln>
            <a:extLst>
              <a:ext uri="{909E8E84-426E-40DD-AFC4-6F175D3DCCD1}">
                <a14:hiddenFill xmlns:a14="http://schemas.microsoft.com/office/drawing/2010/main">
                  <a:solidFill>
                    <a:schemeClr val="dk2">
                      <a:lumMod val="100000"/>
                    </a:schemeClr>
                  </a:solidFill>
                </a14:hiddenFill>
              </a:ext>
            </a:extLst>
          </p:spPr>
          <p:txBody>
            <a:bodyPr anchor="ctr"/>
            <a:lstStyle/>
            <a:p>
              <a:pPr algn="ctr"/>
              <a:endParaRPr>
                <a:cs typeface="+mn-ea"/>
                <a:sym typeface="+mn-lt"/>
              </a:endParaRPr>
            </a:p>
          </p:txBody>
        </p:sp>
        <p:sp>
          <p:nvSpPr>
            <p:cNvPr id="155" name="Straight Connector 93">
              <a:extLst>
                <a:ext uri="{FF2B5EF4-FFF2-40B4-BE49-F238E27FC236}">
                  <a16:creationId xmlns:a16="http://schemas.microsoft.com/office/drawing/2014/main" xmlns="" id="{90159AFD-52DF-490E-A078-A0165C877555}"/>
                </a:ext>
              </a:extLst>
            </p:cNvPr>
            <p:cNvSpPr>
              <a:spLocks/>
            </p:cNvSpPr>
            <p:nvPr/>
          </p:nvSpPr>
          <p:spPr bwMode="auto">
            <a:xfrm flipH="1">
              <a:off x="9798953" y="2074128"/>
              <a:ext cx="1033068" cy="713389"/>
            </a:xfrm>
            <a:prstGeom prst="line">
              <a:avLst/>
            </a:prstGeom>
            <a:noFill/>
            <a:ln w="12700" cap="flat" cmpd="sng" algn="ctr">
              <a:solidFill>
                <a:schemeClr val="tx1">
                  <a:lumMod val="50000"/>
                  <a:lumOff val="50000"/>
                </a:schemeClr>
              </a:solidFill>
              <a:prstDash val="solid"/>
              <a:miter lim="800000"/>
              <a:headEnd type="none" w="med" len="med"/>
              <a:tailEnd type="none" w="med" len="med"/>
            </a:ln>
            <a:extLst>
              <a:ext uri="{909E8E84-426E-40DD-AFC4-6F175D3DCCD1}">
                <a14:hiddenFill xmlns:a14="http://schemas.microsoft.com/office/drawing/2010/main">
                  <a:solidFill>
                    <a:schemeClr val="dk2">
                      <a:lumMod val="100000"/>
                    </a:schemeClr>
                  </a:solidFill>
                </a14:hiddenFill>
              </a:ext>
            </a:extLst>
          </p:spPr>
          <p:txBody>
            <a:bodyPr anchor="ctr"/>
            <a:lstStyle/>
            <a:p>
              <a:pPr algn="ctr"/>
              <a:endParaRPr>
                <a:cs typeface="+mn-ea"/>
                <a:sym typeface="+mn-lt"/>
              </a:endParaRPr>
            </a:p>
          </p:txBody>
        </p:sp>
        <p:sp>
          <p:nvSpPr>
            <p:cNvPr id="156" name="Freeform: Shape 86">
              <a:extLst>
                <a:ext uri="{FF2B5EF4-FFF2-40B4-BE49-F238E27FC236}">
                  <a16:creationId xmlns:a16="http://schemas.microsoft.com/office/drawing/2014/main" xmlns="" id="{7627E01C-0859-4E7F-80FA-CB7091A7CED8}"/>
                </a:ext>
              </a:extLst>
            </p:cNvPr>
            <p:cNvSpPr>
              <a:spLocks/>
            </p:cNvSpPr>
            <p:nvPr/>
          </p:nvSpPr>
          <p:spPr bwMode="auto">
            <a:xfrm>
              <a:off x="8809631" y="1392707"/>
              <a:ext cx="3923638" cy="3834464"/>
            </a:xfrm>
            <a:custGeom>
              <a:avLst/>
              <a:gdLst>
                <a:gd name="T0" fmla="*/ 974 w 2332"/>
                <a:gd name="T1" fmla="*/ 0 h 2279"/>
                <a:gd name="T2" fmla="*/ 1581 w 2332"/>
                <a:gd name="T3" fmla="*/ 81 h 2279"/>
                <a:gd name="T4" fmla="*/ 2059 w 2332"/>
                <a:gd name="T5" fmla="*/ 360 h 2279"/>
                <a:gd name="T6" fmla="*/ 2332 w 2332"/>
                <a:gd name="T7" fmla="*/ 820 h 2279"/>
                <a:gd name="T8" fmla="*/ 2249 w 2332"/>
                <a:gd name="T9" fmla="*/ 1718 h 2279"/>
                <a:gd name="T10" fmla="*/ 1652 w 2332"/>
                <a:gd name="T11" fmla="*/ 2279 h 2279"/>
                <a:gd name="T12" fmla="*/ 714 w 2332"/>
                <a:gd name="T13" fmla="*/ 2279 h 2279"/>
                <a:gd name="T14" fmla="*/ 57 w 2332"/>
                <a:gd name="T15" fmla="*/ 1649 h 2279"/>
                <a:gd name="T16" fmla="*/ 0 w 2332"/>
                <a:gd name="T17" fmla="*/ 967 h 2279"/>
                <a:gd name="T18" fmla="*/ 221 w 2332"/>
                <a:gd name="T19" fmla="*/ 448 h 2279"/>
                <a:gd name="T20" fmla="*/ 974 w 2332"/>
                <a:gd name="T21" fmla="*/ 0 h 2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32" h="2279">
                  <a:moveTo>
                    <a:pt x="974" y="0"/>
                  </a:moveTo>
                  <a:lnTo>
                    <a:pt x="1581" y="81"/>
                  </a:lnTo>
                  <a:lnTo>
                    <a:pt x="2059" y="360"/>
                  </a:lnTo>
                  <a:lnTo>
                    <a:pt x="2332" y="820"/>
                  </a:lnTo>
                  <a:lnTo>
                    <a:pt x="2249" y="1718"/>
                  </a:lnTo>
                  <a:lnTo>
                    <a:pt x="1652" y="2279"/>
                  </a:lnTo>
                  <a:lnTo>
                    <a:pt x="714" y="2279"/>
                  </a:lnTo>
                  <a:lnTo>
                    <a:pt x="57" y="1649"/>
                  </a:lnTo>
                  <a:lnTo>
                    <a:pt x="0" y="967"/>
                  </a:lnTo>
                  <a:lnTo>
                    <a:pt x="221" y="448"/>
                  </a:lnTo>
                  <a:lnTo>
                    <a:pt x="974" y="0"/>
                  </a:lnTo>
                  <a:close/>
                </a:path>
              </a:pathLst>
            </a:custGeom>
            <a:noFill/>
            <a:ln w="12700" cap="flat" cmpd="sng" algn="ctr">
              <a:solidFill>
                <a:schemeClr val="tx1">
                  <a:lumMod val="50000"/>
                  <a:lumOff val="50000"/>
                </a:schemeClr>
              </a:solidFill>
              <a:prstDash val="solid"/>
              <a:miter lim="800000"/>
              <a:headEnd type="none" w="med" len="med"/>
              <a:tailEnd type="none" w="med" len="med"/>
            </a:ln>
            <a:extLst>
              <a:ext uri="{909E8E84-426E-40DD-AFC4-6F175D3DCCD1}">
                <a14:hiddenFill xmlns:a14="http://schemas.microsoft.com/office/drawing/2010/main">
                  <a:solidFill>
                    <a:schemeClr val="dk2">
                      <a:lumMod val="100000"/>
                    </a:schemeClr>
                  </a:solidFill>
                </a14:hiddenFill>
              </a:ext>
            </a:extLst>
          </p:spPr>
          <p:txBody>
            <a:bodyPr anchor="ctr"/>
            <a:lstStyle/>
            <a:p>
              <a:pPr algn="ctr"/>
              <a:endParaRPr>
                <a:cs typeface="+mn-ea"/>
                <a:sym typeface="+mn-lt"/>
              </a:endParaRPr>
            </a:p>
          </p:txBody>
        </p:sp>
        <p:sp>
          <p:nvSpPr>
            <p:cNvPr id="157" name="Freeform: Shape 87">
              <a:extLst>
                <a:ext uri="{FF2B5EF4-FFF2-40B4-BE49-F238E27FC236}">
                  <a16:creationId xmlns:a16="http://schemas.microsoft.com/office/drawing/2014/main" xmlns="" id="{1D06F9C2-7A75-457C-8A19-D65860C0FFEA}"/>
                </a:ext>
              </a:extLst>
            </p:cNvPr>
            <p:cNvSpPr>
              <a:spLocks/>
            </p:cNvSpPr>
            <p:nvPr/>
          </p:nvSpPr>
          <p:spPr bwMode="auto">
            <a:xfrm>
              <a:off x="9181468" y="1820067"/>
              <a:ext cx="3630879" cy="3407104"/>
            </a:xfrm>
            <a:custGeom>
              <a:avLst/>
              <a:gdLst>
                <a:gd name="T0" fmla="*/ 0 w 2158"/>
                <a:gd name="T1" fmla="*/ 194 h 2025"/>
                <a:gd name="T2" fmla="*/ 651 w 2158"/>
                <a:gd name="T3" fmla="*/ 0 h 2025"/>
                <a:gd name="T4" fmla="*/ 981 w 2158"/>
                <a:gd name="T5" fmla="*/ 151 h 2025"/>
                <a:gd name="T6" fmla="*/ 1452 w 2158"/>
                <a:gd name="T7" fmla="*/ 284 h 2025"/>
                <a:gd name="T8" fmla="*/ 2158 w 2158"/>
                <a:gd name="T9" fmla="*/ 578 h 2025"/>
                <a:gd name="T10" fmla="*/ 1746 w 2158"/>
                <a:gd name="T11" fmla="*/ 966 h 2025"/>
                <a:gd name="T12" fmla="*/ 2059 w 2158"/>
                <a:gd name="T13" fmla="*/ 1464 h 2025"/>
                <a:gd name="T14" fmla="*/ 1618 w 2158"/>
                <a:gd name="T15" fmla="*/ 1724 h 2025"/>
                <a:gd name="T16" fmla="*/ 528 w 2158"/>
                <a:gd name="T17" fmla="*/ 2025 h 20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58" h="2025">
                  <a:moveTo>
                    <a:pt x="0" y="194"/>
                  </a:moveTo>
                  <a:lnTo>
                    <a:pt x="651" y="0"/>
                  </a:lnTo>
                  <a:lnTo>
                    <a:pt x="981" y="151"/>
                  </a:lnTo>
                  <a:lnTo>
                    <a:pt x="1452" y="284"/>
                  </a:lnTo>
                  <a:lnTo>
                    <a:pt x="2158" y="578"/>
                  </a:lnTo>
                  <a:lnTo>
                    <a:pt x="1746" y="966"/>
                  </a:lnTo>
                  <a:lnTo>
                    <a:pt x="2059" y="1464"/>
                  </a:lnTo>
                  <a:lnTo>
                    <a:pt x="1618" y="1724"/>
                  </a:lnTo>
                  <a:lnTo>
                    <a:pt x="528" y="2025"/>
                  </a:lnTo>
                </a:path>
              </a:pathLst>
            </a:custGeom>
            <a:noFill/>
            <a:ln w="12700" cap="flat" cmpd="sng" algn="ctr">
              <a:solidFill>
                <a:schemeClr val="tx1">
                  <a:lumMod val="50000"/>
                  <a:lumOff val="50000"/>
                </a:schemeClr>
              </a:solidFill>
              <a:prstDash val="solid"/>
              <a:miter lim="800000"/>
              <a:headEnd type="none" w="med" len="med"/>
              <a:tailEnd type="none" w="med" len="med"/>
            </a:ln>
            <a:extLst>
              <a:ext uri="{909E8E84-426E-40DD-AFC4-6F175D3DCCD1}">
                <a14:hiddenFill xmlns:a14="http://schemas.microsoft.com/office/drawing/2010/main">
                  <a:solidFill>
                    <a:schemeClr val="dk2">
                      <a:lumMod val="100000"/>
                    </a:schemeClr>
                  </a:solidFill>
                </a14:hiddenFill>
              </a:ext>
            </a:extLst>
          </p:spPr>
          <p:txBody>
            <a:bodyPr anchor="ctr"/>
            <a:lstStyle/>
            <a:p>
              <a:pPr algn="ctr"/>
              <a:endParaRPr>
                <a:cs typeface="+mn-ea"/>
                <a:sym typeface="+mn-lt"/>
              </a:endParaRPr>
            </a:p>
          </p:txBody>
        </p:sp>
        <p:sp>
          <p:nvSpPr>
            <p:cNvPr id="158" name="Freeform: Shape 88">
              <a:extLst>
                <a:ext uri="{FF2B5EF4-FFF2-40B4-BE49-F238E27FC236}">
                  <a16:creationId xmlns:a16="http://schemas.microsoft.com/office/drawing/2014/main" xmlns="" id="{CDB4EFB2-F4BA-4EE6-AB46-4F2DA5BC2C13}"/>
                </a:ext>
              </a:extLst>
            </p:cNvPr>
            <p:cNvSpPr>
              <a:spLocks/>
            </p:cNvSpPr>
            <p:nvPr/>
          </p:nvSpPr>
          <p:spPr bwMode="auto">
            <a:xfrm>
              <a:off x="9181468" y="1397754"/>
              <a:ext cx="2937681" cy="3873162"/>
            </a:xfrm>
            <a:custGeom>
              <a:avLst/>
              <a:gdLst>
                <a:gd name="T0" fmla="*/ 0 w 1746"/>
                <a:gd name="T1" fmla="*/ 469 h 2302"/>
                <a:gd name="T2" fmla="*/ 192 w 1746"/>
                <a:gd name="T3" fmla="*/ 739 h 2302"/>
                <a:gd name="T4" fmla="*/ 945 w 1746"/>
                <a:gd name="T5" fmla="*/ 417 h 2302"/>
                <a:gd name="T6" fmla="*/ 888 w 1746"/>
                <a:gd name="T7" fmla="*/ 739 h 2302"/>
                <a:gd name="T8" fmla="*/ 981 w 1746"/>
                <a:gd name="T9" fmla="*/ 1729 h 2302"/>
                <a:gd name="T10" fmla="*/ 1618 w 1746"/>
                <a:gd name="T11" fmla="*/ 1975 h 2302"/>
                <a:gd name="T12" fmla="*/ 1746 w 1746"/>
                <a:gd name="T13" fmla="*/ 1236 h 2302"/>
                <a:gd name="T14" fmla="*/ 1452 w 1746"/>
                <a:gd name="T15" fmla="*/ 535 h 2302"/>
                <a:gd name="T16" fmla="*/ 898 w 1746"/>
                <a:gd name="T17" fmla="*/ 753 h 2302"/>
                <a:gd name="T18" fmla="*/ 1220 w 1746"/>
                <a:gd name="T19" fmla="*/ 1137 h 2302"/>
                <a:gd name="T20" fmla="*/ 950 w 1746"/>
                <a:gd name="T21" fmla="*/ 1717 h 2302"/>
                <a:gd name="T22" fmla="*/ 945 w 1746"/>
                <a:gd name="T23" fmla="*/ 1729 h 2302"/>
                <a:gd name="T24" fmla="*/ 481 w 1746"/>
                <a:gd name="T25" fmla="*/ 2302 h 2302"/>
                <a:gd name="T26" fmla="*/ 239 w 1746"/>
                <a:gd name="T27" fmla="*/ 1137 h 2302"/>
                <a:gd name="T28" fmla="*/ 945 w 1746"/>
                <a:gd name="T29" fmla="*/ 398 h 2302"/>
                <a:gd name="T30" fmla="*/ 774 w 1746"/>
                <a:gd name="T31" fmla="*/ 0 h 2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746" h="2302">
                  <a:moveTo>
                    <a:pt x="0" y="469"/>
                  </a:moveTo>
                  <a:lnTo>
                    <a:pt x="192" y="739"/>
                  </a:lnTo>
                  <a:lnTo>
                    <a:pt x="945" y="417"/>
                  </a:lnTo>
                  <a:lnTo>
                    <a:pt x="888" y="739"/>
                  </a:lnTo>
                  <a:lnTo>
                    <a:pt x="981" y="1729"/>
                  </a:lnTo>
                  <a:lnTo>
                    <a:pt x="1618" y="1975"/>
                  </a:lnTo>
                  <a:lnTo>
                    <a:pt x="1746" y="1236"/>
                  </a:lnTo>
                  <a:lnTo>
                    <a:pt x="1452" y="535"/>
                  </a:lnTo>
                  <a:lnTo>
                    <a:pt x="898" y="753"/>
                  </a:lnTo>
                  <a:lnTo>
                    <a:pt x="1220" y="1137"/>
                  </a:lnTo>
                  <a:lnTo>
                    <a:pt x="950" y="1717"/>
                  </a:lnTo>
                  <a:lnTo>
                    <a:pt x="945" y="1729"/>
                  </a:lnTo>
                  <a:lnTo>
                    <a:pt x="481" y="2302"/>
                  </a:lnTo>
                  <a:lnTo>
                    <a:pt x="239" y="1137"/>
                  </a:lnTo>
                  <a:lnTo>
                    <a:pt x="945" y="398"/>
                  </a:lnTo>
                  <a:lnTo>
                    <a:pt x="774" y="0"/>
                  </a:lnTo>
                </a:path>
              </a:pathLst>
            </a:custGeom>
            <a:noFill/>
            <a:ln w="12700" cap="flat" cmpd="sng" algn="ctr">
              <a:solidFill>
                <a:schemeClr val="tx1">
                  <a:lumMod val="50000"/>
                  <a:lumOff val="50000"/>
                </a:schemeClr>
              </a:solidFill>
              <a:prstDash val="solid"/>
              <a:miter lim="800000"/>
              <a:headEnd type="none" w="med" len="med"/>
              <a:tailEnd type="none" w="med" len="med"/>
            </a:ln>
            <a:extLst>
              <a:ext uri="{909E8E84-426E-40DD-AFC4-6F175D3DCCD1}">
                <a14:hiddenFill xmlns:a14="http://schemas.microsoft.com/office/drawing/2010/main">
                  <a:solidFill>
                    <a:schemeClr val="dk2">
                      <a:lumMod val="100000"/>
                    </a:schemeClr>
                  </a:solidFill>
                </a14:hiddenFill>
              </a:ext>
            </a:extLst>
          </p:spPr>
          <p:txBody>
            <a:bodyPr anchor="ctr"/>
            <a:lstStyle/>
            <a:p>
              <a:pPr algn="ctr"/>
              <a:endParaRPr>
                <a:cs typeface="+mn-ea"/>
                <a:sym typeface="+mn-lt"/>
              </a:endParaRPr>
            </a:p>
          </p:txBody>
        </p:sp>
        <p:sp>
          <p:nvSpPr>
            <p:cNvPr id="159" name="Freeform: Shape 89">
              <a:extLst>
                <a:ext uri="{FF2B5EF4-FFF2-40B4-BE49-F238E27FC236}">
                  <a16:creationId xmlns:a16="http://schemas.microsoft.com/office/drawing/2014/main" xmlns="" id="{BCA86D04-B9A0-4EEC-BAF5-B9BD598B4CDF}"/>
                </a:ext>
              </a:extLst>
            </p:cNvPr>
            <p:cNvSpPr>
              <a:spLocks/>
            </p:cNvSpPr>
            <p:nvPr/>
          </p:nvSpPr>
          <p:spPr bwMode="auto">
            <a:xfrm>
              <a:off x="8809631" y="2664692"/>
              <a:ext cx="1918073" cy="1845725"/>
            </a:xfrm>
            <a:custGeom>
              <a:avLst/>
              <a:gdLst>
                <a:gd name="T0" fmla="*/ 469 w 1140"/>
                <a:gd name="T1" fmla="*/ 327 h 1097"/>
                <a:gd name="T2" fmla="*/ 588 w 1140"/>
                <a:gd name="T3" fmla="*/ 52 h 1097"/>
                <a:gd name="T4" fmla="*/ 389 w 1140"/>
                <a:gd name="T5" fmla="*/ 0 h 1097"/>
                <a:gd name="T6" fmla="*/ 0 w 1140"/>
                <a:gd name="T7" fmla="*/ 211 h 1097"/>
                <a:gd name="T8" fmla="*/ 263 w 1140"/>
                <a:gd name="T9" fmla="*/ 453 h 1097"/>
                <a:gd name="T10" fmla="*/ 71 w 1140"/>
                <a:gd name="T11" fmla="*/ 905 h 1097"/>
                <a:gd name="T12" fmla="*/ 541 w 1140"/>
                <a:gd name="T13" fmla="*/ 948 h 1097"/>
                <a:gd name="T14" fmla="*/ 770 w 1140"/>
                <a:gd name="T15" fmla="*/ 1097 h 1097"/>
                <a:gd name="T16" fmla="*/ 1140 w 1140"/>
                <a:gd name="T17" fmla="*/ 983 h 1097"/>
                <a:gd name="T18" fmla="*/ 541 w 1140"/>
                <a:gd name="T19" fmla="*/ 917 h 10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40" h="1097">
                  <a:moveTo>
                    <a:pt x="469" y="327"/>
                  </a:moveTo>
                  <a:lnTo>
                    <a:pt x="588" y="52"/>
                  </a:lnTo>
                  <a:lnTo>
                    <a:pt x="389" y="0"/>
                  </a:lnTo>
                  <a:lnTo>
                    <a:pt x="0" y="211"/>
                  </a:lnTo>
                  <a:lnTo>
                    <a:pt x="263" y="453"/>
                  </a:lnTo>
                  <a:lnTo>
                    <a:pt x="71" y="905"/>
                  </a:lnTo>
                  <a:lnTo>
                    <a:pt x="541" y="948"/>
                  </a:lnTo>
                  <a:lnTo>
                    <a:pt x="770" y="1097"/>
                  </a:lnTo>
                  <a:lnTo>
                    <a:pt x="1140" y="983"/>
                  </a:lnTo>
                  <a:lnTo>
                    <a:pt x="541" y="917"/>
                  </a:lnTo>
                </a:path>
              </a:pathLst>
            </a:custGeom>
            <a:noFill/>
            <a:ln w="12700" cap="flat" cmpd="sng" algn="ctr">
              <a:solidFill>
                <a:schemeClr val="tx1">
                  <a:lumMod val="50000"/>
                  <a:lumOff val="50000"/>
                </a:schemeClr>
              </a:solidFill>
              <a:prstDash val="solid"/>
              <a:miter lim="800000"/>
              <a:headEnd type="none" w="med" len="med"/>
              <a:tailEnd type="none" w="med" len="med"/>
            </a:ln>
            <a:extLst>
              <a:ext uri="{909E8E84-426E-40DD-AFC4-6F175D3DCCD1}">
                <a14:hiddenFill xmlns:a14="http://schemas.microsoft.com/office/drawing/2010/main">
                  <a:solidFill>
                    <a:schemeClr val="dk2">
                      <a:lumMod val="100000"/>
                    </a:schemeClr>
                  </a:solidFill>
                </a14:hiddenFill>
              </a:ext>
            </a:extLst>
          </p:spPr>
          <p:txBody>
            <a:bodyPr anchor="ctr"/>
            <a:lstStyle/>
            <a:p>
              <a:pPr algn="ctr"/>
              <a:endParaRPr>
                <a:cs typeface="+mn-ea"/>
                <a:sym typeface="+mn-lt"/>
              </a:endParaRPr>
            </a:p>
          </p:txBody>
        </p:sp>
        <p:sp>
          <p:nvSpPr>
            <p:cNvPr id="160" name="Freeform: Shape 90">
              <a:extLst>
                <a:ext uri="{FF2B5EF4-FFF2-40B4-BE49-F238E27FC236}">
                  <a16:creationId xmlns:a16="http://schemas.microsoft.com/office/drawing/2014/main" xmlns="" id="{391DB3DD-F1B5-451F-A32A-E1593E4CE38B}"/>
                </a:ext>
              </a:extLst>
            </p:cNvPr>
            <p:cNvSpPr>
              <a:spLocks/>
            </p:cNvSpPr>
            <p:nvPr/>
          </p:nvSpPr>
          <p:spPr bwMode="auto">
            <a:xfrm>
              <a:off x="8841599" y="2592344"/>
              <a:ext cx="686468" cy="718436"/>
            </a:xfrm>
            <a:custGeom>
              <a:avLst/>
              <a:gdLst>
                <a:gd name="T0" fmla="*/ 375 w 408"/>
                <a:gd name="T1" fmla="*/ 0 h 427"/>
                <a:gd name="T2" fmla="*/ 408 w 408"/>
                <a:gd name="T3" fmla="*/ 427 h 427"/>
                <a:gd name="T4" fmla="*/ 0 w 408"/>
                <a:gd name="T5" fmla="*/ 275 h 427"/>
              </a:gdLst>
              <a:ahLst/>
              <a:cxnLst>
                <a:cxn ang="0">
                  <a:pos x="T0" y="T1"/>
                </a:cxn>
                <a:cxn ang="0">
                  <a:pos x="T2" y="T3"/>
                </a:cxn>
                <a:cxn ang="0">
                  <a:pos x="T4" y="T5"/>
                </a:cxn>
              </a:cxnLst>
              <a:rect l="0" t="0" r="r" b="b"/>
              <a:pathLst>
                <a:path w="408" h="427">
                  <a:moveTo>
                    <a:pt x="375" y="0"/>
                  </a:moveTo>
                  <a:lnTo>
                    <a:pt x="408" y="427"/>
                  </a:lnTo>
                  <a:lnTo>
                    <a:pt x="0" y="275"/>
                  </a:lnTo>
                </a:path>
              </a:pathLst>
            </a:custGeom>
            <a:noFill/>
            <a:ln w="12700" cap="flat" cmpd="sng" algn="ctr">
              <a:solidFill>
                <a:schemeClr val="tx1">
                  <a:lumMod val="50000"/>
                  <a:lumOff val="50000"/>
                </a:schemeClr>
              </a:solidFill>
              <a:prstDash val="solid"/>
              <a:miter lim="800000"/>
              <a:headEnd type="none" w="med" len="med"/>
              <a:tailEnd type="none" w="med" len="med"/>
            </a:ln>
            <a:extLst>
              <a:ext uri="{909E8E84-426E-40DD-AFC4-6F175D3DCCD1}">
                <a14:hiddenFill xmlns:a14="http://schemas.microsoft.com/office/drawing/2010/main">
                  <a:solidFill>
                    <a:schemeClr val="dk2">
                      <a:lumMod val="100000"/>
                    </a:schemeClr>
                  </a:solidFill>
                </a14:hiddenFill>
              </a:ext>
            </a:extLst>
          </p:spPr>
          <p:txBody>
            <a:bodyPr anchor="ctr"/>
            <a:lstStyle/>
            <a:p>
              <a:pPr algn="ctr"/>
              <a:endParaRPr>
                <a:cs typeface="+mn-ea"/>
                <a:sym typeface="+mn-lt"/>
              </a:endParaRPr>
            </a:p>
          </p:txBody>
        </p:sp>
        <p:sp>
          <p:nvSpPr>
            <p:cNvPr id="161" name="Freeform: Shape 91">
              <a:extLst>
                <a:ext uri="{FF2B5EF4-FFF2-40B4-BE49-F238E27FC236}">
                  <a16:creationId xmlns:a16="http://schemas.microsoft.com/office/drawing/2014/main" xmlns="" id="{6BB6CE5F-8A4F-4026-AB23-9F3481688141}"/>
                </a:ext>
              </a:extLst>
            </p:cNvPr>
            <p:cNvSpPr>
              <a:spLocks/>
            </p:cNvSpPr>
            <p:nvPr/>
          </p:nvSpPr>
          <p:spPr bwMode="auto">
            <a:xfrm>
              <a:off x="9528067" y="1392707"/>
              <a:ext cx="2686985" cy="1199637"/>
            </a:xfrm>
            <a:custGeom>
              <a:avLst/>
              <a:gdLst>
                <a:gd name="T0" fmla="*/ 0 w 1597"/>
                <a:gd name="T1" fmla="*/ 713 h 713"/>
                <a:gd name="T2" fmla="*/ 424 w 1597"/>
                <a:gd name="T3" fmla="*/ 261 h 713"/>
                <a:gd name="T4" fmla="*/ 547 w 1597"/>
                <a:gd name="T5" fmla="*/ 0 h 713"/>
                <a:gd name="T6" fmla="*/ 566 w 1597"/>
                <a:gd name="T7" fmla="*/ 10 h 713"/>
                <a:gd name="T8" fmla="*/ 1057 w 1597"/>
                <a:gd name="T9" fmla="*/ 254 h 713"/>
                <a:gd name="T10" fmla="*/ 1154 w 1597"/>
                <a:gd name="T11" fmla="*/ 81 h 713"/>
                <a:gd name="T12" fmla="*/ 1265 w 1597"/>
                <a:gd name="T13" fmla="*/ 500 h 713"/>
                <a:gd name="T14" fmla="*/ 1597 w 1597"/>
                <a:gd name="T15" fmla="*/ 358 h 7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97" h="713">
                  <a:moveTo>
                    <a:pt x="0" y="713"/>
                  </a:moveTo>
                  <a:lnTo>
                    <a:pt x="424" y="261"/>
                  </a:lnTo>
                  <a:lnTo>
                    <a:pt x="547" y="0"/>
                  </a:lnTo>
                  <a:lnTo>
                    <a:pt x="566" y="10"/>
                  </a:lnTo>
                  <a:lnTo>
                    <a:pt x="1057" y="254"/>
                  </a:lnTo>
                  <a:lnTo>
                    <a:pt x="1154" y="81"/>
                  </a:lnTo>
                  <a:lnTo>
                    <a:pt x="1265" y="500"/>
                  </a:lnTo>
                  <a:lnTo>
                    <a:pt x="1597" y="358"/>
                  </a:lnTo>
                </a:path>
              </a:pathLst>
            </a:custGeom>
            <a:noFill/>
            <a:ln w="12700" cap="flat" cmpd="sng" algn="ctr">
              <a:solidFill>
                <a:schemeClr val="tx1">
                  <a:lumMod val="50000"/>
                  <a:lumOff val="50000"/>
                </a:schemeClr>
              </a:solidFill>
              <a:prstDash val="solid"/>
              <a:miter lim="800000"/>
              <a:headEnd type="none" w="med" len="med"/>
              <a:tailEnd type="none" w="med" len="med"/>
            </a:ln>
            <a:extLst>
              <a:ext uri="{909E8E84-426E-40DD-AFC4-6F175D3DCCD1}">
                <a14:hiddenFill xmlns:a14="http://schemas.microsoft.com/office/drawing/2010/main">
                  <a:solidFill>
                    <a:schemeClr val="dk2">
                      <a:lumMod val="100000"/>
                    </a:schemeClr>
                  </a:solidFill>
                </a14:hiddenFill>
              </a:ext>
            </a:extLst>
          </p:spPr>
          <p:txBody>
            <a:bodyPr anchor="ctr"/>
            <a:lstStyle/>
            <a:p>
              <a:pPr algn="ctr"/>
              <a:endParaRPr>
                <a:cs typeface="+mn-ea"/>
                <a:sym typeface="+mn-lt"/>
              </a:endParaRPr>
            </a:p>
          </p:txBody>
        </p:sp>
        <p:sp>
          <p:nvSpPr>
            <p:cNvPr id="162" name="Freeform: Shape 92">
              <a:extLst>
                <a:ext uri="{FF2B5EF4-FFF2-40B4-BE49-F238E27FC236}">
                  <a16:creationId xmlns:a16="http://schemas.microsoft.com/office/drawing/2014/main" xmlns="" id="{BCCAAF4C-AC8D-4049-9B5E-561FFEEED641}"/>
                </a:ext>
              </a:extLst>
            </p:cNvPr>
            <p:cNvSpPr>
              <a:spLocks/>
            </p:cNvSpPr>
            <p:nvPr/>
          </p:nvSpPr>
          <p:spPr bwMode="auto">
            <a:xfrm>
              <a:off x="9554988" y="2664692"/>
              <a:ext cx="1277033" cy="1653917"/>
            </a:xfrm>
            <a:custGeom>
              <a:avLst/>
              <a:gdLst>
                <a:gd name="T0" fmla="*/ 0 w 759"/>
                <a:gd name="T1" fmla="*/ 398 h 983"/>
                <a:gd name="T2" fmla="*/ 759 w 759"/>
                <a:gd name="T3" fmla="*/ 983 h 983"/>
                <a:gd name="T4" fmla="*/ 552 w 759"/>
                <a:gd name="T5" fmla="*/ 512 h 983"/>
                <a:gd name="T6" fmla="*/ 759 w 759"/>
                <a:gd name="T7" fmla="*/ 448 h 983"/>
                <a:gd name="T8" fmla="*/ 652 w 759"/>
                <a:gd name="T9" fmla="*/ 0 h 983"/>
                <a:gd name="T10" fmla="*/ 34 w 759"/>
                <a:gd name="T11" fmla="*/ 384 h 983"/>
                <a:gd name="T12" fmla="*/ 541 w 759"/>
                <a:gd name="T13" fmla="*/ 512 h 983"/>
              </a:gdLst>
              <a:ahLst/>
              <a:cxnLst>
                <a:cxn ang="0">
                  <a:pos x="T0" y="T1"/>
                </a:cxn>
                <a:cxn ang="0">
                  <a:pos x="T2" y="T3"/>
                </a:cxn>
                <a:cxn ang="0">
                  <a:pos x="T4" y="T5"/>
                </a:cxn>
                <a:cxn ang="0">
                  <a:pos x="T6" y="T7"/>
                </a:cxn>
                <a:cxn ang="0">
                  <a:pos x="T8" y="T9"/>
                </a:cxn>
                <a:cxn ang="0">
                  <a:pos x="T10" y="T11"/>
                </a:cxn>
                <a:cxn ang="0">
                  <a:pos x="T12" y="T13"/>
                </a:cxn>
              </a:cxnLst>
              <a:rect l="0" t="0" r="r" b="b"/>
              <a:pathLst>
                <a:path w="759" h="983">
                  <a:moveTo>
                    <a:pt x="0" y="398"/>
                  </a:moveTo>
                  <a:lnTo>
                    <a:pt x="759" y="983"/>
                  </a:lnTo>
                  <a:lnTo>
                    <a:pt x="552" y="512"/>
                  </a:lnTo>
                  <a:lnTo>
                    <a:pt x="759" y="448"/>
                  </a:lnTo>
                  <a:lnTo>
                    <a:pt x="652" y="0"/>
                  </a:lnTo>
                  <a:lnTo>
                    <a:pt x="34" y="384"/>
                  </a:lnTo>
                  <a:lnTo>
                    <a:pt x="541" y="512"/>
                  </a:lnTo>
                </a:path>
              </a:pathLst>
            </a:custGeom>
            <a:noFill/>
            <a:ln w="12700" cap="flat" cmpd="sng" algn="ctr">
              <a:solidFill>
                <a:schemeClr val="tx1">
                  <a:lumMod val="50000"/>
                  <a:lumOff val="50000"/>
                </a:schemeClr>
              </a:solidFill>
              <a:prstDash val="solid"/>
              <a:miter lim="800000"/>
              <a:headEnd type="none" w="med" len="med"/>
              <a:tailEnd type="none" w="med" len="med"/>
            </a:ln>
            <a:extLst>
              <a:ext uri="{909E8E84-426E-40DD-AFC4-6F175D3DCCD1}">
                <a14:hiddenFill xmlns:a14="http://schemas.microsoft.com/office/drawing/2010/main">
                  <a:solidFill>
                    <a:schemeClr val="dk2">
                      <a:lumMod val="100000"/>
                    </a:schemeClr>
                  </a:solidFill>
                </a14:hiddenFill>
              </a:ext>
            </a:extLst>
          </p:spPr>
          <p:txBody>
            <a:bodyPr anchor="ctr"/>
            <a:lstStyle/>
            <a:p>
              <a:pPr algn="ctr"/>
              <a:endParaRPr>
                <a:cs typeface="+mn-ea"/>
                <a:sym typeface="+mn-lt"/>
              </a:endParaRPr>
            </a:p>
          </p:txBody>
        </p:sp>
        <p:sp>
          <p:nvSpPr>
            <p:cNvPr id="163" name="Freeform: Shape 94">
              <a:extLst>
                <a:ext uri="{FF2B5EF4-FFF2-40B4-BE49-F238E27FC236}">
                  <a16:creationId xmlns:a16="http://schemas.microsoft.com/office/drawing/2014/main" xmlns="" id="{274D4113-22E1-43A2-8CC9-F73BAE4006FF}"/>
                </a:ext>
              </a:extLst>
            </p:cNvPr>
            <p:cNvSpPr>
              <a:spLocks/>
            </p:cNvSpPr>
            <p:nvPr/>
          </p:nvSpPr>
          <p:spPr bwMode="auto">
            <a:xfrm>
              <a:off x="11309856" y="3334335"/>
              <a:ext cx="780689" cy="489613"/>
            </a:xfrm>
            <a:custGeom>
              <a:avLst/>
              <a:gdLst>
                <a:gd name="T0" fmla="*/ 0 w 464"/>
                <a:gd name="T1" fmla="*/ 0 h 291"/>
                <a:gd name="T2" fmla="*/ 296 w 464"/>
                <a:gd name="T3" fmla="*/ 291 h 291"/>
                <a:gd name="T4" fmla="*/ 464 w 464"/>
                <a:gd name="T5" fmla="*/ 95 h 291"/>
                <a:gd name="T6" fmla="*/ 0 w 464"/>
                <a:gd name="T7" fmla="*/ 0 h 291"/>
              </a:gdLst>
              <a:ahLst/>
              <a:cxnLst>
                <a:cxn ang="0">
                  <a:pos x="T0" y="T1"/>
                </a:cxn>
                <a:cxn ang="0">
                  <a:pos x="T2" y="T3"/>
                </a:cxn>
                <a:cxn ang="0">
                  <a:pos x="T4" y="T5"/>
                </a:cxn>
                <a:cxn ang="0">
                  <a:pos x="T6" y="T7"/>
                </a:cxn>
              </a:cxnLst>
              <a:rect l="0" t="0" r="r" b="b"/>
              <a:pathLst>
                <a:path w="464" h="291">
                  <a:moveTo>
                    <a:pt x="0" y="0"/>
                  </a:moveTo>
                  <a:lnTo>
                    <a:pt x="296" y="291"/>
                  </a:lnTo>
                  <a:lnTo>
                    <a:pt x="464" y="95"/>
                  </a:lnTo>
                  <a:lnTo>
                    <a:pt x="0" y="0"/>
                  </a:lnTo>
                  <a:close/>
                </a:path>
              </a:pathLst>
            </a:custGeom>
            <a:noFill/>
            <a:ln w="12700" cap="flat" cmpd="sng" algn="ctr">
              <a:solidFill>
                <a:schemeClr val="tx1">
                  <a:lumMod val="50000"/>
                  <a:lumOff val="50000"/>
                </a:schemeClr>
              </a:solidFill>
              <a:prstDash val="solid"/>
              <a:miter lim="800000"/>
              <a:headEnd type="none" w="med" len="med"/>
              <a:tailEnd type="none" w="med" len="med"/>
            </a:ln>
            <a:extLst>
              <a:ext uri="{909E8E84-426E-40DD-AFC4-6F175D3DCCD1}">
                <a14:hiddenFill xmlns:a14="http://schemas.microsoft.com/office/drawing/2010/main">
                  <a:solidFill>
                    <a:schemeClr val="dk2">
                      <a:lumMod val="100000"/>
                    </a:schemeClr>
                  </a:solidFill>
                </a14:hiddenFill>
              </a:ext>
            </a:extLst>
          </p:spPr>
          <p:txBody>
            <a:bodyPr anchor="ctr"/>
            <a:lstStyle/>
            <a:p>
              <a:pPr algn="ctr"/>
              <a:endParaRPr>
                <a:cs typeface="+mn-ea"/>
                <a:sym typeface="+mn-lt"/>
              </a:endParaRPr>
            </a:p>
          </p:txBody>
        </p:sp>
        <p:sp>
          <p:nvSpPr>
            <p:cNvPr id="164" name="Freeform: Shape 96">
              <a:extLst>
                <a:ext uri="{FF2B5EF4-FFF2-40B4-BE49-F238E27FC236}">
                  <a16:creationId xmlns:a16="http://schemas.microsoft.com/office/drawing/2014/main" xmlns="" id="{6013111F-96BC-46FB-9ACF-1834A3064DC5}"/>
                </a:ext>
              </a:extLst>
            </p:cNvPr>
            <p:cNvSpPr>
              <a:spLocks/>
            </p:cNvSpPr>
            <p:nvPr/>
          </p:nvSpPr>
          <p:spPr bwMode="auto">
            <a:xfrm>
              <a:off x="8949280" y="3374716"/>
              <a:ext cx="1196272" cy="1928168"/>
            </a:xfrm>
            <a:custGeom>
              <a:avLst/>
              <a:gdLst>
                <a:gd name="T0" fmla="*/ 711 w 711"/>
                <a:gd name="T1" fmla="*/ 689 h 1146"/>
                <a:gd name="T2" fmla="*/ 628 w 711"/>
                <a:gd name="T3" fmla="*/ 1146 h 1146"/>
                <a:gd name="T4" fmla="*/ 469 w 711"/>
                <a:gd name="T5" fmla="*/ 533 h 1146"/>
                <a:gd name="T6" fmla="*/ 280 w 711"/>
                <a:gd name="T7" fmla="*/ 303 h 1146"/>
                <a:gd name="T8" fmla="*/ 0 w 711"/>
                <a:gd name="T9" fmla="*/ 452 h 1146"/>
                <a:gd name="T10" fmla="*/ 344 w 711"/>
                <a:gd name="T11" fmla="*/ 0 h 1146"/>
                <a:gd name="T12" fmla="*/ 299 w 711"/>
                <a:gd name="T13" fmla="*/ 291 h 1146"/>
              </a:gdLst>
              <a:ahLst/>
              <a:cxnLst>
                <a:cxn ang="0">
                  <a:pos x="T0" y="T1"/>
                </a:cxn>
                <a:cxn ang="0">
                  <a:pos x="T2" y="T3"/>
                </a:cxn>
                <a:cxn ang="0">
                  <a:pos x="T4" y="T5"/>
                </a:cxn>
                <a:cxn ang="0">
                  <a:pos x="T6" y="T7"/>
                </a:cxn>
                <a:cxn ang="0">
                  <a:pos x="T8" y="T9"/>
                </a:cxn>
                <a:cxn ang="0">
                  <a:pos x="T10" y="T11"/>
                </a:cxn>
                <a:cxn ang="0">
                  <a:pos x="T12" y="T13"/>
                </a:cxn>
              </a:cxnLst>
              <a:rect l="0" t="0" r="r" b="b"/>
              <a:pathLst>
                <a:path w="711" h="1146">
                  <a:moveTo>
                    <a:pt x="711" y="689"/>
                  </a:moveTo>
                  <a:lnTo>
                    <a:pt x="628" y="1146"/>
                  </a:lnTo>
                  <a:lnTo>
                    <a:pt x="469" y="533"/>
                  </a:lnTo>
                  <a:lnTo>
                    <a:pt x="280" y="303"/>
                  </a:lnTo>
                  <a:lnTo>
                    <a:pt x="0" y="452"/>
                  </a:lnTo>
                  <a:lnTo>
                    <a:pt x="344" y="0"/>
                  </a:lnTo>
                  <a:lnTo>
                    <a:pt x="299" y="291"/>
                  </a:lnTo>
                </a:path>
              </a:pathLst>
            </a:custGeom>
            <a:noFill/>
            <a:ln w="12700" cap="flat" cmpd="sng" algn="ctr">
              <a:solidFill>
                <a:schemeClr val="tx1">
                  <a:lumMod val="50000"/>
                  <a:lumOff val="50000"/>
                </a:schemeClr>
              </a:solidFill>
              <a:prstDash val="solid"/>
              <a:miter lim="800000"/>
              <a:headEnd type="none" w="med" len="med"/>
              <a:tailEnd type="none" w="med" len="med"/>
            </a:ln>
            <a:extLst>
              <a:ext uri="{909E8E84-426E-40DD-AFC4-6F175D3DCCD1}">
                <a14:hiddenFill xmlns:a14="http://schemas.microsoft.com/office/drawing/2010/main">
                  <a:solidFill>
                    <a:schemeClr val="dk2">
                      <a:lumMod val="100000"/>
                    </a:schemeClr>
                  </a:solidFill>
                </a14:hiddenFill>
              </a:ext>
            </a:extLst>
          </p:spPr>
          <p:txBody>
            <a:bodyPr anchor="ctr"/>
            <a:lstStyle/>
            <a:p>
              <a:pPr algn="ctr"/>
              <a:endParaRPr>
                <a:cs typeface="+mn-ea"/>
                <a:sym typeface="+mn-lt"/>
              </a:endParaRPr>
            </a:p>
          </p:txBody>
        </p:sp>
        <p:sp>
          <p:nvSpPr>
            <p:cNvPr id="165" name="Straight Connector 97">
              <a:extLst>
                <a:ext uri="{FF2B5EF4-FFF2-40B4-BE49-F238E27FC236}">
                  <a16:creationId xmlns:a16="http://schemas.microsoft.com/office/drawing/2014/main" xmlns="" id="{1554F383-590D-4961-B4C0-2F7BA63A6B51}"/>
                </a:ext>
              </a:extLst>
            </p:cNvPr>
            <p:cNvSpPr>
              <a:spLocks/>
            </p:cNvSpPr>
            <p:nvPr/>
          </p:nvSpPr>
          <p:spPr bwMode="auto">
            <a:xfrm flipH="1" flipV="1">
              <a:off x="9607146" y="3374716"/>
              <a:ext cx="1224875" cy="75713"/>
            </a:xfrm>
            <a:prstGeom prst="line">
              <a:avLst/>
            </a:prstGeom>
            <a:noFill/>
            <a:ln w="12700" cap="flat" cmpd="sng" algn="ctr">
              <a:solidFill>
                <a:schemeClr val="tx1">
                  <a:lumMod val="50000"/>
                  <a:lumOff val="50000"/>
                </a:schemeClr>
              </a:solidFill>
              <a:prstDash val="solid"/>
              <a:miter lim="800000"/>
              <a:headEnd type="none" w="med" len="med"/>
              <a:tailEnd type="none" w="med" len="med"/>
            </a:ln>
            <a:extLst>
              <a:ext uri="{909E8E84-426E-40DD-AFC4-6F175D3DCCD1}">
                <a14:hiddenFill xmlns:a14="http://schemas.microsoft.com/office/drawing/2010/main">
                  <a:solidFill>
                    <a:schemeClr val="dk2">
                      <a:lumMod val="100000"/>
                    </a:schemeClr>
                  </a:solidFill>
                </a14:hiddenFill>
              </a:ext>
            </a:extLst>
          </p:spPr>
          <p:txBody>
            <a:bodyPr anchor="ctr"/>
            <a:lstStyle/>
            <a:p>
              <a:pPr algn="ctr"/>
              <a:endParaRPr>
                <a:cs typeface="+mn-ea"/>
                <a:sym typeface="+mn-lt"/>
              </a:endParaRPr>
            </a:p>
          </p:txBody>
        </p:sp>
        <p:sp>
          <p:nvSpPr>
            <p:cNvPr id="166" name="Straight Connector 99">
              <a:extLst>
                <a:ext uri="{FF2B5EF4-FFF2-40B4-BE49-F238E27FC236}">
                  <a16:creationId xmlns:a16="http://schemas.microsoft.com/office/drawing/2014/main" xmlns="" id="{B18D2FA3-7A8A-43F3-A434-A44C61CEE638}"/>
                </a:ext>
              </a:extLst>
            </p:cNvPr>
            <p:cNvSpPr>
              <a:spLocks/>
            </p:cNvSpPr>
            <p:nvPr/>
          </p:nvSpPr>
          <p:spPr bwMode="auto">
            <a:xfrm flipH="1">
              <a:off x="12171307" y="2787516"/>
              <a:ext cx="498026" cy="80761"/>
            </a:xfrm>
            <a:prstGeom prst="line">
              <a:avLst/>
            </a:prstGeom>
            <a:noFill/>
            <a:ln w="12700" cap="flat" cmpd="sng" algn="ctr">
              <a:solidFill>
                <a:schemeClr val="tx1">
                  <a:lumMod val="50000"/>
                  <a:lumOff val="50000"/>
                </a:schemeClr>
              </a:solidFill>
              <a:prstDash val="solid"/>
              <a:miter lim="800000"/>
              <a:headEnd type="none" w="med" len="med"/>
              <a:tailEnd type="none" w="med" len="med"/>
            </a:ln>
            <a:extLst>
              <a:ext uri="{909E8E84-426E-40DD-AFC4-6F175D3DCCD1}">
                <a14:hiddenFill xmlns:a14="http://schemas.microsoft.com/office/drawing/2010/main">
                  <a:solidFill>
                    <a:schemeClr val="dk2">
                      <a:lumMod val="100000"/>
                    </a:schemeClr>
                  </a:solidFill>
                </a14:hiddenFill>
              </a:ext>
            </a:extLst>
          </p:spPr>
          <p:txBody>
            <a:bodyPr anchor="ctr"/>
            <a:lstStyle/>
            <a:p>
              <a:pPr algn="ctr"/>
              <a:endParaRPr>
                <a:cs typeface="+mn-ea"/>
                <a:sym typeface="+mn-lt"/>
              </a:endParaRPr>
            </a:p>
          </p:txBody>
        </p:sp>
        <p:sp>
          <p:nvSpPr>
            <p:cNvPr id="167" name="Freeform: Shape 100">
              <a:extLst>
                <a:ext uri="{FF2B5EF4-FFF2-40B4-BE49-F238E27FC236}">
                  <a16:creationId xmlns:a16="http://schemas.microsoft.com/office/drawing/2014/main" xmlns="" id="{CA5D7F12-CBD6-4AD8-B972-D7557DAC61E2}"/>
                </a:ext>
              </a:extLst>
            </p:cNvPr>
            <p:cNvSpPr>
              <a:spLocks/>
            </p:cNvSpPr>
            <p:nvPr/>
          </p:nvSpPr>
          <p:spPr bwMode="auto">
            <a:xfrm>
              <a:off x="11923976" y="3521095"/>
              <a:ext cx="291076" cy="1268620"/>
            </a:xfrm>
            <a:custGeom>
              <a:avLst/>
              <a:gdLst>
                <a:gd name="T0" fmla="*/ 0 w 173"/>
                <a:gd name="T1" fmla="*/ 754 h 754"/>
                <a:gd name="T2" fmla="*/ 173 w 173"/>
                <a:gd name="T3" fmla="*/ 308 h 754"/>
                <a:gd name="T4" fmla="*/ 116 w 173"/>
                <a:gd name="T5" fmla="*/ 0 h 754"/>
              </a:gdLst>
              <a:ahLst/>
              <a:cxnLst>
                <a:cxn ang="0">
                  <a:pos x="T0" y="T1"/>
                </a:cxn>
                <a:cxn ang="0">
                  <a:pos x="T2" y="T3"/>
                </a:cxn>
                <a:cxn ang="0">
                  <a:pos x="T4" y="T5"/>
                </a:cxn>
              </a:cxnLst>
              <a:rect l="0" t="0" r="r" b="b"/>
              <a:pathLst>
                <a:path w="173" h="754">
                  <a:moveTo>
                    <a:pt x="0" y="754"/>
                  </a:moveTo>
                  <a:lnTo>
                    <a:pt x="173" y="308"/>
                  </a:lnTo>
                  <a:lnTo>
                    <a:pt x="116" y="0"/>
                  </a:lnTo>
                </a:path>
              </a:pathLst>
            </a:custGeom>
            <a:noFill/>
            <a:ln w="12700" cap="flat" cmpd="sng" algn="ctr">
              <a:solidFill>
                <a:schemeClr val="tx1">
                  <a:lumMod val="50000"/>
                  <a:lumOff val="50000"/>
                </a:schemeClr>
              </a:solidFill>
              <a:prstDash val="solid"/>
              <a:miter lim="800000"/>
              <a:headEnd type="none" w="med" len="med"/>
              <a:tailEnd type="none" w="med" len="med"/>
            </a:ln>
            <a:extLst>
              <a:ext uri="{909E8E84-426E-40DD-AFC4-6F175D3DCCD1}">
                <a14:hiddenFill xmlns:a14="http://schemas.microsoft.com/office/drawing/2010/main">
                  <a:solidFill>
                    <a:schemeClr val="dk2">
                      <a:lumMod val="100000"/>
                    </a:schemeClr>
                  </a:solidFill>
                </a14:hiddenFill>
              </a:ext>
            </a:extLst>
          </p:spPr>
          <p:txBody>
            <a:bodyPr anchor="ctr"/>
            <a:lstStyle/>
            <a:p>
              <a:pPr algn="ctr"/>
              <a:endParaRPr>
                <a:cs typeface="+mn-ea"/>
                <a:sym typeface="+mn-lt"/>
              </a:endParaRPr>
            </a:p>
          </p:txBody>
        </p:sp>
        <p:sp>
          <p:nvSpPr>
            <p:cNvPr id="168" name="Straight Connector 101">
              <a:extLst>
                <a:ext uri="{FF2B5EF4-FFF2-40B4-BE49-F238E27FC236}">
                  <a16:creationId xmlns:a16="http://schemas.microsoft.com/office/drawing/2014/main" xmlns="" id="{712354D0-2503-4093-BF6A-27C39D3DD28B}"/>
                </a:ext>
              </a:extLst>
            </p:cNvPr>
            <p:cNvSpPr>
              <a:spLocks/>
            </p:cNvSpPr>
            <p:nvPr/>
          </p:nvSpPr>
          <p:spPr bwMode="auto">
            <a:xfrm flipH="1" flipV="1">
              <a:off x="12215052" y="4039311"/>
              <a:ext cx="454281" cy="279298"/>
            </a:xfrm>
            <a:prstGeom prst="line">
              <a:avLst/>
            </a:prstGeom>
            <a:noFill/>
            <a:ln w="12700" cap="flat" cmpd="sng" algn="ctr">
              <a:solidFill>
                <a:schemeClr val="tx1">
                  <a:lumMod val="50000"/>
                  <a:lumOff val="50000"/>
                </a:schemeClr>
              </a:solidFill>
              <a:prstDash val="solid"/>
              <a:miter lim="800000"/>
              <a:headEnd type="none" w="med" len="med"/>
              <a:tailEnd type="none" w="med" len="med"/>
            </a:ln>
            <a:extLst>
              <a:ext uri="{909E8E84-426E-40DD-AFC4-6F175D3DCCD1}">
                <a14:hiddenFill xmlns:a14="http://schemas.microsoft.com/office/drawing/2010/main">
                  <a:solidFill>
                    <a:schemeClr val="dk2">
                      <a:lumMod val="100000"/>
                    </a:schemeClr>
                  </a:solidFill>
                </a14:hiddenFill>
              </a:ext>
            </a:extLst>
          </p:spPr>
          <p:txBody>
            <a:bodyPr anchor="ctr"/>
            <a:lstStyle/>
            <a:p>
              <a:pPr algn="ctr"/>
              <a:endParaRPr>
                <a:cs typeface="+mn-ea"/>
                <a:sym typeface="+mn-lt"/>
              </a:endParaRPr>
            </a:p>
          </p:txBody>
        </p:sp>
        <p:sp>
          <p:nvSpPr>
            <p:cNvPr id="169" name="Straight Connector 102">
              <a:extLst>
                <a:ext uri="{FF2B5EF4-FFF2-40B4-BE49-F238E27FC236}">
                  <a16:creationId xmlns:a16="http://schemas.microsoft.com/office/drawing/2014/main" xmlns="" id="{F6BD2956-E347-4753-A245-97E22F363402}"/>
                </a:ext>
              </a:extLst>
            </p:cNvPr>
            <p:cNvSpPr>
              <a:spLocks/>
            </p:cNvSpPr>
            <p:nvPr/>
          </p:nvSpPr>
          <p:spPr bwMode="auto">
            <a:xfrm>
              <a:off x="11819660" y="3852552"/>
              <a:ext cx="72348" cy="937164"/>
            </a:xfrm>
            <a:prstGeom prst="line">
              <a:avLst/>
            </a:prstGeom>
            <a:noFill/>
            <a:ln w="12700" cap="flat" cmpd="sng" algn="ctr">
              <a:solidFill>
                <a:schemeClr val="tx1">
                  <a:lumMod val="50000"/>
                  <a:lumOff val="50000"/>
                </a:schemeClr>
              </a:solidFill>
              <a:prstDash val="solid"/>
              <a:miter lim="800000"/>
              <a:headEnd type="none" w="med" len="med"/>
              <a:tailEnd type="none" w="med" len="med"/>
            </a:ln>
            <a:extLst>
              <a:ext uri="{909E8E84-426E-40DD-AFC4-6F175D3DCCD1}">
                <a14:hiddenFill xmlns:a14="http://schemas.microsoft.com/office/drawing/2010/main">
                  <a:solidFill>
                    <a:schemeClr val="dk2">
                      <a:lumMod val="100000"/>
                    </a:schemeClr>
                  </a:solidFill>
                </a14:hiddenFill>
              </a:ext>
            </a:extLst>
          </p:spPr>
          <p:txBody>
            <a:bodyPr anchor="ctr"/>
            <a:lstStyle/>
            <a:p>
              <a:pPr algn="ctr"/>
              <a:endParaRPr>
                <a:cs typeface="+mn-ea"/>
                <a:sym typeface="+mn-lt"/>
              </a:endParaRPr>
            </a:p>
          </p:txBody>
        </p:sp>
        <p:sp>
          <p:nvSpPr>
            <p:cNvPr id="170" name="Straight Connector 103">
              <a:extLst>
                <a:ext uri="{FF2B5EF4-FFF2-40B4-BE49-F238E27FC236}">
                  <a16:creationId xmlns:a16="http://schemas.microsoft.com/office/drawing/2014/main" xmlns="" id="{BE3AAEC5-5F32-4ECB-BCD8-AD91D94E9076}"/>
                </a:ext>
              </a:extLst>
            </p:cNvPr>
            <p:cNvSpPr>
              <a:spLocks/>
            </p:cNvSpPr>
            <p:nvPr/>
          </p:nvSpPr>
          <p:spPr bwMode="auto">
            <a:xfrm flipH="1">
              <a:off x="9962157" y="4789715"/>
              <a:ext cx="844625" cy="513169"/>
            </a:xfrm>
            <a:prstGeom prst="line">
              <a:avLst/>
            </a:prstGeom>
            <a:noFill/>
            <a:ln w="12700" cap="flat" cmpd="sng" algn="ctr">
              <a:solidFill>
                <a:schemeClr val="tx1">
                  <a:lumMod val="50000"/>
                  <a:lumOff val="50000"/>
                </a:schemeClr>
              </a:solidFill>
              <a:prstDash val="solid"/>
              <a:miter lim="800000"/>
              <a:headEnd type="none" w="med" len="med"/>
              <a:tailEnd type="none" w="med" len="med"/>
            </a:ln>
            <a:extLst>
              <a:ext uri="{909E8E84-426E-40DD-AFC4-6F175D3DCCD1}">
                <a14:hiddenFill xmlns:a14="http://schemas.microsoft.com/office/drawing/2010/main">
                  <a:solidFill>
                    <a:schemeClr val="dk2">
                      <a:lumMod val="100000"/>
                    </a:schemeClr>
                  </a:solidFill>
                </a14:hiddenFill>
              </a:ext>
            </a:extLst>
          </p:spPr>
          <p:txBody>
            <a:bodyPr anchor="ctr"/>
            <a:lstStyle/>
            <a:p>
              <a:pPr algn="ctr"/>
              <a:endParaRPr>
                <a:cs typeface="+mn-ea"/>
                <a:sym typeface="+mn-lt"/>
              </a:endParaRPr>
            </a:p>
          </p:txBody>
        </p:sp>
        <p:sp>
          <p:nvSpPr>
            <p:cNvPr id="171" name="Straight Connector 104">
              <a:extLst>
                <a:ext uri="{FF2B5EF4-FFF2-40B4-BE49-F238E27FC236}">
                  <a16:creationId xmlns:a16="http://schemas.microsoft.com/office/drawing/2014/main" xmlns="" id="{A9B09027-B083-41AC-A4CB-D1B85F4B4AB6}"/>
                </a:ext>
              </a:extLst>
            </p:cNvPr>
            <p:cNvSpPr>
              <a:spLocks/>
            </p:cNvSpPr>
            <p:nvPr/>
          </p:nvSpPr>
          <p:spPr bwMode="auto">
            <a:xfrm flipH="1">
              <a:off x="10727704" y="2684882"/>
              <a:ext cx="457646" cy="0"/>
            </a:xfrm>
            <a:prstGeom prst="line">
              <a:avLst/>
            </a:prstGeom>
            <a:noFill/>
            <a:ln w="12700" cap="flat" cmpd="sng" algn="ctr">
              <a:solidFill>
                <a:schemeClr val="tx1">
                  <a:lumMod val="50000"/>
                  <a:lumOff val="50000"/>
                </a:schemeClr>
              </a:solidFill>
              <a:prstDash val="solid"/>
              <a:miter lim="800000"/>
              <a:headEnd type="none" w="med" len="med"/>
              <a:tailEnd type="none" w="med" len="med"/>
            </a:ln>
            <a:extLst>
              <a:ext uri="{909E8E84-426E-40DD-AFC4-6F175D3DCCD1}">
                <a14:hiddenFill xmlns:a14="http://schemas.microsoft.com/office/drawing/2010/main">
                  <a:solidFill>
                    <a:schemeClr val="dk2">
                      <a:lumMod val="100000"/>
                    </a:schemeClr>
                  </a:solidFill>
                </a14:hiddenFill>
              </a:ext>
            </a:extLst>
          </p:spPr>
          <p:txBody>
            <a:bodyPr anchor="ctr"/>
            <a:lstStyle/>
            <a:p>
              <a:pPr algn="ctr"/>
              <a:endParaRPr>
                <a:cs typeface="+mn-ea"/>
                <a:sym typeface="+mn-lt"/>
              </a:endParaRPr>
            </a:p>
          </p:txBody>
        </p:sp>
        <p:sp>
          <p:nvSpPr>
            <p:cNvPr id="172" name="Straight Connector 105">
              <a:extLst>
                <a:ext uri="{FF2B5EF4-FFF2-40B4-BE49-F238E27FC236}">
                  <a16:creationId xmlns:a16="http://schemas.microsoft.com/office/drawing/2014/main" xmlns="" id="{CBC3D3F7-B38A-4B5D-87F1-0F608B87DB76}"/>
                </a:ext>
              </a:extLst>
            </p:cNvPr>
            <p:cNvSpPr>
              <a:spLocks/>
            </p:cNvSpPr>
            <p:nvPr/>
          </p:nvSpPr>
          <p:spPr bwMode="auto">
            <a:xfrm flipH="1">
              <a:off x="10870718" y="3310780"/>
              <a:ext cx="314631" cy="99269"/>
            </a:xfrm>
            <a:prstGeom prst="line">
              <a:avLst/>
            </a:prstGeom>
            <a:noFill/>
            <a:ln w="12700" cap="flat" cmpd="sng" algn="ctr">
              <a:solidFill>
                <a:schemeClr val="tx1">
                  <a:lumMod val="50000"/>
                  <a:lumOff val="50000"/>
                </a:schemeClr>
              </a:solidFill>
              <a:prstDash val="solid"/>
              <a:miter lim="800000"/>
              <a:headEnd type="none" w="med" len="med"/>
              <a:tailEnd type="none" w="med" len="med"/>
            </a:ln>
            <a:extLst>
              <a:ext uri="{909E8E84-426E-40DD-AFC4-6F175D3DCCD1}">
                <a14:hiddenFill xmlns:a14="http://schemas.microsoft.com/office/drawing/2010/main">
                  <a:solidFill>
                    <a:schemeClr val="dk2">
                      <a:lumMod val="100000"/>
                    </a:schemeClr>
                  </a:solidFill>
                </a14:hiddenFill>
              </a:ext>
            </a:extLst>
          </p:spPr>
          <p:txBody>
            <a:bodyPr anchor="ctr"/>
            <a:lstStyle/>
            <a:p>
              <a:pPr algn="ctr"/>
              <a:endParaRPr>
                <a:cs typeface="+mn-ea"/>
                <a:sym typeface="+mn-lt"/>
              </a:endParaRPr>
            </a:p>
          </p:txBody>
        </p:sp>
      </p:grpSp>
      <p:sp>
        <p:nvSpPr>
          <p:cNvPr id="45" name="PA_椭圆 106">
            <a:extLst>
              <a:ext uri="{FF2B5EF4-FFF2-40B4-BE49-F238E27FC236}">
                <a16:creationId xmlns:a16="http://schemas.microsoft.com/office/drawing/2014/main" xmlns="" id="{A2AFFE42-9D96-4EC7-9AFA-2F09EDBEF476}"/>
              </a:ext>
            </a:extLst>
          </p:cNvPr>
          <p:cNvSpPr>
            <a:spLocks/>
          </p:cNvSpPr>
          <p:nvPr>
            <p:custDataLst>
              <p:tags r:id="rId6"/>
            </p:custDataLst>
          </p:nvPr>
        </p:nvSpPr>
        <p:spPr bwMode="auto">
          <a:xfrm>
            <a:off x="6533178" y="2091795"/>
            <a:ext cx="136284" cy="136284"/>
          </a:xfrm>
          <a:prstGeom prst="ellipse">
            <a:avLst/>
          </a:prstGeom>
          <a:solidFill>
            <a:schemeClr val="accent1">
              <a:lumMod val="100000"/>
            </a:schemeClr>
          </a:solidFill>
          <a:ln w="9525">
            <a:solidFill>
              <a:schemeClr val="accent6"/>
            </a:solidFill>
            <a:round/>
            <a:headEnd/>
            <a:tailEnd/>
          </a:ln>
          <a:extLst/>
        </p:spPr>
        <p:txBody>
          <a:bodyPr anchor="ctr"/>
          <a:lstStyle/>
          <a:p>
            <a:pPr algn="ctr"/>
            <a:endParaRPr>
              <a:cs typeface="+mn-ea"/>
              <a:sym typeface="+mn-lt"/>
            </a:endParaRPr>
          </a:p>
        </p:txBody>
      </p:sp>
      <p:sp>
        <p:nvSpPr>
          <p:cNvPr id="46" name="PA_椭圆 107">
            <a:extLst>
              <a:ext uri="{FF2B5EF4-FFF2-40B4-BE49-F238E27FC236}">
                <a16:creationId xmlns:a16="http://schemas.microsoft.com/office/drawing/2014/main" xmlns="" id="{CD5730AC-CEBF-4BF3-9B1D-8194D6D60A04}"/>
              </a:ext>
            </a:extLst>
          </p:cNvPr>
          <p:cNvSpPr>
            <a:spLocks/>
          </p:cNvSpPr>
          <p:nvPr>
            <p:custDataLst>
              <p:tags r:id="rId7"/>
            </p:custDataLst>
          </p:nvPr>
        </p:nvSpPr>
        <p:spPr bwMode="auto">
          <a:xfrm>
            <a:off x="7443421" y="3084482"/>
            <a:ext cx="134602" cy="136284"/>
          </a:xfrm>
          <a:prstGeom prst="ellipse">
            <a:avLst/>
          </a:prstGeom>
          <a:solidFill>
            <a:schemeClr val="accent1">
              <a:lumMod val="100000"/>
            </a:schemeClr>
          </a:solidFill>
          <a:ln w="9525">
            <a:solidFill>
              <a:schemeClr val="accent6"/>
            </a:solidFill>
            <a:round/>
            <a:headEnd/>
            <a:tailEnd/>
          </a:ln>
          <a:extLst/>
        </p:spPr>
        <p:txBody>
          <a:bodyPr anchor="ctr"/>
          <a:lstStyle/>
          <a:p>
            <a:pPr algn="ctr"/>
            <a:endParaRPr>
              <a:cs typeface="+mn-ea"/>
              <a:sym typeface="+mn-lt"/>
            </a:endParaRPr>
          </a:p>
        </p:txBody>
      </p:sp>
      <p:sp>
        <p:nvSpPr>
          <p:cNvPr id="47" name="PA_椭圆 108">
            <a:extLst>
              <a:ext uri="{FF2B5EF4-FFF2-40B4-BE49-F238E27FC236}">
                <a16:creationId xmlns:a16="http://schemas.microsoft.com/office/drawing/2014/main" xmlns="" id="{8852898C-985D-4048-BFEA-5FB52D53EC46}"/>
              </a:ext>
            </a:extLst>
          </p:cNvPr>
          <p:cNvSpPr>
            <a:spLocks/>
          </p:cNvSpPr>
          <p:nvPr>
            <p:custDataLst>
              <p:tags r:id="rId8"/>
            </p:custDataLst>
          </p:nvPr>
        </p:nvSpPr>
        <p:spPr bwMode="auto">
          <a:xfrm>
            <a:off x="6960538" y="3264511"/>
            <a:ext cx="134602" cy="134602"/>
          </a:xfrm>
          <a:prstGeom prst="ellipse">
            <a:avLst/>
          </a:prstGeom>
          <a:solidFill>
            <a:schemeClr val="accent1">
              <a:lumMod val="100000"/>
            </a:schemeClr>
          </a:solidFill>
          <a:ln w="9525">
            <a:solidFill>
              <a:schemeClr val="accent6"/>
            </a:solidFill>
            <a:round/>
            <a:headEnd/>
            <a:tailEnd/>
          </a:ln>
          <a:extLst/>
        </p:spPr>
        <p:txBody>
          <a:bodyPr anchor="ctr"/>
          <a:lstStyle/>
          <a:p>
            <a:pPr algn="ctr"/>
            <a:endParaRPr>
              <a:cs typeface="+mn-ea"/>
              <a:sym typeface="+mn-lt"/>
            </a:endParaRPr>
          </a:p>
        </p:txBody>
      </p:sp>
      <p:sp>
        <p:nvSpPr>
          <p:cNvPr id="48" name="PA_椭圆 109">
            <a:extLst>
              <a:ext uri="{FF2B5EF4-FFF2-40B4-BE49-F238E27FC236}">
                <a16:creationId xmlns:a16="http://schemas.microsoft.com/office/drawing/2014/main" xmlns="" id="{8EFF086D-A64D-4ADE-889A-5BB06CCBD83D}"/>
              </a:ext>
            </a:extLst>
          </p:cNvPr>
          <p:cNvSpPr>
            <a:spLocks/>
          </p:cNvSpPr>
          <p:nvPr>
            <p:custDataLst>
              <p:tags r:id="rId9"/>
            </p:custDataLst>
          </p:nvPr>
        </p:nvSpPr>
        <p:spPr bwMode="auto">
          <a:xfrm>
            <a:off x="6413719" y="2929690"/>
            <a:ext cx="136284" cy="134602"/>
          </a:xfrm>
          <a:prstGeom prst="ellipse">
            <a:avLst/>
          </a:prstGeom>
          <a:solidFill>
            <a:schemeClr val="accent1">
              <a:lumMod val="100000"/>
            </a:schemeClr>
          </a:solidFill>
          <a:ln w="9525">
            <a:solidFill>
              <a:schemeClr val="accent6"/>
            </a:solidFill>
            <a:round/>
            <a:headEnd/>
            <a:tailEnd/>
          </a:ln>
          <a:extLst/>
        </p:spPr>
        <p:txBody>
          <a:bodyPr anchor="ctr"/>
          <a:lstStyle/>
          <a:p>
            <a:pPr algn="ctr"/>
            <a:endParaRPr>
              <a:cs typeface="+mn-ea"/>
              <a:sym typeface="+mn-lt"/>
            </a:endParaRPr>
          </a:p>
        </p:txBody>
      </p:sp>
      <p:sp>
        <p:nvSpPr>
          <p:cNvPr id="49" name="PA_椭圆 110">
            <a:extLst>
              <a:ext uri="{FF2B5EF4-FFF2-40B4-BE49-F238E27FC236}">
                <a16:creationId xmlns:a16="http://schemas.microsoft.com/office/drawing/2014/main" xmlns="" id="{6385A39E-5A0A-4D0A-93BC-54DB3CD434C1}"/>
              </a:ext>
            </a:extLst>
          </p:cNvPr>
          <p:cNvSpPr>
            <a:spLocks/>
          </p:cNvSpPr>
          <p:nvPr>
            <p:custDataLst>
              <p:tags r:id="rId10"/>
            </p:custDataLst>
          </p:nvPr>
        </p:nvSpPr>
        <p:spPr bwMode="auto">
          <a:xfrm>
            <a:off x="5696965" y="3765903"/>
            <a:ext cx="134602" cy="136284"/>
          </a:xfrm>
          <a:prstGeom prst="ellipse">
            <a:avLst/>
          </a:prstGeom>
          <a:solidFill>
            <a:schemeClr val="accent1">
              <a:lumMod val="100000"/>
            </a:schemeClr>
          </a:solidFill>
          <a:ln w="9525">
            <a:solidFill>
              <a:schemeClr val="accent6"/>
            </a:solidFill>
            <a:round/>
            <a:headEnd/>
            <a:tailEnd/>
          </a:ln>
          <a:extLst/>
        </p:spPr>
        <p:txBody>
          <a:bodyPr anchor="ctr"/>
          <a:lstStyle/>
          <a:p>
            <a:pPr algn="ctr"/>
            <a:endParaRPr>
              <a:cs typeface="+mn-ea"/>
              <a:sym typeface="+mn-lt"/>
            </a:endParaRPr>
          </a:p>
        </p:txBody>
      </p:sp>
      <p:sp>
        <p:nvSpPr>
          <p:cNvPr id="50" name="PA_椭圆 111">
            <a:extLst>
              <a:ext uri="{FF2B5EF4-FFF2-40B4-BE49-F238E27FC236}">
                <a16:creationId xmlns:a16="http://schemas.microsoft.com/office/drawing/2014/main" xmlns="" id="{95D7B9F2-D106-48C7-A858-1DFF691D7E6B}"/>
              </a:ext>
            </a:extLst>
          </p:cNvPr>
          <p:cNvSpPr>
            <a:spLocks/>
          </p:cNvSpPr>
          <p:nvPr>
            <p:custDataLst>
              <p:tags r:id="rId11"/>
            </p:custDataLst>
          </p:nvPr>
        </p:nvSpPr>
        <p:spPr bwMode="auto">
          <a:xfrm>
            <a:off x="5027322" y="3008768"/>
            <a:ext cx="134602" cy="136284"/>
          </a:xfrm>
          <a:prstGeom prst="ellipse">
            <a:avLst/>
          </a:prstGeom>
          <a:solidFill>
            <a:schemeClr val="accent1">
              <a:lumMod val="100000"/>
            </a:schemeClr>
          </a:solidFill>
          <a:ln w="9525">
            <a:solidFill>
              <a:schemeClr val="accent6"/>
            </a:solidFill>
            <a:round/>
            <a:headEnd/>
            <a:tailEnd/>
          </a:ln>
          <a:extLst/>
        </p:spPr>
        <p:txBody>
          <a:bodyPr anchor="ctr"/>
          <a:lstStyle/>
          <a:p>
            <a:pPr algn="ctr"/>
            <a:endParaRPr>
              <a:cs typeface="+mn-ea"/>
              <a:sym typeface="+mn-lt"/>
            </a:endParaRPr>
          </a:p>
        </p:txBody>
      </p:sp>
      <p:sp>
        <p:nvSpPr>
          <p:cNvPr id="51" name="PA_椭圆 112">
            <a:extLst>
              <a:ext uri="{FF2B5EF4-FFF2-40B4-BE49-F238E27FC236}">
                <a16:creationId xmlns:a16="http://schemas.microsoft.com/office/drawing/2014/main" xmlns="" id="{624111CC-5F2A-4F53-97DB-85C768B99FCE}"/>
              </a:ext>
            </a:extLst>
          </p:cNvPr>
          <p:cNvSpPr>
            <a:spLocks/>
          </p:cNvSpPr>
          <p:nvPr>
            <p:custDataLst>
              <p:tags r:id="rId12"/>
            </p:custDataLst>
          </p:nvPr>
        </p:nvSpPr>
        <p:spPr bwMode="auto">
          <a:xfrm>
            <a:off x="4440123" y="3669999"/>
            <a:ext cx="136284" cy="136284"/>
          </a:xfrm>
          <a:prstGeom prst="ellipse">
            <a:avLst/>
          </a:prstGeom>
          <a:solidFill>
            <a:schemeClr val="accent1">
              <a:lumMod val="100000"/>
            </a:schemeClr>
          </a:solidFill>
          <a:ln w="9525">
            <a:solidFill>
              <a:schemeClr val="accent6"/>
            </a:solidFill>
            <a:round/>
            <a:headEnd/>
            <a:tailEnd/>
          </a:ln>
          <a:extLst/>
        </p:spPr>
        <p:txBody>
          <a:bodyPr anchor="ctr"/>
          <a:lstStyle/>
          <a:p>
            <a:pPr algn="ctr"/>
            <a:endParaRPr>
              <a:cs typeface="+mn-ea"/>
              <a:sym typeface="+mn-lt"/>
            </a:endParaRPr>
          </a:p>
        </p:txBody>
      </p:sp>
      <p:sp>
        <p:nvSpPr>
          <p:cNvPr id="52" name="PA_椭圆 113">
            <a:extLst>
              <a:ext uri="{FF2B5EF4-FFF2-40B4-BE49-F238E27FC236}">
                <a16:creationId xmlns:a16="http://schemas.microsoft.com/office/drawing/2014/main" xmlns="" id="{A4B4E320-A874-4D9D-BBA9-4E2918762B7F}"/>
              </a:ext>
            </a:extLst>
          </p:cNvPr>
          <p:cNvSpPr>
            <a:spLocks/>
          </p:cNvSpPr>
          <p:nvPr>
            <p:custDataLst>
              <p:tags r:id="rId13"/>
            </p:custDataLst>
          </p:nvPr>
        </p:nvSpPr>
        <p:spPr bwMode="auto">
          <a:xfrm>
            <a:off x="4672310" y="4112502"/>
            <a:ext cx="134602" cy="136284"/>
          </a:xfrm>
          <a:prstGeom prst="ellipse">
            <a:avLst/>
          </a:prstGeom>
          <a:solidFill>
            <a:schemeClr val="accent1">
              <a:lumMod val="100000"/>
            </a:schemeClr>
          </a:solidFill>
          <a:ln w="9525">
            <a:solidFill>
              <a:schemeClr val="accent6"/>
            </a:solidFill>
            <a:round/>
            <a:headEnd/>
            <a:tailEnd/>
          </a:ln>
          <a:extLst/>
        </p:spPr>
        <p:txBody>
          <a:bodyPr anchor="ctr"/>
          <a:lstStyle/>
          <a:p>
            <a:pPr algn="ctr"/>
            <a:endParaRPr>
              <a:cs typeface="+mn-ea"/>
              <a:sym typeface="+mn-lt"/>
            </a:endParaRPr>
          </a:p>
        </p:txBody>
      </p:sp>
      <p:sp>
        <p:nvSpPr>
          <p:cNvPr id="53" name="PA_椭圆 114">
            <a:extLst>
              <a:ext uri="{FF2B5EF4-FFF2-40B4-BE49-F238E27FC236}">
                <a16:creationId xmlns:a16="http://schemas.microsoft.com/office/drawing/2014/main" xmlns="" id="{6CB1E78C-63B0-48DA-A85E-320B277A1017}"/>
              </a:ext>
            </a:extLst>
          </p:cNvPr>
          <p:cNvSpPr>
            <a:spLocks/>
          </p:cNvSpPr>
          <p:nvPr>
            <p:custDataLst>
              <p:tags r:id="rId14"/>
            </p:custDataLst>
          </p:nvPr>
        </p:nvSpPr>
        <p:spPr bwMode="auto">
          <a:xfrm>
            <a:off x="5357096" y="4731669"/>
            <a:ext cx="136284" cy="134602"/>
          </a:xfrm>
          <a:prstGeom prst="ellipse">
            <a:avLst/>
          </a:prstGeom>
          <a:solidFill>
            <a:schemeClr val="accent1">
              <a:lumMod val="100000"/>
            </a:schemeClr>
          </a:solidFill>
          <a:ln w="9525">
            <a:solidFill>
              <a:schemeClr val="accent6"/>
            </a:solidFill>
            <a:round/>
            <a:headEnd/>
            <a:tailEnd/>
          </a:ln>
          <a:extLst/>
        </p:spPr>
        <p:txBody>
          <a:bodyPr anchor="ctr"/>
          <a:lstStyle/>
          <a:p>
            <a:pPr algn="ctr"/>
            <a:endParaRPr>
              <a:cs typeface="+mn-ea"/>
              <a:sym typeface="+mn-lt"/>
            </a:endParaRPr>
          </a:p>
        </p:txBody>
      </p:sp>
      <p:sp>
        <p:nvSpPr>
          <p:cNvPr id="54" name="PA_椭圆 116">
            <a:extLst>
              <a:ext uri="{FF2B5EF4-FFF2-40B4-BE49-F238E27FC236}">
                <a16:creationId xmlns:a16="http://schemas.microsoft.com/office/drawing/2014/main" xmlns="" id="{88569547-B781-442F-9BD2-AA71747995EC}"/>
              </a:ext>
            </a:extLst>
          </p:cNvPr>
          <p:cNvSpPr>
            <a:spLocks/>
          </p:cNvSpPr>
          <p:nvPr>
            <p:custDataLst>
              <p:tags r:id="rId15"/>
            </p:custDataLst>
          </p:nvPr>
        </p:nvSpPr>
        <p:spPr bwMode="auto">
          <a:xfrm>
            <a:off x="6481020" y="4268976"/>
            <a:ext cx="136284" cy="134602"/>
          </a:xfrm>
          <a:prstGeom prst="ellipse">
            <a:avLst/>
          </a:prstGeom>
          <a:solidFill>
            <a:schemeClr val="accent1">
              <a:lumMod val="100000"/>
            </a:schemeClr>
          </a:solidFill>
          <a:ln w="9525">
            <a:solidFill>
              <a:schemeClr val="accent6"/>
            </a:solidFill>
            <a:round/>
            <a:headEnd/>
            <a:tailEnd/>
          </a:ln>
          <a:extLst/>
        </p:spPr>
        <p:txBody>
          <a:bodyPr anchor="ctr"/>
          <a:lstStyle/>
          <a:p>
            <a:pPr algn="ctr"/>
            <a:endParaRPr>
              <a:cs typeface="+mn-ea"/>
              <a:sym typeface="+mn-lt"/>
            </a:endParaRPr>
          </a:p>
        </p:txBody>
      </p:sp>
      <p:sp>
        <p:nvSpPr>
          <p:cNvPr id="55" name="PA_椭圆 117">
            <a:extLst>
              <a:ext uri="{FF2B5EF4-FFF2-40B4-BE49-F238E27FC236}">
                <a16:creationId xmlns:a16="http://schemas.microsoft.com/office/drawing/2014/main" xmlns="" id="{AFA1DF73-11F9-4F27-903A-12C833E45AFC}"/>
              </a:ext>
            </a:extLst>
          </p:cNvPr>
          <p:cNvSpPr>
            <a:spLocks/>
          </p:cNvSpPr>
          <p:nvPr>
            <p:custDataLst>
              <p:tags r:id="rId16"/>
            </p:custDataLst>
          </p:nvPr>
        </p:nvSpPr>
        <p:spPr bwMode="auto">
          <a:xfrm>
            <a:off x="7027839" y="4073804"/>
            <a:ext cx="136284" cy="134602"/>
          </a:xfrm>
          <a:prstGeom prst="ellipse">
            <a:avLst/>
          </a:prstGeom>
          <a:solidFill>
            <a:schemeClr val="accent1">
              <a:lumMod val="100000"/>
            </a:schemeClr>
          </a:solidFill>
          <a:ln w="9525">
            <a:solidFill>
              <a:schemeClr val="accent6"/>
            </a:solidFill>
            <a:round/>
            <a:headEnd/>
            <a:tailEnd/>
          </a:ln>
          <a:extLst/>
        </p:spPr>
        <p:txBody>
          <a:bodyPr anchor="ctr"/>
          <a:lstStyle/>
          <a:p>
            <a:pPr algn="ctr"/>
            <a:endParaRPr>
              <a:cs typeface="+mn-ea"/>
              <a:sym typeface="+mn-lt"/>
            </a:endParaRPr>
          </a:p>
        </p:txBody>
      </p:sp>
      <p:sp>
        <p:nvSpPr>
          <p:cNvPr id="56" name="PA_椭圆 118">
            <a:extLst>
              <a:ext uri="{FF2B5EF4-FFF2-40B4-BE49-F238E27FC236}">
                <a16:creationId xmlns:a16="http://schemas.microsoft.com/office/drawing/2014/main" xmlns="" id="{83C1040D-BD89-4929-8E15-0E1127F3E39A}"/>
              </a:ext>
            </a:extLst>
          </p:cNvPr>
          <p:cNvSpPr>
            <a:spLocks/>
          </p:cNvSpPr>
          <p:nvPr>
            <p:custDataLst>
              <p:tags r:id="rId17"/>
            </p:custDataLst>
          </p:nvPr>
        </p:nvSpPr>
        <p:spPr bwMode="auto">
          <a:xfrm>
            <a:off x="7443421" y="4268976"/>
            <a:ext cx="134602" cy="134602"/>
          </a:xfrm>
          <a:prstGeom prst="ellipse">
            <a:avLst/>
          </a:prstGeom>
          <a:solidFill>
            <a:schemeClr val="accent1">
              <a:lumMod val="100000"/>
            </a:schemeClr>
          </a:solidFill>
          <a:ln w="9525">
            <a:solidFill>
              <a:schemeClr val="accent6"/>
            </a:solidFill>
            <a:round/>
            <a:headEnd/>
            <a:tailEnd/>
          </a:ln>
          <a:extLst/>
        </p:spPr>
        <p:txBody>
          <a:bodyPr anchor="ctr"/>
          <a:lstStyle/>
          <a:p>
            <a:pPr algn="ctr"/>
            <a:endParaRPr>
              <a:cs typeface="+mn-ea"/>
              <a:sym typeface="+mn-lt"/>
            </a:endParaRPr>
          </a:p>
        </p:txBody>
      </p:sp>
      <p:grpSp>
        <p:nvGrpSpPr>
          <p:cNvPr id="59" name="PA_组合 135">
            <a:extLst>
              <a:ext uri="{FF2B5EF4-FFF2-40B4-BE49-F238E27FC236}">
                <a16:creationId xmlns:a16="http://schemas.microsoft.com/office/drawing/2014/main" xmlns="" id="{3D2B0908-567D-4E66-AAFE-21E984832019}"/>
              </a:ext>
            </a:extLst>
          </p:cNvPr>
          <p:cNvGrpSpPr/>
          <p:nvPr>
            <p:custDataLst>
              <p:tags r:id="rId18"/>
            </p:custDataLst>
          </p:nvPr>
        </p:nvGrpSpPr>
        <p:grpSpPr>
          <a:xfrm>
            <a:off x="4707152" y="2248023"/>
            <a:ext cx="2414023" cy="2901694"/>
            <a:chOff x="4707152" y="2248023"/>
            <a:chExt cx="2414023" cy="2901694"/>
          </a:xfrm>
        </p:grpSpPr>
        <p:sp>
          <p:nvSpPr>
            <p:cNvPr id="136" name="Oval 115">
              <a:extLst>
                <a:ext uri="{FF2B5EF4-FFF2-40B4-BE49-F238E27FC236}">
                  <a16:creationId xmlns:a16="http://schemas.microsoft.com/office/drawing/2014/main" xmlns="" id="{6F0D94F8-3C25-4939-AC0D-53F10EBDCE80}"/>
                </a:ext>
              </a:extLst>
            </p:cNvPr>
            <p:cNvSpPr>
              <a:spLocks/>
            </p:cNvSpPr>
            <p:nvPr/>
          </p:nvSpPr>
          <p:spPr bwMode="auto">
            <a:xfrm>
              <a:off x="6054864" y="5013433"/>
              <a:ext cx="136284" cy="136284"/>
            </a:xfrm>
            <a:prstGeom prst="ellipse">
              <a:avLst/>
            </a:prstGeom>
            <a:solidFill>
              <a:schemeClr val="accent2">
                <a:lumMod val="100000"/>
              </a:schemeClr>
            </a:solidFill>
            <a:ln w="12700" cap="flat" cmpd="sng" algn="ctr">
              <a:solidFill>
                <a:schemeClr val="bg1">
                  <a:lumMod val="100000"/>
                </a:schemeClr>
              </a:solidFill>
              <a:prstDash val="solid"/>
              <a:round/>
              <a:headEnd type="none" w="med" len="med"/>
              <a:tailEnd type="none" w="med" len="med"/>
            </a:ln>
            <a:extLst/>
          </p:spPr>
          <p:txBody>
            <a:bodyPr anchor="ctr"/>
            <a:lstStyle/>
            <a:p>
              <a:pPr algn="ctr"/>
              <a:endParaRPr>
                <a:cs typeface="+mn-ea"/>
                <a:sym typeface="+mn-lt"/>
              </a:endParaRPr>
            </a:p>
          </p:txBody>
        </p:sp>
        <p:grpSp>
          <p:nvGrpSpPr>
            <p:cNvPr id="137" name="Group 119">
              <a:extLst>
                <a:ext uri="{FF2B5EF4-FFF2-40B4-BE49-F238E27FC236}">
                  <a16:creationId xmlns:a16="http://schemas.microsoft.com/office/drawing/2014/main" xmlns="" id="{32B33E32-BE12-46E7-86AE-8A3162B6A6B6}"/>
                </a:ext>
              </a:extLst>
            </p:cNvPr>
            <p:cNvGrpSpPr/>
            <p:nvPr/>
          </p:nvGrpSpPr>
          <p:grpSpPr>
            <a:xfrm>
              <a:off x="4707152" y="2248023"/>
              <a:ext cx="2414023" cy="2522443"/>
              <a:chOff x="4707152" y="2248023"/>
              <a:chExt cx="2414023" cy="2522443"/>
            </a:xfrm>
          </p:grpSpPr>
          <p:grpSp>
            <p:nvGrpSpPr>
              <p:cNvPr id="138" name="Group 21">
                <a:extLst>
                  <a:ext uri="{FF2B5EF4-FFF2-40B4-BE49-F238E27FC236}">
                    <a16:creationId xmlns:a16="http://schemas.microsoft.com/office/drawing/2014/main" xmlns="" id="{65C75857-CD4E-4C78-B501-1041C8745EA2}"/>
                  </a:ext>
                </a:extLst>
              </p:cNvPr>
              <p:cNvGrpSpPr/>
              <p:nvPr/>
            </p:nvGrpSpPr>
            <p:grpSpPr>
              <a:xfrm>
                <a:off x="6792726" y="2408141"/>
                <a:ext cx="328449" cy="330554"/>
                <a:chOff x="4149281" y="1887719"/>
                <a:chExt cx="224837" cy="226650"/>
              </a:xfrm>
            </p:grpSpPr>
            <p:sp>
              <p:nvSpPr>
                <p:cNvPr id="151" name="Oval 82">
                  <a:extLst>
                    <a:ext uri="{FF2B5EF4-FFF2-40B4-BE49-F238E27FC236}">
                      <a16:creationId xmlns:a16="http://schemas.microsoft.com/office/drawing/2014/main" xmlns="" id="{F32DE073-3210-42D6-9842-D3058421BBE0}"/>
                    </a:ext>
                  </a:extLst>
                </p:cNvPr>
                <p:cNvSpPr/>
                <p:nvPr/>
              </p:nvSpPr>
              <p:spPr>
                <a:xfrm>
                  <a:off x="4149281" y="1887719"/>
                  <a:ext cx="224837" cy="226650"/>
                </a:xfrm>
                <a:prstGeom prst="ellipse">
                  <a:avLst/>
                </a:prstGeom>
                <a:solidFill>
                  <a:schemeClr val="accent2">
                    <a:lumMod val="10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152" name="Oval 83">
                  <a:extLst>
                    <a:ext uri="{FF2B5EF4-FFF2-40B4-BE49-F238E27FC236}">
                      <a16:creationId xmlns:a16="http://schemas.microsoft.com/office/drawing/2014/main" xmlns="" id="{A34BD7E5-F58A-4B3A-AB7F-442F65F122D5}"/>
                    </a:ext>
                  </a:extLst>
                </p:cNvPr>
                <p:cNvSpPr/>
                <p:nvPr/>
              </p:nvSpPr>
              <p:spPr>
                <a:xfrm>
                  <a:off x="4209256" y="1948177"/>
                  <a:ext cx="104887" cy="105734"/>
                </a:xfrm>
                <a:prstGeom prst="ellipse">
                  <a:avLst/>
                </a:prstGeom>
                <a:solidFill>
                  <a:schemeClr val="accent2">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grpSp>
          <p:grpSp>
            <p:nvGrpSpPr>
              <p:cNvPr id="139" name="Group 22">
                <a:extLst>
                  <a:ext uri="{FF2B5EF4-FFF2-40B4-BE49-F238E27FC236}">
                    <a16:creationId xmlns:a16="http://schemas.microsoft.com/office/drawing/2014/main" xmlns="" id="{9A9A3A4F-9A6A-439E-8046-08A4B34F0ED9}"/>
                  </a:ext>
                </a:extLst>
              </p:cNvPr>
              <p:cNvGrpSpPr/>
              <p:nvPr/>
            </p:nvGrpSpPr>
            <p:grpSpPr>
              <a:xfrm>
                <a:off x="5832354" y="2796766"/>
                <a:ext cx="328449" cy="330554"/>
                <a:chOff x="4149281" y="1887719"/>
                <a:chExt cx="224837" cy="226650"/>
              </a:xfrm>
            </p:grpSpPr>
            <p:sp>
              <p:nvSpPr>
                <p:cNvPr id="149" name="Oval 80">
                  <a:extLst>
                    <a:ext uri="{FF2B5EF4-FFF2-40B4-BE49-F238E27FC236}">
                      <a16:creationId xmlns:a16="http://schemas.microsoft.com/office/drawing/2014/main" xmlns="" id="{E39A304B-7EE4-4A8C-835C-66D65D3D405A}"/>
                    </a:ext>
                  </a:extLst>
                </p:cNvPr>
                <p:cNvSpPr/>
                <p:nvPr/>
              </p:nvSpPr>
              <p:spPr>
                <a:xfrm>
                  <a:off x="4149281" y="1887719"/>
                  <a:ext cx="224837" cy="226650"/>
                </a:xfrm>
                <a:prstGeom prst="ellipse">
                  <a:avLst/>
                </a:prstGeom>
                <a:solidFill>
                  <a:schemeClr val="accent2">
                    <a:lumMod val="10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150" name="Oval 81">
                  <a:extLst>
                    <a:ext uri="{FF2B5EF4-FFF2-40B4-BE49-F238E27FC236}">
                      <a16:creationId xmlns:a16="http://schemas.microsoft.com/office/drawing/2014/main" xmlns="" id="{C78D9F96-D7AC-4130-B9CF-023A682735DC}"/>
                    </a:ext>
                  </a:extLst>
                </p:cNvPr>
                <p:cNvSpPr/>
                <p:nvPr/>
              </p:nvSpPr>
              <p:spPr>
                <a:xfrm>
                  <a:off x="4209256" y="1948177"/>
                  <a:ext cx="104887" cy="105734"/>
                </a:xfrm>
                <a:prstGeom prst="ellipse">
                  <a:avLst/>
                </a:prstGeom>
                <a:solidFill>
                  <a:schemeClr val="accent2">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grpSp>
          <p:grpSp>
            <p:nvGrpSpPr>
              <p:cNvPr id="140" name="Group 23">
                <a:extLst>
                  <a:ext uri="{FF2B5EF4-FFF2-40B4-BE49-F238E27FC236}">
                    <a16:creationId xmlns:a16="http://schemas.microsoft.com/office/drawing/2014/main" xmlns="" id="{2582C378-23A0-4FE8-B423-77743179D25E}"/>
                  </a:ext>
                </a:extLst>
              </p:cNvPr>
              <p:cNvGrpSpPr/>
              <p:nvPr/>
            </p:nvGrpSpPr>
            <p:grpSpPr>
              <a:xfrm>
                <a:off x="4707152" y="3462362"/>
                <a:ext cx="328449" cy="330554"/>
                <a:chOff x="4149281" y="1887719"/>
                <a:chExt cx="224837" cy="226650"/>
              </a:xfrm>
            </p:grpSpPr>
            <p:sp>
              <p:nvSpPr>
                <p:cNvPr id="147" name="Oval 78">
                  <a:extLst>
                    <a:ext uri="{FF2B5EF4-FFF2-40B4-BE49-F238E27FC236}">
                      <a16:creationId xmlns:a16="http://schemas.microsoft.com/office/drawing/2014/main" xmlns="" id="{7C1F4774-86C2-4200-9931-F65973F407E0}"/>
                    </a:ext>
                  </a:extLst>
                </p:cNvPr>
                <p:cNvSpPr/>
                <p:nvPr/>
              </p:nvSpPr>
              <p:spPr>
                <a:xfrm>
                  <a:off x="4149281" y="1887719"/>
                  <a:ext cx="224837" cy="226650"/>
                </a:xfrm>
                <a:prstGeom prst="ellipse">
                  <a:avLst/>
                </a:prstGeom>
                <a:solidFill>
                  <a:schemeClr val="accent2">
                    <a:lumMod val="10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148" name="Oval 79">
                  <a:extLst>
                    <a:ext uri="{FF2B5EF4-FFF2-40B4-BE49-F238E27FC236}">
                      <a16:creationId xmlns:a16="http://schemas.microsoft.com/office/drawing/2014/main" xmlns="" id="{41E9FD3D-FB5D-4722-AC20-F848D9D856F6}"/>
                    </a:ext>
                  </a:extLst>
                </p:cNvPr>
                <p:cNvSpPr/>
                <p:nvPr/>
              </p:nvSpPr>
              <p:spPr>
                <a:xfrm>
                  <a:off x="4209256" y="1948177"/>
                  <a:ext cx="104887" cy="105734"/>
                </a:xfrm>
                <a:prstGeom prst="ellipse">
                  <a:avLst/>
                </a:prstGeom>
                <a:solidFill>
                  <a:schemeClr val="accent2">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grpSp>
          <p:grpSp>
            <p:nvGrpSpPr>
              <p:cNvPr id="141" name="Group 36">
                <a:extLst>
                  <a:ext uri="{FF2B5EF4-FFF2-40B4-BE49-F238E27FC236}">
                    <a16:creationId xmlns:a16="http://schemas.microsoft.com/office/drawing/2014/main" xmlns="" id="{6F78F4E2-BE5C-4ED0-802E-FCDE3C0DD873}"/>
                  </a:ext>
                </a:extLst>
              </p:cNvPr>
              <p:cNvGrpSpPr/>
              <p:nvPr/>
            </p:nvGrpSpPr>
            <p:grpSpPr>
              <a:xfrm>
                <a:off x="5940643" y="4439912"/>
                <a:ext cx="328449" cy="330554"/>
                <a:chOff x="4149281" y="1887719"/>
                <a:chExt cx="224837" cy="226650"/>
              </a:xfrm>
            </p:grpSpPr>
            <p:sp>
              <p:nvSpPr>
                <p:cNvPr id="145" name="Oval 52">
                  <a:extLst>
                    <a:ext uri="{FF2B5EF4-FFF2-40B4-BE49-F238E27FC236}">
                      <a16:creationId xmlns:a16="http://schemas.microsoft.com/office/drawing/2014/main" xmlns="" id="{0278C25F-7DF2-4301-B6CF-04A1AD8A0F47}"/>
                    </a:ext>
                  </a:extLst>
                </p:cNvPr>
                <p:cNvSpPr/>
                <p:nvPr/>
              </p:nvSpPr>
              <p:spPr>
                <a:xfrm>
                  <a:off x="4149281" y="1887719"/>
                  <a:ext cx="224837" cy="226650"/>
                </a:xfrm>
                <a:prstGeom prst="ellipse">
                  <a:avLst/>
                </a:prstGeom>
                <a:solidFill>
                  <a:schemeClr val="accent2">
                    <a:lumMod val="10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146" name="Oval 53">
                  <a:extLst>
                    <a:ext uri="{FF2B5EF4-FFF2-40B4-BE49-F238E27FC236}">
                      <a16:creationId xmlns:a16="http://schemas.microsoft.com/office/drawing/2014/main" xmlns="" id="{7F71FB7A-EAE3-460F-A87D-FB32E7ACB0F5}"/>
                    </a:ext>
                  </a:extLst>
                </p:cNvPr>
                <p:cNvSpPr/>
                <p:nvPr/>
              </p:nvSpPr>
              <p:spPr>
                <a:xfrm>
                  <a:off x="4209256" y="1948177"/>
                  <a:ext cx="104887" cy="105734"/>
                </a:xfrm>
                <a:prstGeom prst="ellipse">
                  <a:avLst/>
                </a:prstGeom>
                <a:solidFill>
                  <a:schemeClr val="accent2">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grpSp>
          <p:grpSp>
            <p:nvGrpSpPr>
              <p:cNvPr id="142" name="Group 37">
                <a:extLst>
                  <a:ext uri="{FF2B5EF4-FFF2-40B4-BE49-F238E27FC236}">
                    <a16:creationId xmlns:a16="http://schemas.microsoft.com/office/drawing/2014/main" xmlns="" id="{FB859A37-F024-4942-876C-BA4A71A3F272}"/>
                  </a:ext>
                </a:extLst>
              </p:cNvPr>
              <p:cNvGrpSpPr/>
              <p:nvPr/>
            </p:nvGrpSpPr>
            <p:grpSpPr>
              <a:xfrm>
                <a:off x="5995533" y="2248023"/>
                <a:ext cx="206943" cy="208270"/>
                <a:chOff x="4149281" y="1887719"/>
                <a:chExt cx="224837" cy="226650"/>
              </a:xfrm>
            </p:grpSpPr>
            <p:sp>
              <p:nvSpPr>
                <p:cNvPr id="143" name="Oval 50">
                  <a:extLst>
                    <a:ext uri="{FF2B5EF4-FFF2-40B4-BE49-F238E27FC236}">
                      <a16:creationId xmlns:a16="http://schemas.microsoft.com/office/drawing/2014/main" xmlns="" id="{D1F78419-CC7E-4FE0-9F0E-B29F8B2FE142}"/>
                    </a:ext>
                  </a:extLst>
                </p:cNvPr>
                <p:cNvSpPr/>
                <p:nvPr/>
              </p:nvSpPr>
              <p:spPr>
                <a:xfrm>
                  <a:off x="4149281" y="1887719"/>
                  <a:ext cx="224837" cy="226650"/>
                </a:xfrm>
                <a:prstGeom prst="ellipse">
                  <a:avLst/>
                </a:prstGeom>
                <a:solidFill>
                  <a:schemeClr val="accent2">
                    <a:lumMod val="100000"/>
                  </a:schemeClr>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144" name="Oval 51">
                  <a:extLst>
                    <a:ext uri="{FF2B5EF4-FFF2-40B4-BE49-F238E27FC236}">
                      <a16:creationId xmlns:a16="http://schemas.microsoft.com/office/drawing/2014/main" xmlns="" id="{45385B97-2933-4F97-A61D-99E03BA83540}"/>
                    </a:ext>
                  </a:extLst>
                </p:cNvPr>
                <p:cNvSpPr/>
                <p:nvPr/>
              </p:nvSpPr>
              <p:spPr>
                <a:xfrm>
                  <a:off x="4209256" y="1948177"/>
                  <a:ext cx="104887" cy="105734"/>
                </a:xfrm>
                <a:prstGeom prst="ellipse">
                  <a:avLst/>
                </a:prstGeom>
                <a:solidFill>
                  <a:schemeClr val="accent2">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grpSp>
        </p:grpSp>
      </p:grpSp>
      <p:grpSp>
        <p:nvGrpSpPr>
          <p:cNvPr id="60" name="PA_组合 131">
            <a:extLst>
              <a:ext uri="{FF2B5EF4-FFF2-40B4-BE49-F238E27FC236}">
                <a16:creationId xmlns:a16="http://schemas.microsoft.com/office/drawing/2014/main" xmlns="" id="{43C72F24-8C0B-436D-8A83-8DE059A06343}"/>
              </a:ext>
            </a:extLst>
          </p:cNvPr>
          <p:cNvGrpSpPr/>
          <p:nvPr>
            <p:custDataLst>
              <p:tags r:id="rId19"/>
            </p:custDataLst>
          </p:nvPr>
        </p:nvGrpSpPr>
        <p:grpSpPr>
          <a:xfrm>
            <a:off x="5983836" y="3409773"/>
            <a:ext cx="1547693" cy="469425"/>
            <a:chOff x="5983836" y="3409773"/>
            <a:chExt cx="1547693" cy="469425"/>
          </a:xfrm>
        </p:grpSpPr>
        <p:grpSp>
          <p:nvGrpSpPr>
            <p:cNvPr id="127" name="Group 20">
              <a:extLst>
                <a:ext uri="{FF2B5EF4-FFF2-40B4-BE49-F238E27FC236}">
                  <a16:creationId xmlns:a16="http://schemas.microsoft.com/office/drawing/2014/main" xmlns="" id="{A318E754-CFD4-4176-AB47-E0BD96452EC6}"/>
                </a:ext>
              </a:extLst>
            </p:cNvPr>
            <p:cNvGrpSpPr/>
            <p:nvPr/>
          </p:nvGrpSpPr>
          <p:grpSpPr>
            <a:xfrm>
              <a:off x="6383629" y="3409773"/>
              <a:ext cx="328449" cy="330554"/>
              <a:chOff x="4149281" y="1887719"/>
              <a:chExt cx="224837" cy="226650"/>
            </a:xfrm>
          </p:grpSpPr>
          <p:sp>
            <p:nvSpPr>
              <p:cNvPr id="134" name="Oval 84">
                <a:extLst>
                  <a:ext uri="{FF2B5EF4-FFF2-40B4-BE49-F238E27FC236}">
                    <a16:creationId xmlns:a16="http://schemas.microsoft.com/office/drawing/2014/main" xmlns="" id="{6302D350-62D7-40B1-BF1F-260AAD2FF427}"/>
                  </a:ext>
                </a:extLst>
              </p:cNvPr>
              <p:cNvSpPr/>
              <p:nvPr/>
            </p:nvSpPr>
            <p:spPr>
              <a:xfrm>
                <a:off x="4149281" y="1887719"/>
                <a:ext cx="224837" cy="226650"/>
              </a:xfrm>
              <a:prstGeom prst="ellipse">
                <a:avLst/>
              </a:prstGeom>
              <a:solidFill>
                <a:schemeClr val="accent3">
                  <a:lumMod val="10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135" name="Oval 85">
                <a:extLst>
                  <a:ext uri="{FF2B5EF4-FFF2-40B4-BE49-F238E27FC236}">
                    <a16:creationId xmlns:a16="http://schemas.microsoft.com/office/drawing/2014/main" xmlns="" id="{7A1FC464-A9B0-4458-9314-BA6A2685AA23}"/>
                  </a:ext>
                </a:extLst>
              </p:cNvPr>
              <p:cNvSpPr/>
              <p:nvPr/>
            </p:nvSpPr>
            <p:spPr>
              <a:xfrm>
                <a:off x="4209256" y="1948177"/>
                <a:ext cx="104887" cy="105734"/>
              </a:xfrm>
              <a:prstGeom prst="ellipse">
                <a:avLst/>
              </a:prstGeom>
              <a:solidFill>
                <a:schemeClr val="accent3">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grpSp>
        <p:grpSp>
          <p:nvGrpSpPr>
            <p:cNvPr id="128" name="Group 39">
              <a:extLst>
                <a:ext uri="{FF2B5EF4-FFF2-40B4-BE49-F238E27FC236}">
                  <a16:creationId xmlns:a16="http://schemas.microsoft.com/office/drawing/2014/main" xmlns="" id="{9C709D13-A5CF-469F-A780-382199E3B8C7}"/>
                </a:ext>
              </a:extLst>
            </p:cNvPr>
            <p:cNvGrpSpPr/>
            <p:nvPr/>
          </p:nvGrpSpPr>
          <p:grpSpPr>
            <a:xfrm>
              <a:off x="5983836" y="3624513"/>
              <a:ext cx="206943" cy="208270"/>
              <a:chOff x="4149281" y="1887719"/>
              <a:chExt cx="224837" cy="226650"/>
            </a:xfrm>
          </p:grpSpPr>
          <p:sp>
            <p:nvSpPr>
              <p:cNvPr id="132" name="Oval 46">
                <a:extLst>
                  <a:ext uri="{FF2B5EF4-FFF2-40B4-BE49-F238E27FC236}">
                    <a16:creationId xmlns:a16="http://schemas.microsoft.com/office/drawing/2014/main" xmlns="" id="{6D843AEB-26A7-4EE6-9069-0B0F6A93832B}"/>
                  </a:ext>
                </a:extLst>
              </p:cNvPr>
              <p:cNvSpPr/>
              <p:nvPr/>
            </p:nvSpPr>
            <p:spPr>
              <a:xfrm>
                <a:off x="4149281" y="1887719"/>
                <a:ext cx="224837" cy="226650"/>
              </a:xfrm>
              <a:prstGeom prst="ellipse">
                <a:avLst/>
              </a:prstGeom>
              <a:solidFill>
                <a:schemeClr val="accent3">
                  <a:lumMod val="100000"/>
                </a:schemeClr>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133" name="Oval 47">
                <a:extLst>
                  <a:ext uri="{FF2B5EF4-FFF2-40B4-BE49-F238E27FC236}">
                    <a16:creationId xmlns:a16="http://schemas.microsoft.com/office/drawing/2014/main" xmlns="" id="{2B3D7B7E-6EE2-4A43-BAE1-2242325C0773}"/>
                  </a:ext>
                </a:extLst>
              </p:cNvPr>
              <p:cNvSpPr/>
              <p:nvPr/>
            </p:nvSpPr>
            <p:spPr>
              <a:xfrm>
                <a:off x="4209256" y="1948177"/>
                <a:ext cx="104887" cy="105734"/>
              </a:xfrm>
              <a:prstGeom prst="ellipse">
                <a:avLst/>
              </a:prstGeom>
              <a:solidFill>
                <a:schemeClr val="accent3">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grpSp>
        <p:grpSp>
          <p:nvGrpSpPr>
            <p:cNvPr id="129" name="Group 40">
              <a:extLst>
                <a:ext uri="{FF2B5EF4-FFF2-40B4-BE49-F238E27FC236}">
                  <a16:creationId xmlns:a16="http://schemas.microsoft.com/office/drawing/2014/main" xmlns="" id="{713F699A-059F-446E-AE89-725BE6958130}"/>
                </a:ext>
              </a:extLst>
            </p:cNvPr>
            <p:cNvGrpSpPr/>
            <p:nvPr/>
          </p:nvGrpSpPr>
          <p:grpSpPr>
            <a:xfrm>
              <a:off x="7303891" y="3650101"/>
              <a:ext cx="227638" cy="229097"/>
              <a:chOff x="4149281" y="1887719"/>
              <a:chExt cx="224837" cy="226650"/>
            </a:xfrm>
          </p:grpSpPr>
          <p:sp>
            <p:nvSpPr>
              <p:cNvPr id="130" name="Oval 44">
                <a:extLst>
                  <a:ext uri="{FF2B5EF4-FFF2-40B4-BE49-F238E27FC236}">
                    <a16:creationId xmlns:a16="http://schemas.microsoft.com/office/drawing/2014/main" xmlns="" id="{9386F8AC-AA6E-47E8-A0F6-A6327B86C40F}"/>
                  </a:ext>
                </a:extLst>
              </p:cNvPr>
              <p:cNvSpPr/>
              <p:nvPr/>
            </p:nvSpPr>
            <p:spPr>
              <a:xfrm>
                <a:off x="4149281" y="1887719"/>
                <a:ext cx="224837" cy="226650"/>
              </a:xfrm>
              <a:prstGeom prst="ellipse">
                <a:avLst/>
              </a:prstGeom>
              <a:solidFill>
                <a:schemeClr val="accent3">
                  <a:lumMod val="100000"/>
                </a:schemeClr>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131" name="Oval 45">
                <a:extLst>
                  <a:ext uri="{FF2B5EF4-FFF2-40B4-BE49-F238E27FC236}">
                    <a16:creationId xmlns:a16="http://schemas.microsoft.com/office/drawing/2014/main" xmlns="" id="{88B8912A-653C-40E8-9157-AAEEAC5D235A}"/>
                  </a:ext>
                </a:extLst>
              </p:cNvPr>
              <p:cNvSpPr/>
              <p:nvPr/>
            </p:nvSpPr>
            <p:spPr>
              <a:xfrm>
                <a:off x="4209256" y="1948177"/>
                <a:ext cx="104887" cy="105734"/>
              </a:xfrm>
              <a:prstGeom prst="ellipse">
                <a:avLst/>
              </a:prstGeom>
              <a:solidFill>
                <a:schemeClr val="accent3">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grpSp>
      </p:grpSp>
      <p:grpSp>
        <p:nvGrpSpPr>
          <p:cNvPr id="61" name="PA_组合 130">
            <a:extLst>
              <a:ext uri="{FF2B5EF4-FFF2-40B4-BE49-F238E27FC236}">
                <a16:creationId xmlns:a16="http://schemas.microsoft.com/office/drawing/2014/main" xmlns="" id="{492DF2F2-7C6C-421C-9EE8-04E37510CBEA}"/>
              </a:ext>
            </a:extLst>
          </p:cNvPr>
          <p:cNvGrpSpPr/>
          <p:nvPr>
            <p:custDataLst>
              <p:tags r:id="rId20"/>
            </p:custDataLst>
          </p:nvPr>
        </p:nvGrpSpPr>
        <p:grpSpPr>
          <a:xfrm>
            <a:off x="3990983" y="1563392"/>
            <a:ext cx="4185447" cy="4108467"/>
            <a:chOff x="3990983" y="1563392"/>
            <a:chExt cx="4185447" cy="4108467"/>
          </a:xfrm>
        </p:grpSpPr>
        <p:grpSp>
          <p:nvGrpSpPr>
            <p:cNvPr id="87" name="Group 24">
              <a:extLst>
                <a:ext uri="{FF2B5EF4-FFF2-40B4-BE49-F238E27FC236}">
                  <a16:creationId xmlns:a16="http://schemas.microsoft.com/office/drawing/2014/main" xmlns="" id="{A12AC7BF-16BA-4D16-BE44-52B81C67F71E}"/>
                </a:ext>
              </a:extLst>
            </p:cNvPr>
            <p:cNvGrpSpPr/>
            <p:nvPr/>
          </p:nvGrpSpPr>
          <p:grpSpPr>
            <a:xfrm>
              <a:off x="4085983" y="4338917"/>
              <a:ext cx="250401" cy="252007"/>
              <a:chOff x="4149281" y="1887719"/>
              <a:chExt cx="224837" cy="226650"/>
            </a:xfrm>
          </p:grpSpPr>
          <p:sp>
            <p:nvSpPr>
              <p:cNvPr id="125" name="Oval 76">
                <a:extLst>
                  <a:ext uri="{FF2B5EF4-FFF2-40B4-BE49-F238E27FC236}">
                    <a16:creationId xmlns:a16="http://schemas.microsoft.com/office/drawing/2014/main" xmlns="" id="{9D65213D-9999-4C6F-B9F8-18E5077FAA34}"/>
                  </a:ext>
                </a:extLst>
              </p:cNvPr>
              <p:cNvSpPr/>
              <p:nvPr/>
            </p:nvSpPr>
            <p:spPr>
              <a:xfrm>
                <a:off x="4149281" y="1887719"/>
                <a:ext cx="224837" cy="226650"/>
              </a:xfrm>
              <a:prstGeom prst="ellipse">
                <a:avLst/>
              </a:prstGeom>
              <a:solidFill>
                <a:schemeClr val="accent4">
                  <a:lumMod val="100000"/>
                </a:schemeClr>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126" name="Oval 77">
                <a:extLst>
                  <a:ext uri="{FF2B5EF4-FFF2-40B4-BE49-F238E27FC236}">
                    <a16:creationId xmlns:a16="http://schemas.microsoft.com/office/drawing/2014/main" xmlns="" id="{D713D873-E03D-4EA2-B59A-2599EDBA2543}"/>
                  </a:ext>
                </a:extLst>
              </p:cNvPr>
              <p:cNvSpPr/>
              <p:nvPr/>
            </p:nvSpPr>
            <p:spPr>
              <a:xfrm>
                <a:off x="4209256" y="1948177"/>
                <a:ext cx="104887" cy="105734"/>
              </a:xfrm>
              <a:prstGeom prst="ellipse">
                <a:avLst/>
              </a:prstGeom>
              <a:solidFill>
                <a:schemeClr val="accent4">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grpSp>
        <p:grpSp>
          <p:nvGrpSpPr>
            <p:cNvPr id="88" name="Group 25">
              <a:extLst>
                <a:ext uri="{FF2B5EF4-FFF2-40B4-BE49-F238E27FC236}">
                  <a16:creationId xmlns:a16="http://schemas.microsoft.com/office/drawing/2014/main" xmlns="" id="{D19E92A7-CD37-4DDE-A770-0FB2EF558CC6}"/>
                </a:ext>
              </a:extLst>
            </p:cNvPr>
            <p:cNvGrpSpPr/>
            <p:nvPr/>
          </p:nvGrpSpPr>
          <p:grpSpPr>
            <a:xfrm>
              <a:off x="5165128" y="5419852"/>
              <a:ext cx="250401" cy="252007"/>
              <a:chOff x="4149281" y="1887719"/>
              <a:chExt cx="224837" cy="226650"/>
            </a:xfrm>
          </p:grpSpPr>
          <p:sp>
            <p:nvSpPr>
              <p:cNvPr id="123" name="Oval 74">
                <a:extLst>
                  <a:ext uri="{FF2B5EF4-FFF2-40B4-BE49-F238E27FC236}">
                    <a16:creationId xmlns:a16="http://schemas.microsoft.com/office/drawing/2014/main" xmlns="" id="{7FA23014-4E8F-470F-BBAE-B828D2374912}"/>
                  </a:ext>
                </a:extLst>
              </p:cNvPr>
              <p:cNvSpPr/>
              <p:nvPr/>
            </p:nvSpPr>
            <p:spPr>
              <a:xfrm>
                <a:off x="4149281" y="1887719"/>
                <a:ext cx="224837" cy="226650"/>
              </a:xfrm>
              <a:prstGeom prst="ellipse">
                <a:avLst/>
              </a:prstGeom>
              <a:solidFill>
                <a:schemeClr val="accent4">
                  <a:lumMod val="100000"/>
                </a:schemeClr>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124" name="Oval 75">
                <a:extLst>
                  <a:ext uri="{FF2B5EF4-FFF2-40B4-BE49-F238E27FC236}">
                    <a16:creationId xmlns:a16="http://schemas.microsoft.com/office/drawing/2014/main" xmlns="" id="{295FFD44-E48E-463E-B80B-C0945622A488}"/>
                  </a:ext>
                </a:extLst>
              </p:cNvPr>
              <p:cNvSpPr/>
              <p:nvPr/>
            </p:nvSpPr>
            <p:spPr>
              <a:xfrm>
                <a:off x="4209256" y="1948177"/>
                <a:ext cx="104887" cy="105734"/>
              </a:xfrm>
              <a:prstGeom prst="ellipse">
                <a:avLst/>
              </a:prstGeom>
              <a:solidFill>
                <a:schemeClr val="accent4">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grpSp>
        <p:grpSp>
          <p:nvGrpSpPr>
            <p:cNvPr id="89" name="Group 26">
              <a:extLst>
                <a:ext uri="{FF2B5EF4-FFF2-40B4-BE49-F238E27FC236}">
                  <a16:creationId xmlns:a16="http://schemas.microsoft.com/office/drawing/2014/main" xmlns="" id="{EB406D32-23FC-4424-9134-816404A62A46}"/>
                </a:ext>
              </a:extLst>
            </p:cNvPr>
            <p:cNvGrpSpPr/>
            <p:nvPr/>
          </p:nvGrpSpPr>
          <p:grpSpPr>
            <a:xfrm>
              <a:off x="6786047" y="5374409"/>
              <a:ext cx="250401" cy="252007"/>
              <a:chOff x="4149281" y="1887719"/>
              <a:chExt cx="224837" cy="226650"/>
            </a:xfrm>
          </p:grpSpPr>
          <p:sp>
            <p:nvSpPr>
              <p:cNvPr id="121" name="Oval 72">
                <a:extLst>
                  <a:ext uri="{FF2B5EF4-FFF2-40B4-BE49-F238E27FC236}">
                    <a16:creationId xmlns:a16="http://schemas.microsoft.com/office/drawing/2014/main" xmlns="" id="{D1B88E25-9E1F-44B1-9E77-A8026C65836D}"/>
                  </a:ext>
                </a:extLst>
              </p:cNvPr>
              <p:cNvSpPr/>
              <p:nvPr/>
            </p:nvSpPr>
            <p:spPr>
              <a:xfrm>
                <a:off x="4149281" y="1887719"/>
                <a:ext cx="224837" cy="226650"/>
              </a:xfrm>
              <a:prstGeom prst="ellipse">
                <a:avLst/>
              </a:prstGeom>
              <a:solidFill>
                <a:schemeClr val="accent4">
                  <a:lumMod val="100000"/>
                </a:schemeClr>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122" name="Oval 73">
                <a:extLst>
                  <a:ext uri="{FF2B5EF4-FFF2-40B4-BE49-F238E27FC236}">
                    <a16:creationId xmlns:a16="http://schemas.microsoft.com/office/drawing/2014/main" xmlns="" id="{408655C4-6904-42FD-9024-04C0626650FF}"/>
                  </a:ext>
                </a:extLst>
              </p:cNvPr>
              <p:cNvSpPr/>
              <p:nvPr/>
            </p:nvSpPr>
            <p:spPr>
              <a:xfrm>
                <a:off x="4209256" y="1948177"/>
                <a:ext cx="104887" cy="105734"/>
              </a:xfrm>
              <a:prstGeom prst="ellipse">
                <a:avLst/>
              </a:prstGeom>
              <a:solidFill>
                <a:schemeClr val="accent4">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grpSp>
        <p:grpSp>
          <p:nvGrpSpPr>
            <p:cNvPr id="90" name="Group 27">
              <a:extLst>
                <a:ext uri="{FF2B5EF4-FFF2-40B4-BE49-F238E27FC236}">
                  <a16:creationId xmlns:a16="http://schemas.microsoft.com/office/drawing/2014/main" xmlns="" id="{F9AD1F15-F279-40C1-B272-FB239A3F0D1C}"/>
                </a:ext>
              </a:extLst>
            </p:cNvPr>
            <p:cNvGrpSpPr/>
            <p:nvPr/>
          </p:nvGrpSpPr>
          <p:grpSpPr>
            <a:xfrm>
              <a:off x="7853773" y="4463088"/>
              <a:ext cx="250401" cy="252007"/>
              <a:chOff x="4149281" y="1887719"/>
              <a:chExt cx="224837" cy="226650"/>
            </a:xfrm>
          </p:grpSpPr>
          <p:sp>
            <p:nvSpPr>
              <p:cNvPr id="119" name="Oval 70">
                <a:extLst>
                  <a:ext uri="{FF2B5EF4-FFF2-40B4-BE49-F238E27FC236}">
                    <a16:creationId xmlns:a16="http://schemas.microsoft.com/office/drawing/2014/main" xmlns="" id="{F99EE0AB-75E6-48CE-B939-9A3CFEFF2392}"/>
                  </a:ext>
                </a:extLst>
              </p:cNvPr>
              <p:cNvSpPr/>
              <p:nvPr/>
            </p:nvSpPr>
            <p:spPr>
              <a:xfrm>
                <a:off x="4149281" y="1887719"/>
                <a:ext cx="224837" cy="226650"/>
              </a:xfrm>
              <a:prstGeom prst="ellipse">
                <a:avLst/>
              </a:prstGeom>
              <a:solidFill>
                <a:schemeClr val="accent4">
                  <a:lumMod val="100000"/>
                </a:schemeClr>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120" name="Oval 71">
                <a:extLst>
                  <a:ext uri="{FF2B5EF4-FFF2-40B4-BE49-F238E27FC236}">
                    <a16:creationId xmlns:a16="http://schemas.microsoft.com/office/drawing/2014/main" xmlns="" id="{9961B316-DC37-4A90-BC9F-FB79064DFDCC}"/>
                  </a:ext>
                </a:extLst>
              </p:cNvPr>
              <p:cNvSpPr/>
              <p:nvPr/>
            </p:nvSpPr>
            <p:spPr>
              <a:xfrm>
                <a:off x="4209256" y="1948177"/>
                <a:ext cx="104887" cy="105734"/>
              </a:xfrm>
              <a:prstGeom prst="ellipse">
                <a:avLst/>
              </a:prstGeom>
              <a:solidFill>
                <a:schemeClr val="accent4">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grpSp>
        <p:sp>
          <p:nvSpPr>
            <p:cNvPr id="91" name="Oval 68">
              <a:extLst>
                <a:ext uri="{FF2B5EF4-FFF2-40B4-BE49-F238E27FC236}">
                  <a16:creationId xmlns:a16="http://schemas.microsoft.com/office/drawing/2014/main" xmlns="" id="{327D4C55-B086-4FFF-BC58-464185AF60BC}"/>
                </a:ext>
              </a:extLst>
            </p:cNvPr>
            <p:cNvSpPr/>
            <p:nvPr/>
          </p:nvSpPr>
          <p:spPr>
            <a:xfrm>
              <a:off x="7900989" y="2960836"/>
              <a:ext cx="275441" cy="277207"/>
            </a:xfrm>
            <a:prstGeom prst="ellipse">
              <a:avLst/>
            </a:prstGeom>
            <a:solidFill>
              <a:schemeClr val="accent4">
                <a:lumMod val="100000"/>
              </a:schemeClr>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grpSp>
          <p:nvGrpSpPr>
            <p:cNvPr id="92" name="Group 29">
              <a:extLst>
                <a:ext uri="{FF2B5EF4-FFF2-40B4-BE49-F238E27FC236}">
                  <a16:creationId xmlns:a16="http://schemas.microsoft.com/office/drawing/2014/main" xmlns="" id="{A8A41B15-9BE1-4C71-A759-DAA60A3ACC55}"/>
                </a:ext>
              </a:extLst>
            </p:cNvPr>
            <p:cNvGrpSpPr/>
            <p:nvPr/>
          </p:nvGrpSpPr>
          <p:grpSpPr>
            <a:xfrm>
              <a:off x="7460264" y="2178046"/>
              <a:ext cx="206943" cy="208270"/>
              <a:chOff x="4149281" y="1887719"/>
              <a:chExt cx="224837" cy="226650"/>
            </a:xfrm>
          </p:grpSpPr>
          <p:sp>
            <p:nvSpPr>
              <p:cNvPr id="117" name="Oval 66">
                <a:extLst>
                  <a:ext uri="{FF2B5EF4-FFF2-40B4-BE49-F238E27FC236}">
                    <a16:creationId xmlns:a16="http://schemas.microsoft.com/office/drawing/2014/main" xmlns="" id="{C0761117-4520-48EB-9E70-EE5079D0B775}"/>
                  </a:ext>
                </a:extLst>
              </p:cNvPr>
              <p:cNvSpPr/>
              <p:nvPr/>
            </p:nvSpPr>
            <p:spPr>
              <a:xfrm>
                <a:off x="4149281" y="1887719"/>
                <a:ext cx="224837" cy="226650"/>
              </a:xfrm>
              <a:prstGeom prst="ellipse">
                <a:avLst/>
              </a:prstGeom>
              <a:solidFill>
                <a:schemeClr val="accent4">
                  <a:lumMod val="100000"/>
                </a:schemeClr>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118" name="Oval 67">
                <a:extLst>
                  <a:ext uri="{FF2B5EF4-FFF2-40B4-BE49-F238E27FC236}">
                    <a16:creationId xmlns:a16="http://schemas.microsoft.com/office/drawing/2014/main" xmlns="" id="{7207A416-9757-4908-A9A8-5B5E1C2174CC}"/>
                  </a:ext>
                </a:extLst>
              </p:cNvPr>
              <p:cNvSpPr/>
              <p:nvPr/>
            </p:nvSpPr>
            <p:spPr>
              <a:xfrm>
                <a:off x="4209256" y="1948177"/>
                <a:ext cx="104887" cy="105734"/>
              </a:xfrm>
              <a:prstGeom prst="ellipse">
                <a:avLst/>
              </a:prstGeom>
              <a:solidFill>
                <a:schemeClr val="accent4">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grpSp>
        <p:grpSp>
          <p:nvGrpSpPr>
            <p:cNvPr id="93" name="Group 30">
              <a:extLst>
                <a:ext uri="{FF2B5EF4-FFF2-40B4-BE49-F238E27FC236}">
                  <a16:creationId xmlns:a16="http://schemas.microsoft.com/office/drawing/2014/main" xmlns="" id="{BB68946C-066F-4EED-981A-BB3C68A8C59E}"/>
                </a:ext>
              </a:extLst>
            </p:cNvPr>
            <p:cNvGrpSpPr/>
            <p:nvPr/>
          </p:nvGrpSpPr>
          <p:grpSpPr>
            <a:xfrm>
              <a:off x="6673055" y="1696133"/>
              <a:ext cx="206943" cy="208270"/>
              <a:chOff x="4149281" y="1887719"/>
              <a:chExt cx="224837" cy="226650"/>
            </a:xfrm>
          </p:grpSpPr>
          <p:sp>
            <p:nvSpPr>
              <p:cNvPr id="115" name="Oval 64">
                <a:extLst>
                  <a:ext uri="{FF2B5EF4-FFF2-40B4-BE49-F238E27FC236}">
                    <a16:creationId xmlns:a16="http://schemas.microsoft.com/office/drawing/2014/main" xmlns="" id="{819EC32F-086A-439A-99DC-B5B22C16D838}"/>
                  </a:ext>
                </a:extLst>
              </p:cNvPr>
              <p:cNvSpPr/>
              <p:nvPr/>
            </p:nvSpPr>
            <p:spPr>
              <a:xfrm>
                <a:off x="4149281" y="1887719"/>
                <a:ext cx="224837" cy="226650"/>
              </a:xfrm>
              <a:prstGeom prst="ellipse">
                <a:avLst/>
              </a:prstGeom>
              <a:solidFill>
                <a:schemeClr val="accent4">
                  <a:lumMod val="100000"/>
                </a:schemeClr>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116" name="Oval 65">
                <a:extLst>
                  <a:ext uri="{FF2B5EF4-FFF2-40B4-BE49-F238E27FC236}">
                    <a16:creationId xmlns:a16="http://schemas.microsoft.com/office/drawing/2014/main" xmlns="" id="{17DCEACA-820A-4E71-AED1-4764612D0CD2}"/>
                  </a:ext>
                </a:extLst>
              </p:cNvPr>
              <p:cNvSpPr/>
              <p:nvPr/>
            </p:nvSpPr>
            <p:spPr>
              <a:xfrm>
                <a:off x="4209256" y="1948177"/>
                <a:ext cx="104887" cy="105734"/>
              </a:xfrm>
              <a:prstGeom prst="ellipse">
                <a:avLst/>
              </a:prstGeom>
              <a:solidFill>
                <a:schemeClr val="accent4">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grpSp>
        <p:grpSp>
          <p:nvGrpSpPr>
            <p:cNvPr id="94" name="Group 31">
              <a:extLst>
                <a:ext uri="{FF2B5EF4-FFF2-40B4-BE49-F238E27FC236}">
                  <a16:creationId xmlns:a16="http://schemas.microsoft.com/office/drawing/2014/main" xmlns="" id="{44EAFA72-9850-426E-A257-8DFD0237EADB}"/>
                </a:ext>
              </a:extLst>
            </p:cNvPr>
            <p:cNvGrpSpPr/>
            <p:nvPr/>
          </p:nvGrpSpPr>
          <p:grpSpPr>
            <a:xfrm>
              <a:off x="5636903" y="1563392"/>
              <a:ext cx="206943" cy="208270"/>
              <a:chOff x="4149281" y="1887719"/>
              <a:chExt cx="224837" cy="226650"/>
            </a:xfrm>
          </p:grpSpPr>
          <p:sp>
            <p:nvSpPr>
              <p:cNvPr id="113" name="Oval 62">
                <a:extLst>
                  <a:ext uri="{FF2B5EF4-FFF2-40B4-BE49-F238E27FC236}">
                    <a16:creationId xmlns:a16="http://schemas.microsoft.com/office/drawing/2014/main" xmlns="" id="{E4A39F82-0EF7-4586-9C91-A35BB9BF5977}"/>
                  </a:ext>
                </a:extLst>
              </p:cNvPr>
              <p:cNvSpPr/>
              <p:nvPr/>
            </p:nvSpPr>
            <p:spPr>
              <a:xfrm>
                <a:off x="4149281" y="1887719"/>
                <a:ext cx="224837" cy="226650"/>
              </a:xfrm>
              <a:prstGeom prst="ellipse">
                <a:avLst/>
              </a:prstGeom>
              <a:solidFill>
                <a:schemeClr val="accent4">
                  <a:lumMod val="100000"/>
                </a:schemeClr>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114" name="Oval 63">
                <a:extLst>
                  <a:ext uri="{FF2B5EF4-FFF2-40B4-BE49-F238E27FC236}">
                    <a16:creationId xmlns:a16="http://schemas.microsoft.com/office/drawing/2014/main" xmlns="" id="{80E13985-F372-4407-B094-6A6E76E9B646}"/>
                  </a:ext>
                </a:extLst>
              </p:cNvPr>
              <p:cNvSpPr/>
              <p:nvPr/>
            </p:nvSpPr>
            <p:spPr>
              <a:xfrm>
                <a:off x="4209256" y="1948177"/>
                <a:ext cx="104887" cy="105734"/>
              </a:xfrm>
              <a:prstGeom prst="ellipse">
                <a:avLst/>
              </a:prstGeom>
              <a:solidFill>
                <a:schemeClr val="accent4">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grpSp>
        <p:grpSp>
          <p:nvGrpSpPr>
            <p:cNvPr id="95" name="Group 32">
              <a:extLst>
                <a:ext uri="{FF2B5EF4-FFF2-40B4-BE49-F238E27FC236}">
                  <a16:creationId xmlns:a16="http://schemas.microsoft.com/office/drawing/2014/main" xmlns="" id="{FE0294C7-656C-469E-B9A6-823E05801C2F}"/>
                </a:ext>
              </a:extLst>
            </p:cNvPr>
            <p:cNvGrpSpPr/>
            <p:nvPr/>
          </p:nvGrpSpPr>
          <p:grpSpPr>
            <a:xfrm>
              <a:off x="4353051" y="2331478"/>
              <a:ext cx="219675" cy="221084"/>
              <a:chOff x="4149281" y="1887719"/>
              <a:chExt cx="224837" cy="226650"/>
            </a:xfrm>
          </p:grpSpPr>
          <p:sp>
            <p:nvSpPr>
              <p:cNvPr id="111" name="Oval 60">
                <a:extLst>
                  <a:ext uri="{FF2B5EF4-FFF2-40B4-BE49-F238E27FC236}">
                    <a16:creationId xmlns:a16="http://schemas.microsoft.com/office/drawing/2014/main" xmlns="" id="{075EB6F6-2B1E-43ED-95CE-D22BFD75BB93}"/>
                  </a:ext>
                </a:extLst>
              </p:cNvPr>
              <p:cNvSpPr/>
              <p:nvPr/>
            </p:nvSpPr>
            <p:spPr>
              <a:xfrm>
                <a:off x="4149281" y="1887719"/>
                <a:ext cx="224837" cy="226650"/>
              </a:xfrm>
              <a:prstGeom prst="ellipse">
                <a:avLst/>
              </a:prstGeom>
              <a:solidFill>
                <a:schemeClr val="accent4">
                  <a:lumMod val="100000"/>
                </a:schemeClr>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112" name="Oval 61">
                <a:extLst>
                  <a:ext uri="{FF2B5EF4-FFF2-40B4-BE49-F238E27FC236}">
                    <a16:creationId xmlns:a16="http://schemas.microsoft.com/office/drawing/2014/main" xmlns="" id="{7267DFCC-B5DB-447A-8D81-C2EA1AE7854C}"/>
                  </a:ext>
                </a:extLst>
              </p:cNvPr>
              <p:cNvSpPr/>
              <p:nvPr/>
            </p:nvSpPr>
            <p:spPr>
              <a:xfrm>
                <a:off x="4209256" y="1948177"/>
                <a:ext cx="104887" cy="105734"/>
              </a:xfrm>
              <a:prstGeom prst="ellipse">
                <a:avLst/>
              </a:prstGeom>
              <a:solidFill>
                <a:schemeClr val="accent4">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grpSp>
        <p:grpSp>
          <p:nvGrpSpPr>
            <p:cNvPr id="96" name="Group 33">
              <a:extLst>
                <a:ext uri="{FF2B5EF4-FFF2-40B4-BE49-F238E27FC236}">
                  <a16:creationId xmlns:a16="http://schemas.microsoft.com/office/drawing/2014/main" xmlns="" id="{8ED49CC4-FD44-4FF9-8E91-AC3E6DB7C51D}"/>
                </a:ext>
              </a:extLst>
            </p:cNvPr>
            <p:cNvGrpSpPr/>
            <p:nvPr/>
          </p:nvGrpSpPr>
          <p:grpSpPr>
            <a:xfrm>
              <a:off x="3990983" y="3187984"/>
              <a:ext cx="219675" cy="221084"/>
              <a:chOff x="4149281" y="1887719"/>
              <a:chExt cx="224837" cy="226650"/>
            </a:xfrm>
          </p:grpSpPr>
          <p:sp>
            <p:nvSpPr>
              <p:cNvPr id="109" name="Oval 58">
                <a:extLst>
                  <a:ext uri="{FF2B5EF4-FFF2-40B4-BE49-F238E27FC236}">
                    <a16:creationId xmlns:a16="http://schemas.microsoft.com/office/drawing/2014/main" xmlns="" id="{C8447442-045B-40F5-A7AB-96FF15A9ACD8}"/>
                  </a:ext>
                </a:extLst>
              </p:cNvPr>
              <p:cNvSpPr/>
              <p:nvPr/>
            </p:nvSpPr>
            <p:spPr>
              <a:xfrm>
                <a:off x="4149281" y="1887719"/>
                <a:ext cx="224837" cy="226650"/>
              </a:xfrm>
              <a:prstGeom prst="ellipse">
                <a:avLst/>
              </a:prstGeom>
              <a:solidFill>
                <a:schemeClr val="accent4">
                  <a:lumMod val="100000"/>
                </a:schemeClr>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110" name="Oval 59">
                <a:extLst>
                  <a:ext uri="{FF2B5EF4-FFF2-40B4-BE49-F238E27FC236}">
                    <a16:creationId xmlns:a16="http://schemas.microsoft.com/office/drawing/2014/main" xmlns="" id="{49178A10-006F-4B92-9542-435D5A66458E}"/>
                  </a:ext>
                </a:extLst>
              </p:cNvPr>
              <p:cNvSpPr/>
              <p:nvPr/>
            </p:nvSpPr>
            <p:spPr>
              <a:xfrm>
                <a:off x="4209256" y="1948177"/>
                <a:ext cx="104887" cy="105734"/>
              </a:xfrm>
              <a:prstGeom prst="ellipse">
                <a:avLst/>
              </a:prstGeom>
              <a:solidFill>
                <a:schemeClr val="accent4">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grpSp>
        <p:grpSp>
          <p:nvGrpSpPr>
            <p:cNvPr id="97" name="Group 34">
              <a:extLst>
                <a:ext uri="{FF2B5EF4-FFF2-40B4-BE49-F238E27FC236}">
                  <a16:creationId xmlns:a16="http://schemas.microsoft.com/office/drawing/2014/main" xmlns="" id="{0DDE4A26-8202-42DB-B3B2-3F96BF09CD81}"/>
                </a:ext>
              </a:extLst>
            </p:cNvPr>
            <p:cNvGrpSpPr/>
            <p:nvPr/>
          </p:nvGrpSpPr>
          <p:grpSpPr>
            <a:xfrm>
              <a:off x="4705258" y="2828806"/>
              <a:ext cx="199705" cy="200984"/>
              <a:chOff x="4149281" y="1887719"/>
              <a:chExt cx="224837" cy="226650"/>
            </a:xfrm>
          </p:grpSpPr>
          <p:sp>
            <p:nvSpPr>
              <p:cNvPr id="107" name="Oval 56">
                <a:extLst>
                  <a:ext uri="{FF2B5EF4-FFF2-40B4-BE49-F238E27FC236}">
                    <a16:creationId xmlns:a16="http://schemas.microsoft.com/office/drawing/2014/main" xmlns="" id="{CB0FC2BA-FA70-4870-AF4D-AE39D88E30D0}"/>
                  </a:ext>
                </a:extLst>
              </p:cNvPr>
              <p:cNvSpPr/>
              <p:nvPr/>
            </p:nvSpPr>
            <p:spPr>
              <a:xfrm>
                <a:off x="4149281" y="1887719"/>
                <a:ext cx="224837" cy="226650"/>
              </a:xfrm>
              <a:prstGeom prst="ellipse">
                <a:avLst/>
              </a:prstGeom>
              <a:solidFill>
                <a:schemeClr val="accent4">
                  <a:lumMod val="100000"/>
                </a:schemeClr>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108" name="Oval 57">
                <a:extLst>
                  <a:ext uri="{FF2B5EF4-FFF2-40B4-BE49-F238E27FC236}">
                    <a16:creationId xmlns:a16="http://schemas.microsoft.com/office/drawing/2014/main" xmlns="" id="{B4249B66-44EE-4E9C-B064-56F279E4FC9F}"/>
                  </a:ext>
                </a:extLst>
              </p:cNvPr>
              <p:cNvSpPr/>
              <p:nvPr/>
            </p:nvSpPr>
            <p:spPr>
              <a:xfrm>
                <a:off x="4209256" y="1948177"/>
                <a:ext cx="104887" cy="105734"/>
              </a:xfrm>
              <a:prstGeom prst="ellipse">
                <a:avLst/>
              </a:prstGeom>
              <a:solidFill>
                <a:schemeClr val="accent4">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grpSp>
        <p:grpSp>
          <p:nvGrpSpPr>
            <p:cNvPr id="98" name="Group 35">
              <a:extLst>
                <a:ext uri="{FF2B5EF4-FFF2-40B4-BE49-F238E27FC236}">
                  <a16:creationId xmlns:a16="http://schemas.microsoft.com/office/drawing/2014/main" xmlns="" id="{A95AD2E7-8F25-4E0B-AEFB-B866F47A695B}"/>
                </a:ext>
              </a:extLst>
            </p:cNvPr>
            <p:cNvGrpSpPr/>
            <p:nvPr/>
          </p:nvGrpSpPr>
          <p:grpSpPr>
            <a:xfrm>
              <a:off x="4867553" y="4396697"/>
              <a:ext cx="328449" cy="330554"/>
              <a:chOff x="4149281" y="1887719"/>
              <a:chExt cx="224837" cy="226650"/>
            </a:xfrm>
          </p:grpSpPr>
          <p:sp>
            <p:nvSpPr>
              <p:cNvPr id="105" name="Oval 54">
                <a:extLst>
                  <a:ext uri="{FF2B5EF4-FFF2-40B4-BE49-F238E27FC236}">
                    <a16:creationId xmlns:a16="http://schemas.microsoft.com/office/drawing/2014/main" xmlns="" id="{311C24E3-1561-4223-AFB1-B73E2D3FA400}"/>
                  </a:ext>
                </a:extLst>
              </p:cNvPr>
              <p:cNvSpPr/>
              <p:nvPr/>
            </p:nvSpPr>
            <p:spPr>
              <a:xfrm>
                <a:off x="4149281" y="1887719"/>
                <a:ext cx="224837" cy="226650"/>
              </a:xfrm>
              <a:prstGeom prst="ellipse">
                <a:avLst/>
              </a:prstGeom>
              <a:solidFill>
                <a:schemeClr val="accent4">
                  <a:lumMod val="10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106" name="Oval 55">
                <a:extLst>
                  <a:ext uri="{FF2B5EF4-FFF2-40B4-BE49-F238E27FC236}">
                    <a16:creationId xmlns:a16="http://schemas.microsoft.com/office/drawing/2014/main" xmlns="" id="{D76209E1-DDF5-4AF7-90CD-F8E515D81646}"/>
                  </a:ext>
                </a:extLst>
              </p:cNvPr>
              <p:cNvSpPr/>
              <p:nvPr/>
            </p:nvSpPr>
            <p:spPr>
              <a:xfrm>
                <a:off x="4209256" y="1948177"/>
                <a:ext cx="104887" cy="105734"/>
              </a:xfrm>
              <a:prstGeom prst="ellipse">
                <a:avLst/>
              </a:prstGeom>
              <a:solidFill>
                <a:schemeClr val="accent4">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grpSp>
        <p:grpSp>
          <p:nvGrpSpPr>
            <p:cNvPr id="99" name="Group 38">
              <a:extLst>
                <a:ext uri="{FF2B5EF4-FFF2-40B4-BE49-F238E27FC236}">
                  <a16:creationId xmlns:a16="http://schemas.microsoft.com/office/drawing/2014/main" xmlns="" id="{E6D53A71-20BC-4F7F-8820-2A5EA7EC7161}"/>
                </a:ext>
              </a:extLst>
            </p:cNvPr>
            <p:cNvGrpSpPr/>
            <p:nvPr/>
          </p:nvGrpSpPr>
          <p:grpSpPr>
            <a:xfrm>
              <a:off x="5480832" y="1998704"/>
              <a:ext cx="206943" cy="208270"/>
              <a:chOff x="4149281" y="1887719"/>
              <a:chExt cx="224837" cy="226650"/>
            </a:xfrm>
          </p:grpSpPr>
          <p:sp>
            <p:nvSpPr>
              <p:cNvPr id="103" name="Oval 48">
                <a:extLst>
                  <a:ext uri="{FF2B5EF4-FFF2-40B4-BE49-F238E27FC236}">
                    <a16:creationId xmlns:a16="http://schemas.microsoft.com/office/drawing/2014/main" xmlns="" id="{CAE1E68C-E47E-4B9C-82E2-1E2097F95B1D}"/>
                  </a:ext>
                </a:extLst>
              </p:cNvPr>
              <p:cNvSpPr/>
              <p:nvPr/>
            </p:nvSpPr>
            <p:spPr>
              <a:xfrm>
                <a:off x="4149281" y="1887719"/>
                <a:ext cx="224837" cy="226650"/>
              </a:xfrm>
              <a:prstGeom prst="ellipse">
                <a:avLst/>
              </a:prstGeom>
              <a:solidFill>
                <a:schemeClr val="accent4">
                  <a:lumMod val="100000"/>
                </a:schemeClr>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104" name="Oval 49">
                <a:extLst>
                  <a:ext uri="{FF2B5EF4-FFF2-40B4-BE49-F238E27FC236}">
                    <a16:creationId xmlns:a16="http://schemas.microsoft.com/office/drawing/2014/main" xmlns="" id="{277953B3-4D94-41BF-827F-C0406E567C66}"/>
                  </a:ext>
                </a:extLst>
              </p:cNvPr>
              <p:cNvSpPr/>
              <p:nvPr/>
            </p:nvSpPr>
            <p:spPr>
              <a:xfrm>
                <a:off x="4209256" y="1948177"/>
                <a:ext cx="104887" cy="105734"/>
              </a:xfrm>
              <a:prstGeom prst="ellipse">
                <a:avLst/>
              </a:prstGeom>
              <a:solidFill>
                <a:schemeClr val="accent4">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grpSp>
        <p:grpSp>
          <p:nvGrpSpPr>
            <p:cNvPr id="100" name="Group 41">
              <a:extLst>
                <a:ext uri="{FF2B5EF4-FFF2-40B4-BE49-F238E27FC236}">
                  <a16:creationId xmlns:a16="http://schemas.microsoft.com/office/drawing/2014/main" xmlns="" id="{B99B9190-96C8-4567-8830-7235749A391F}"/>
                </a:ext>
              </a:extLst>
            </p:cNvPr>
            <p:cNvGrpSpPr/>
            <p:nvPr/>
          </p:nvGrpSpPr>
          <p:grpSpPr>
            <a:xfrm>
              <a:off x="7068613" y="4908628"/>
              <a:ext cx="250402" cy="252007"/>
              <a:chOff x="4149281" y="1887719"/>
              <a:chExt cx="224837" cy="226650"/>
            </a:xfrm>
          </p:grpSpPr>
          <p:sp>
            <p:nvSpPr>
              <p:cNvPr id="101" name="Oval 42">
                <a:extLst>
                  <a:ext uri="{FF2B5EF4-FFF2-40B4-BE49-F238E27FC236}">
                    <a16:creationId xmlns:a16="http://schemas.microsoft.com/office/drawing/2014/main" xmlns="" id="{678C347C-E734-4F26-9CD2-B9A8A2BEEB99}"/>
                  </a:ext>
                </a:extLst>
              </p:cNvPr>
              <p:cNvSpPr/>
              <p:nvPr/>
            </p:nvSpPr>
            <p:spPr>
              <a:xfrm>
                <a:off x="4149281" y="1887719"/>
                <a:ext cx="224837" cy="226650"/>
              </a:xfrm>
              <a:prstGeom prst="ellipse">
                <a:avLst/>
              </a:prstGeom>
              <a:solidFill>
                <a:schemeClr val="accent4">
                  <a:lumMod val="100000"/>
                </a:schemeClr>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102" name="Oval 43">
                <a:extLst>
                  <a:ext uri="{FF2B5EF4-FFF2-40B4-BE49-F238E27FC236}">
                    <a16:creationId xmlns:a16="http://schemas.microsoft.com/office/drawing/2014/main" xmlns="" id="{075E2744-409E-4D29-B618-841D49DE8F8A}"/>
                  </a:ext>
                </a:extLst>
              </p:cNvPr>
              <p:cNvSpPr/>
              <p:nvPr/>
            </p:nvSpPr>
            <p:spPr>
              <a:xfrm>
                <a:off x="4209256" y="1948177"/>
                <a:ext cx="104887" cy="105734"/>
              </a:xfrm>
              <a:prstGeom prst="ellipse">
                <a:avLst/>
              </a:prstGeom>
              <a:solidFill>
                <a:schemeClr val="accent4">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grpSp>
      </p:grpSp>
      <p:sp>
        <p:nvSpPr>
          <p:cNvPr id="41" name="PA_文本框 137">
            <a:extLst>
              <a:ext uri="{FF2B5EF4-FFF2-40B4-BE49-F238E27FC236}">
                <a16:creationId xmlns:a16="http://schemas.microsoft.com/office/drawing/2014/main" xmlns="" id="{F943E530-170B-481C-8FE3-B0B58484CB6B}"/>
              </a:ext>
            </a:extLst>
          </p:cNvPr>
          <p:cNvSpPr txBox="1"/>
          <p:nvPr>
            <p:custDataLst>
              <p:tags r:id="rId21"/>
            </p:custDataLst>
          </p:nvPr>
        </p:nvSpPr>
        <p:spPr>
          <a:xfrm>
            <a:off x="1165928" y="2112430"/>
            <a:ext cx="2530362" cy="388226"/>
          </a:xfrm>
          <a:prstGeom prst="rect">
            <a:avLst/>
          </a:prstGeom>
          <a:noFill/>
        </p:spPr>
        <p:txBody>
          <a:bodyPr wrap="none" lIns="0" tIns="0" rIns="360000" bIns="0" anchor="b" anchorCtr="0">
            <a:noAutofit/>
          </a:bodyPr>
          <a:lstStyle/>
          <a:p>
            <a:pPr algn="r"/>
            <a:r>
              <a:rPr lang="zh-CN" altLang="en-US" sz="2800" b="1" dirty="0" smtClean="0">
                <a:solidFill>
                  <a:srgbClr val="FF0000"/>
                </a:solidFill>
                <a:cs typeface="+mn-ea"/>
                <a:sym typeface="+mn-lt"/>
              </a:rPr>
              <a:t>要点一：教育性</a:t>
            </a:r>
            <a:endParaRPr lang="zh-CN" altLang="en-US" sz="2800" b="1" dirty="0">
              <a:solidFill>
                <a:srgbClr val="FF0000"/>
              </a:solidFill>
              <a:cs typeface="+mn-ea"/>
              <a:sym typeface="+mn-lt"/>
            </a:endParaRPr>
          </a:p>
        </p:txBody>
      </p:sp>
      <p:sp>
        <p:nvSpPr>
          <p:cNvPr id="42" name="PA_文本框 138">
            <a:extLst>
              <a:ext uri="{FF2B5EF4-FFF2-40B4-BE49-F238E27FC236}">
                <a16:creationId xmlns:a16="http://schemas.microsoft.com/office/drawing/2014/main" xmlns="" id="{C068B0B7-B257-49C4-B9D4-A224E1C696B8}"/>
              </a:ext>
            </a:extLst>
          </p:cNvPr>
          <p:cNvSpPr txBox="1">
            <a:spLocks/>
          </p:cNvSpPr>
          <p:nvPr>
            <p:custDataLst>
              <p:tags r:id="rId22"/>
            </p:custDataLst>
          </p:nvPr>
        </p:nvSpPr>
        <p:spPr>
          <a:xfrm>
            <a:off x="1165927" y="2500655"/>
            <a:ext cx="2530362" cy="618766"/>
          </a:xfrm>
          <a:prstGeom prst="rect">
            <a:avLst/>
          </a:prstGeom>
        </p:spPr>
        <p:txBody>
          <a:bodyPr vert="horz" wrap="square" lIns="0" tIns="0" rIns="360000" bIns="0" anchor="ctr">
            <a:normAutofit/>
          </a:bodyPr>
          <a:lstStyle/>
          <a:p>
            <a:pPr algn="r">
              <a:lnSpc>
                <a:spcPct val="120000"/>
              </a:lnSpc>
            </a:pPr>
            <a:endParaRPr lang="zh-CN" altLang="en-US" sz="1050" dirty="0">
              <a:solidFill>
                <a:schemeClr val="dk1">
                  <a:lumMod val="100000"/>
                </a:schemeClr>
              </a:solidFill>
              <a:cs typeface="+mn-ea"/>
              <a:sym typeface="+mn-lt"/>
            </a:endParaRPr>
          </a:p>
        </p:txBody>
      </p:sp>
      <p:sp>
        <p:nvSpPr>
          <p:cNvPr id="39" name="PA_文本框 140">
            <a:extLst>
              <a:ext uri="{FF2B5EF4-FFF2-40B4-BE49-F238E27FC236}">
                <a16:creationId xmlns:a16="http://schemas.microsoft.com/office/drawing/2014/main" xmlns="" id="{545C3BD5-E1CA-45A8-A3A3-7917CA4A4D09}"/>
              </a:ext>
            </a:extLst>
          </p:cNvPr>
          <p:cNvSpPr txBox="1"/>
          <p:nvPr>
            <p:custDataLst>
              <p:tags r:id="rId23"/>
            </p:custDataLst>
          </p:nvPr>
        </p:nvSpPr>
        <p:spPr>
          <a:xfrm>
            <a:off x="8440699" y="2112430"/>
            <a:ext cx="2549181" cy="388226"/>
          </a:xfrm>
          <a:prstGeom prst="rect">
            <a:avLst/>
          </a:prstGeom>
          <a:noFill/>
        </p:spPr>
        <p:txBody>
          <a:bodyPr wrap="none" lIns="360000" tIns="0" rIns="0" bIns="0" anchor="b" anchorCtr="0">
            <a:noAutofit/>
          </a:bodyPr>
          <a:lstStyle/>
          <a:p>
            <a:r>
              <a:rPr lang="zh-CN" altLang="en-US" sz="2800" b="1" dirty="0" smtClean="0">
                <a:solidFill>
                  <a:srgbClr val="FF0000"/>
                </a:solidFill>
                <a:cs typeface="+mn-ea"/>
                <a:sym typeface="+mn-lt"/>
              </a:rPr>
              <a:t>要点三：浅显性</a:t>
            </a:r>
            <a:endParaRPr lang="zh-CN" altLang="en-US" sz="2800" b="1" dirty="0">
              <a:solidFill>
                <a:srgbClr val="FF0000"/>
              </a:solidFill>
              <a:cs typeface="+mn-ea"/>
              <a:sym typeface="+mn-lt"/>
            </a:endParaRPr>
          </a:p>
        </p:txBody>
      </p:sp>
      <p:sp>
        <p:nvSpPr>
          <p:cNvPr id="40" name="PA_文本框 141">
            <a:extLst>
              <a:ext uri="{FF2B5EF4-FFF2-40B4-BE49-F238E27FC236}">
                <a16:creationId xmlns:a16="http://schemas.microsoft.com/office/drawing/2014/main" xmlns="" id="{08CAC7BF-52C5-436C-8A4D-A6E6128879EA}"/>
              </a:ext>
            </a:extLst>
          </p:cNvPr>
          <p:cNvSpPr txBox="1">
            <a:spLocks/>
          </p:cNvSpPr>
          <p:nvPr>
            <p:custDataLst>
              <p:tags r:id="rId24"/>
            </p:custDataLst>
          </p:nvPr>
        </p:nvSpPr>
        <p:spPr>
          <a:xfrm>
            <a:off x="8440699" y="2500655"/>
            <a:ext cx="2549181" cy="618766"/>
          </a:xfrm>
          <a:prstGeom prst="rect">
            <a:avLst/>
          </a:prstGeom>
        </p:spPr>
        <p:txBody>
          <a:bodyPr vert="horz" wrap="square" lIns="360000" tIns="0" rIns="0" bIns="0" anchor="ctr" anchorCtr="0">
            <a:normAutofit/>
          </a:bodyPr>
          <a:lstStyle/>
          <a:p>
            <a:pPr algn="l">
              <a:lnSpc>
                <a:spcPct val="120000"/>
              </a:lnSpc>
            </a:pPr>
            <a:endParaRPr lang="zh-CN" altLang="en-US" sz="1050" dirty="0">
              <a:solidFill>
                <a:schemeClr val="dk1">
                  <a:lumMod val="100000"/>
                </a:schemeClr>
              </a:solidFill>
              <a:cs typeface="+mn-ea"/>
              <a:sym typeface="+mn-lt"/>
            </a:endParaRPr>
          </a:p>
        </p:txBody>
      </p:sp>
      <p:sp>
        <p:nvSpPr>
          <p:cNvPr id="37" name="PA_文本框 143">
            <a:extLst>
              <a:ext uri="{FF2B5EF4-FFF2-40B4-BE49-F238E27FC236}">
                <a16:creationId xmlns:a16="http://schemas.microsoft.com/office/drawing/2014/main" xmlns="" id="{AB706A98-A223-46FA-8750-7E2B0C7FE66B}"/>
              </a:ext>
            </a:extLst>
          </p:cNvPr>
          <p:cNvSpPr txBox="1"/>
          <p:nvPr>
            <p:custDataLst>
              <p:tags r:id="rId25"/>
            </p:custDataLst>
          </p:nvPr>
        </p:nvSpPr>
        <p:spPr>
          <a:xfrm>
            <a:off x="1165928" y="3943786"/>
            <a:ext cx="2530362" cy="388226"/>
          </a:xfrm>
          <a:prstGeom prst="rect">
            <a:avLst/>
          </a:prstGeom>
          <a:noFill/>
        </p:spPr>
        <p:txBody>
          <a:bodyPr wrap="none" lIns="0" tIns="0" rIns="360000" bIns="0" anchor="b" anchorCtr="0">
            <a:noAutofit/>
          </a:bodyPr>
          <a:lstStyle/>
          <a:p>
            <a:pPr algn="r"/>
            <a:r>
              <a:rPr lang="zh-CN" altLang="en-US" sz="2800" b="1" dirty="0" smtClean="0">
                <a:solidFill>
                  <a:srgbClr val="FF0000"/>
                </a:solidFill>
                <a:cs typeface="+mn-ea"/>
                <a:sym typeface="+mn-lt"/>
              </a:rPr>
              <a:t>要点二：文学性</a:t>
            </a:r>
            <a:endParaRPr lang="zh-CN" altLang="en-US" sz="2800" b="1" dirty="0">
              <a:solidFill>
                <a:srgbClr val="FF0000"/>
              </a:solidFill>
              <a:cs typeface="+mn-ea"/>
              <a:sym typeface="+mn-lt"/>
            </a:endParaRPr>
          </a:p>
        </p:txBody>
      </p:sp>
      <p:sp>
        <p:nvSpPr>
          <p:cNvPr id="38" name="PA_文本框 144">
            <a:extLst>
              <a:ext uri="{FF2B5EF4-FFF2-40B4-BE49-F238E27FC236}">
                <a16:creationId xmlns:a16="http://schemas.microsoft.com/office/drawing/2014/main" xmlns="" id="{4401A569-F4EC-46A7-8665-CA80BC0DD87B}"/>
              </a:ext>
            </a:extLst>
          </p:cNvPr>
          <p:cNvSpPr txBox="1">
            <a:spLocks/>
          </p:cNvSpPr>
          <p:nvPr>
            <p:custDataLst>
              <p:tags r:id="rId26"/>
            </p:custDataLst>
          </p:nvPr>
        </p:nvSpPr>
        <p:spPr>
          <a:xfrm>
            <a:off x="1165927" y="4271985"/>
            <a:ext cx="2530362" cy="618766"/>
          </a:xfrm>
          <a:prstGeom prst="rect">
            <a:avLst/>
          </a:prstGeom>
        </p:spPr>
        <p:txBody>
          <a:bodyPr vert="horz" wrap="square" lIns="0" tIns="0" rIns="360000" bIns="0" anchor="ctr">
            <a:normAutofit/>
          </a:bodyPr>
          <a:lstStyle/>
          <a:p>
            <a:pPr algn="r">
              <a:lnSpc>
                <a:spcPct val="120000"/>
              </a:lnSpc>
            </a:pPr>
            <a:endParaRPr lang="zh-CN" altLang="en-US" sz="1050" dirty="0">
              <a:solidFill>
                <a:schemeClr val="dk1">
                  <a:lumMod val="100000"/>
                </a:schemeClr>
              </a:solidFill>
              <a:cs typeface="+mn-ea"/>
              <a:sym typeface="+mn-lt"/>
            </a:endParaRPr>
          </a:p>
        </p:txBody>
      </p:sp>
      <p:sp>
        <p:nvSpPr>
          <p:cNvPr id="35" name="PA_文本框 146">
            <a:extLst>
              <a:ext uri="{FF2B5EF4-FFF2-40B4-BE49-F238E27FC236}">
                <a16:creationId xmlns:a16="http://schemas.microsoft.com/office/drawing/2014/main" xmlns="" id="{6BACF936-7CD3-43E6-B197-8020E72028B8}"/>
              </a:ext>
            </a:extLst>
          </p:cNvPr>
          <p:cNvSpPr txBox="1"/>
          <p:nvPr>
            <p:custDataLst>
              <p:tags r:id="rId27"/>
            </p:custDataLst>
          </p:nvPr>
        </p:nvSpPr>
        <p:spPr>
          <a:xfrm>
            <a:off x="8440699" y="3883760"/>
            <a:ext cx="2549181" cy="388226"/>
          </a:xfrm>
          <a:prstGeom prst="rect">
            <a:avLst/>
          </a:prstGeom>
          <a:noFill/>
        </p:spPr>
        <p:txBody>
          <a:bodyPr wrap="none" lIns="360000" tIns="0" rIns="0" bIns="0" anchor="b" anchorCtr="0">
            <a:noAutofit/>
          </a:bodyPr>
          <a:lstStyle/>
          <a:p>
            <a:r>
              <a:rPr lang="zh-CN" altLang="en-US" sz="2800" b="1" dirty="0">
                <a:solidFill>
                  <a:srgbClr val="FF0000"/>
                </a:solidFill>
                <a:cs typeface="+mn-ea"/>
                <a:sym typeface="+mn-lt"/>
              </a:rPr>
              <a:t>要点</a:t>
            </a:r>
            <a:r>
              <a:rPr lang="zh-CN" altLang="en-US" sz="2800" b="1" dirty="0" smtClean="0">
                <a:solidFill>
                  <a:srgbClr val="FF0000"/>
                </a:solidFill>
                <a:cs typeface="+mn-ea"/>
                <a:sym typeface="+mn-lt"/>
              </a:rPr>
              <a:t>四：趣味性</a:t>
            </a:r>
            <a:endParaRPr lang="zh-CN" altLang="en-US" sz="2800" b="1" dirty="0">
              <a:solidFill>
                <a:srgbClr val="FF0000"/>
              </a:solidFill>
              <a:cs typeface="+mn-ea"/>
              <a:sym typeface="+mn-lt"/>
            </a:endParaRPr>
          </a:p>
        </p:txBody>
      </p:sp>
      <p:sp>
        <p:nvSpPr>
          <p:cNvPr id="36" name="PA_文本框 147">
            <a:extLst>
              <a:ext uri="{FF2B5EF4-FFF2-40B4-BE49-F238E27FC236}">
                <a16:creationId xmlns:a16="http://schemas.microsoft.com/office/drawing/2014/main" xmlns="" id="{06999096-5A54-4B91-899C-877761B81EB3}"/>
              </a:ext>
            </a:extLst>
          </p:cNvPr>
          <p:cNvSpPr txBox="1">
            <a:spLocks/>
          </p:cNvSpPr>
          <p:nvPr>
            <p:custDataLst>
              <p:tags r:id="rId28"/>
            </p:custDataLst>
          </p:nvPr>
        </p:nvSpPr>
        <p:spPr>
          <a:xfrm>
            <a:off x="8440699" y="4271985"/>
            <a:ext cx="2549181" cy="618766"/>
          </a:xfrm>
          <a:prstGeom prst="rect">
            <a:avLst/>
          </a:prstGeom>
        </p:spPr>
        <p:txBody>
          <a:bodyPr vert="horz" wrap="square" lIns="360000" tIns="0" rIns="0" bIns="0" anchor="ctr" anchorCtr="0">
            <a:normAutofit/>
          </a:bodyPr>
          <a:lstStyle/>
          <a:p>
            <a:pPr algn="l">
              <a:lnSpc>
                <a:spcPct val="120000"/>
              </a:lnSpc>
            </a:pPr>
            <a:endParaRPr lang="zh-CN" altLang="en-US" sz="1050" dirty="0">
              <a:solidFill>
                <a:schemeClr val="dk1">
                  <a:lumMod val="100000"/>
                </a:schemeClr>
              </a:solidFill>
              <a:cs typeface="+mn-ea"/>
              <a:sym typeface="+mn-lt"/>
            </a:endParaRPr>
          </a:p>
        </p:txBody>
      </p:sp>
    </p:spTree>
    <p:extLst>
      <p:ext uri="{BB962C8B-B14F-4D97-AF65-F5344CB8AC3E}">
        <p14:creationId xmlns:p14="http://schemas.microsoft.com/office/powerpoint/2010/main" val="2743062210"/>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1000"/>
                                  </p:stCondLst>
                                  <p:iterate type="lt">
                                    <p:tmPct val="10000"/>
                                  </p:iterate>
                                  <p:childTnLst>
                                    <p:set>
                                      <p:cBhvr>
                                        <p:cTn id="6" dur="1" fill="hold">
                                          <p:stCondLst>
                                            <p:cond delay="0"/>
                                          </p:stCondLst>
                                        </p:cTn>
                                        <p:tgtEl>
                                          <p:spTgt spid="57"/>
                                        </p:tgtEl>
                                        <p:attrNameLst>
                                          <p:attrName>style.visibility</p:attrName>
                                        </p:attrNameLst>
                                      </p:cBhvr>
                                      <p:to>
                                        <p:strVal val="visible"/>
                                      </p:to>
                                    </p:set>
                                    <p:anim calcmode="lin" valueType="num">
                                      <p:cBhvr additive="base">
                                        <p:cTn id="7" dur="500"/>
                                        <p:tgtEl>
                                          <p:spTgt spid="57"/>
                                        </p:tgtEl>
                                        <p:attrNameLst>
                                          <p:attrName>ppt_y</p:attrName>
                                        </p:attrNameLst>
                                      </p:cBhvr>
                                      <p:tavLst>
                                        <p:tav tm="0">
                                          <p:val>
                                            <p:strVal val="#ppt_y+#ppt_h*1.125000"/>
                                          </p:val>
                                        </p:tav>
                                        <p:tav tm="100000">
                                          <p:val>
                                            <p:strVal val="#ppt_y"/>
                                          </p:val>
                                        </p:tav>
                                      </p:tavLst>
                                    </p:anim>
                                    <p:animEffect transition="in" filter="wipe(up)">
                                      <p:cBhvr>
                                        <p:cTn id="8" dur="500"/>
                                        <p:tgtEl>
                                          <p:spTgt spid="57"/>
                                        </p:tgtEl>
                                      </p:cBhvr>
                                    </p:animEffect>
                                  </p:childTnLst>
                                </p:cTn>
                              </p:par>
                              <p:par>
                                <p:cTn id="9" presetID="12" presetClass="entr" presetSubtype="4" fill="hold" grpId="0" nodeType="withEffect" nodePh="1">
                                  <p:stCondLst>
                                    <p:cond delay="1200"/>
                                  </p:stCondLst>
                                  <p:endCondLst>
                                    <p:cond evt="begin" delay="0">
                                      <p:tn val="9"/>
                                    </p:cond>
                                  </p:endCondLst>
                                  <p:iterate type="lt">
                                    <p:tmPct val="10000"/>
                                  </p:iterate>
                                  <p:childTnLst>
                                    <p:set>
                                      <p:cBhvr>
                                        <p:cTn id="10" dur="1" fill="hold">
                                          <p:stCondLst>
                                            <p:cond delay="0"/>
                                          </p:stCondLst>
                                        </p:cTn>
                                        <p:tgtEl>
                                          <p:spTgt spid="58"/>
                                        </p:tgtEl>
                                        <p:attrNameLst>
                                          <p:attrName>style.visibility</p:attrName>
                                        </p:attrNameLst>
                                      </p:cBhvr>
                                      <p:to>
                                        <p:strVal val="visible"/>
                                      </p:to>
                                    </p:set>
                                    <p:anim calcmode="lin" valueType="num">
                                      <p:cBhvr additive="base">
                                        <p:cTn id="11" dur="500"/>
                                        <p:tgtEl>
                                          <p:spTgt spid="58"/>
                                        </p:tgtEl>
                                        <p:attrNameLst>
                                          <p:attrName>ppt_y</p:attrName>
                                        </p:attrNameLst>
                                      </p:cBhvr>
                                      <p:tavLst>
                                        <p:tav tm="0">
                                          <p:val>
                                            <p:strVal val="#ppt_y+#ppt_h*1.125000"/>
                                          </p:val>
                                        </p:tav>
                                        <p:tav tm="100000">
                                          <p:val>
                                            <p:strVal val="#ppt_y"/>
                                          </p:val>
                                        </p:tav>
                                      </p:tavLst>
                                    </p:anim>
                                    <p:animEffect transition="in" filter="wipe(up)">
                                      <p:cBhvr>
                                        <p:cTn id="12" dur="500"/>
                                        <p:tgtEl>
                                          <p:spTgt spid="58"/>
                                        </p:tgtEl>
                                      </p:cBhvr>
                                    </p:animEffect>
                                  </p:childTnLst>
                                </p:cTn>
                              </p:par>
                              <p:par>
                                <p:cTn id="13" presetID="53" presetClass="entr" presetSubtype="16" fill="hold" grpId="0" nodeType="withEffect">
                                  <p:stCondLst>
                                    <p:cond delay="1400"/>
                                  </p:stCondLst>
                                  <p:childTnLst>
                                    <p:set>
                                      <p:cBhvr>
                                        <p:cTn id="14" dur="1" fill="hold">
                                          <p:stCondLst>
                                            <p:cond delay="0"/>
                                          </p:stCondLst>
                                        </p:cTn>
                                        <p:tgtEl>
                                          <p:spTgt spid="43"/>
                                        </p:tgtEl>
                                        <p:attrNameLst>
                                          <p:attrName>style.visibility</p:attrName>
                                        </p:attrNameLst>
                                      </p:cBhvr>
                                      <p:to>
                                        <p:strVal val="visible"/>
                                      </p:to>
                                    </p:set>
                                    <p:anim calcmode="lin" valueType="num">
                                      <p:cBhvr>
                                        <p:cTn id="15" dur="500" fill="hold"/>
                                        <p:tgtEl>
                                          <p:spTgt spid="43"/>
                                        </p:tgtEl>
                                        <p:attrNameLst>
                                          <p:attrName>ppt_w</p:attrName>
                                        </p:attrNameLst>
                                      </p:cBhvr>
                                      <p:tavLst>
                                        <p:tav tm="0">
                                          <p:val>
                                            <p:fltVal val="0"/>
                                          </p:val>
                                        </p:tav>
                                        <p:tav tm="100000">
                                          <p:val>
                                            <p:strVal val="#ppt_w"/>
                                          </p:val>
                                        </p:tav>
                                      </p:tavLst>
                                    </p:anim>
                                    <p:anim calcmode="lin" valueType="num">
                                      <p:cBhvr>
                                        <p:cTn id="16" dur="500" fill="hold"/>
                                        <p:tgtEl>
                                          <p:spTgt spid="43"/>
                                        </p:tgtEl>
                                        <p:attrNameLst>
                                          <p:attrName>ppt_h</p:attrName>
                                        </p:attrNameLst>
                                      </p:cBhvr>
                                      <p:tavLst>
                                        <p:tav tm="0">
                                          <p:val>
                                            <p:fltVal val="0"/>
                                          </p:val>
                                        </p:tav>
                                        <p:tav tm="100000">
                                          <p:val>
                                            <p:strVal val="#ppt_h"/>
                                          </p:val>
                                        </p:tav>
                                      </p:tavLst>
                                    </p:anim>
                                    <p:animEffect transition="in" filter="fade">
                                      <p:cBhvr>
                                        <p:cTn id="17" dur="500"/>
                                        <p:tgtEl>
                                          <p:spTgt spid="43"/>
                                        </p:tgtEl>
                                      </p:cBhvr>
                                    </p:animEffect>
                                  </p:childTnLst>
                                </p:cTn>
                              </p:par>
                              <p:par>
                                <p:cTn id="18" presetID="53" presetClass="entr" presetSubtype="16" fill="hold" nodeType="withEffect">
                                  <p:stCondLst>
                                    <p:cond delay="1600"/>
                                  </p:stCondLst>
                                  <p:childTnLst>
                                    <p:set>
                                      <p:cBhvr>
                                        <p:cTn id="19" dur="1" fill="hold">
                                          <p:stCondLst>
                                            <p:cond delay="0"/>
                                          </p:stCondLst>
                                        </p:cTn>
                                        <p:tgtEl>
                                          <p:spTgt spid="44"/>
                                        </p:tgtEl>
                                        <p:attrNameLst>
                                          <p:attrName>style.visibility</p:attrName>
                                        </p:attrNameLst>
                                      </p:cBhvr>
                                      <p:to>
                                        <p:strVal val="visible"/>
                                      </p:to>
                                    </p:set>
                                    <p:anim calcmode="lin" valueType="num">
                                      <p:cBhvr>
                                        <p:cTn id="20" dur="500" fill="hold"/>
                                        <p:tgtEl>
                                          <p:spTgt spid="44"/>
                                        </p:tgtEl>
                                        <p:attrNameLst>
                                          <p:attrName>ppt_w</p:attrName>
                                        </p:attrNameLst>
                                      </p:cBhvr>
                                      <p:tavLst>
                                        <p:tav tm="0">
                                          <p:val>
                                            <p:fltVal val="0"/>
                                          </p:val>
                                        </p:tav>
                                        <p:tav tm="100000">
                                          <p:val>
                                            <p:strVal val="#ppt_w"/>
                                          </p:val>
                                        </p:tav>
                                      </p:tavLst>
                                    </p:anim>
                                    <p:anim calcmode="lin" valueType="num">
                                      <p:cBhvr>
                                        <p:cTn id="21" dur="500" fill="hold"/>
                                        <p:tgtEl>
                                          <p:spTgt spid="44"/>
                                        </p:tgtEl>
                                        <p:attrNameLst>
                                          <p:attrName>ppt_h</p:attrName>
                                        </p:attrNameLst>
                                      </p:cBhvr>
                                      <p:tavLst>
                                        <p:tav tm="0">
                                          <p:val>
                                            <p:fltVal val="0"/>
                                          </p:val>
                                        </p:tav>
                                        <p:tav tm="100000">
                                          <p:val>
                                            <p:strVal val="#ppt_h"/>
                                          </p:val>
                                        </p:tav>
                                      </p:tavLst>
                                    </p:anim>
                                    <p:animEffect transition="in" filter="fade">
                                      <p:cBhvr>
                                        <p:cTn id="22" dur="500"/>
                                        <p:tgtEl>
                                          <p:spTgt spid="44"/>
                                        </p:tgtEl>
                                      </p:cBhvr>
                                    </p:animEffect>
                                  </p:childTnLst>
                                </p:cTn>
                              </p:par>
                              <p:par>
                                <p:cTn id="23" presetID="53" presetClass="entr" presetSubtype="16" fill="hold" grpId="0" nodeType="withEffect">
                                  <p:stCondLst>
                                    <p:cond delay="1800"/>
                                  </p:stCondLst>
                                  <p:childTnLst>
                                    <p:set>
                                      <p:cBhvr>
                                        <p:cTn id="24" dur="1" fill="hold">
                                          <p:stCondLst>
                                            <p:cond delay="0"/>
                                          </p:stCondLst>
                                        </p:cTn>
                                        <p:tgtEl>
                                          <p:spTgt spid="45"/>
                                        </p:tgtEl>
                                        <p:attrNameLst>
                                          <p:attrName>style.visibility</p:attrName>
                                        </p:attrNameLst>
                                      </p:cBhvr>
                                      <p:to>
                                        <p:strVal val="visible"/>
                                      </p:to>
                                    </p:set>
                                    <p:anim calcmode="lin" valueType="num">
                                      <p:cBhvr>
                                        <p:cTn id="25" dur="500" fill="hold"/>
                                        <p:tgtEl>
                                          <p:spTgt spid="45"/>
                                        </p:tgtEl>
                                        <p:attrNameLst>
                                          <p:attrName>ppt_w</p:attrName>
                                        </p:attrNameLst>
                                      </p:cBhvr>
                                      <p:tavLst>
                                        <p:tav tm="0">
                                          <p:val>
                                            <p:fltVal val="0"/>
                                          </p:val>
                                        </p:tav>
                                        <p:tav tm="100000">
                                          <p:val>
                                            <p:strVal val="#ppt_w"/>
                                          </p:val>
                                        </p:tav>
                                      </p:tavLst>
                                    </p:anim>
                                    <p:anim calcmode="lin" valueType="num">
                                      <p:cBhvr>
                                        <p:cTn id="26" dur="500" fill="hold"/>
                                        <p:tgtEl>
                                          <p:spTgt spid="45"/>
                                        </p:tgtEl>
                                        <p:attrNameLst>
                                          <p:attrName>ppt_h</p:attrName>
                                        </p:attrNameLst>
                                      </p:cBhvr>
                                      <p:tavLst>
                                        <p:tav tm="0">
                                          <p:val>
                                            <p:fltVal val="0"/>
                                          </p:val>
                                        </p:tav>
                                        <p:tav tm="100000">
                                          <p:val>
                                            <p:strVal val="#ppt_h"/>
                                          </p:val>
                                        </p:tav>
                                      </p:tavLst>
                                    </p:anim>
                                    <p:animEffect transition="in" filter="fade">
                                      <p:cBhvr>
                                        <p:cTn id="27" dur="500"/>
                                        <p:tgtEl>
                                          <p:spTgt spid="45"/>
                                        </p:tgtEl>
                                      </p:cBhvr>
                                    </p:animEffect>
                                  </p:childTnLst>
                                </p:cTn>
                              </p:par>
                              <p:par>
                                <p:cTn id="28" presetID="53" presetClass="entr" presetSubtype="16" fill="hold" grpId="0" nodeType="withEffect">
                                  <p:stCondLst>
                                    <p:cond delay="2000"/>
                                  </p:stCondLst>
                                  <p:childTnLst>
                                    <p:set>
                                      <p:cBhvr>
                                        <p:cTn id="29" dur="1" fill="hold">
                                          <p:stCondLst>
                                            <p:cond delay="0"/>
                                          </p:stCondLst>
                                        </p:cTn>
                                        <p:tgtEl>
                                          <p:spTgt spid="46"/>
                                        </p:tgtEl>
                                        <p:attrNameLst>
                                          <p:attrName>style.visibility</p:attrName>
                                        </p:attrNameLst>
                                      </p:cBhvr>
                                      <p:to>
                                        <p:strVal val="visible"/>
                                      </p:to>
                                    </p:set>
                                    <p:anim calcmode="lin" valueType="num">
                                      <p:cBhvr>
                                        <p:cTn id="30" dur="500" fill="hold"/>
                                        <p:tgtEl>
                                          <p:spTgt spid="46"/>
                                        </p:tgtEl>
                                        <p:attrNameLst>
                                          <p:attrName>ppt_w</p:attrName>
                                        </p:attrNameLst>
                                      </p:cBhvr>
                                      <p:tavLst>
                                        <p:tav tm="0">
                                          <p:val>
                                            <p:fltVal val="0"/>
                                          </p:val>
                                        </p:tav>
                                        <p:tav tm="100000">
                                          <p:val>
                                            <p:strVal val="#ppt_w"/>
                                          </p:val>
                                        </p:tav>
                                      </p:tavLst>
                                    </p:anim>
                                    <p:anim calcmode="lin" valueType="num">
                                      <p:cBhvr>
                                        <p:cTn id="31" dur="500" fill="hold"/>
                                        <p:tgtEl>
                                          <p:spTgt spid="46"/>
                                        </p:tgtEl>
                                        <p:attrNameLst>
                                          <p:attrName>ppt_h</p:attrName>
                                        </p:attrNameLst>
                                      </p:cBhvr>
                                      <p:tavLst>
                                        <p:tav tm="0">
                                          <p:val>
                                            <p:fltVal val="0"/>
                                          </p:val>
                                        </p:tav>
                                        <p:tav tm="100000">
                                          <p:val>
                                            <p:strVal val="#ppt_h"/>
                                          </p:val>
                                        </p:tav>
                                      </p:tavLst>
                                    </p:anim>
                                    <p:animEffect transition="in" filter="fade">
                                      <p:cBhvr>
                                        <p:cTn id="32" dur="500"/>
                                        <p:tgtEl>
                                          <p:spTgt spid="46"/>
                                        </p:tgtEl>
                                      </p:cBhvr>
                                    </p:animEffect>
                                  </p:childTnLst>
                                </p:cTn>
                              </p:par>
                              <p:par>
                                <p:cTn id="33" presetID="53" presetClass="entr" presetSubtype="16" fill="hold" grpId="0" nodeType="withEffect">
                                  <p:stCondLst>
                                    <p:cond delay="2200"/>
                                  </p:stCondLst>
                                  <p:childTnLst>
                                    <p:set>
                                      <p:cBhvr>
                                        <p:cTn id="34" dur="1" fill="hold">
                                          <p:stCondLst>
                                            <p:cond delay="0"/>
                                          </p:stCondLst>
                                        </p:cTn>
                                        <p:tgtEl>
                                          <p:spTgt spid="47"/>
                                        </p:tgtEl>
                                        <p:attrNameLst>
                                          <p:attrName>style.visibility</p:attrName>
                                        </p:attrNameLst>
                                      </p:cBhvr>
                                      <p:to>
                                        <p:strVal val="visible"/>
                                      </p:to>
                                    </p:set>
                                    <p:anim calcmode="lin" valueType="num">
                                      <p:cBhvr>
                                        <p:cTn id="35" dur="500" fill="hold"/>
                                        <p:tgtEl>
                                          <p:spTgt spid="47"/>
                                        </p:tgtEl>
                                        <p:attrNameLst>
                                          <p:attrName>ppt_w</p:attrName>
                                        </p:attrNameLst>
                                      </p:cBhvr>
                                      <p:tavLst>
                                        <p:tav tm="0">
                                          <p:val>
                                            <p:fltVal val="0"/>
                                          </p:val>
                                        </p:tav>
                                        <p:tav tm="100000">
                                          <p:val>
                                            <p:strVal val="#ppt_w"/>
                                          </p:val>
                                        </p:tav>
                                      </p:tavLst>
                                    </p:anim>
                                    <p:anim calcmode="lin" valueType="num">
                                      <p:cBhvr>
                                        <p:cTn id="36" dur="500" fill="hold"/>
                                        <p:tgtEl>
                                          <p:spTgt spid="47"/>
                                        </p:tgtEl>
                                        <p:attrNameLst>
                                          <p:attrName>ppt_h</p:attrName>
                                        </p:attrNameLst>
                                      </p:cBhvr>
                                      <p:tavLst>
                                        <p:tav tm="0">
                                          <p:val>
                                            <p:fltVal val="0"/>
                                          </p:val>
                                        </p:tav>
                                        <p:tav tm="100000">
                                          <p:val>
                                            <p:strVal val="#ppt_h"/>
                                          </p:val>
                                        </p:tav>
                                      </p:tavLst>
                                    </p:anim>
                                    <p:animEffect transition="in" filter="fade">
                                      <p:cBhvr>
                                        <p:cTn id="37" dur="500"/>
                                        <p:tgtEl>
                                          <p:spTgt spid="47"/>
                                        </p:tgtEl>
                                      </p:cBhvr>
                                    </p:animEffect>
                                  </p:childTnLst>
                                </p:cTn>
                              </p:par>
                              <p:par>
                                <p:cTn id="38" presetID="53" presetClass="entr" presetSubtype="16" fill="hold" grpId="0" nodeType="withEffect">
                                  <p:stCondLst>
                                    <p:cond delay="2400"/>
                                  </p:stCondLst>
                                  <p:childTnLst>
                                    <p:set>
                                      <p:cBhvr>
                                        <p:cTn id="39" dur="1" fill="hold">
                                          <p:stCondLst>
                                            <p:cond delay="0"/>
                                          </p:stCondLst>
                                        </p:cTn>
                                        <p:tgtEl>
                                          <p:spTgt spid="48"/>
                                        </p:tgtEl>
                                        <p:attrNameLst>
                                          <p:attrName>style.visibility</p:attrName>
                                        </p:attrNameLst>
                                      </p:cBhvr>
                                      <p:to>
                                        <p:strVal val="visible"/>
                                      </p:to>
                                    </p:set>
                                    <p:anim calcmode="lin" valueType="num">
                                      <p:cBhvr>
                                        <p:cTn id="40" dur="500" fill="hold"/>
                                        <p:tgtEl>
                                          <p:spTgt spid="48"/>
                                        </p:tgtEl>
                                        <p:attrNameLst>
                                          <p:attrName>ppt_w</p:attrName>
                                        </p:attrNameLst>
                                      </p:cBhvr>
                                      <p:tavLst>
                                        <p:tav tm="0">
                                          <p:val>
                                            <p:fltVal val="0"/>
                                          </p:val>
                                        </p:tav>
                                        <p:tav tm="100000">
                                          <p:val>
                                            <p:strVal val="#ppt_w"/>
                                          </p:val>
                                        </p:tav>
                                      </p:tavLst>
                                    </p:anim>
                                    <p:anim calcmode="lin" valueType="num">
                                      <p:cBhvr>
                                        <p:cTn id="41" dur="500" fill="hold"/>
                                        <p:tgtEl>
                                          <p:spTgt spid="48"/>
                                        </p:tgtEl>
                                        <p:attrNameLst>
                                          <p:attrName>ppt_h</p:attrName>
                                        </p:attrNameLst>
                                      </p:cBhvr>
                                      <p:tavLst>
                                        <p:tav tm="0">
                                          <p:val>
                                            <p:fltVal val="0"/>
                                          </p:val>
                                        </p:tav>
                                        <p:tav tm="100000">
                                          <p:val>
                                            <p:strVal val="#ppt_h"/>
                                          </p:val>
                                        </p:tav>
                                      </p:tavLst>
                                    </p:anim>
                                    <p:animEffect transition="in" filter="fade">
                                      <p:cBhvr>
                                        <p:cTn id="42" dur="500"/>
                                        <p:tgtEl>
                                          <p:spTgt spid="48"/>
                                        </p:tgtEl>
                                      </p:cBhvr>
                                    </p:animEffect>
                                  </p:childTnLst>
                                </p:cTn>
                              </p:par>
                              <p:par>
                                <p:cTn id="43" presetID="53" presetClass="entr" presetSubtype="16" fill="hold" grpId="0" nodeType="withEffect">
                                  <p:stCondLst>
                                    <p:cond delay="2600"/>
                                  </p:stCondLst>
                                  <p:childTnLst>
                                    <p:set>
                                      <p:cBhvr>
                                        <p:cTn id="44" dur="1" fill="hold">
                                          <p:stCondLst>
                                            <p:cond delay="0"/>
                                          </p:stCondLst>
                                        </p:cTn>
                                        <p:tgtEl>
                                          <p:spTgt spid="49"/>
                                        </p:tgtEl>
                                        <p:attrNameLst>
                                          <p:attrName>style.visibility</p:attrName>
                                        </p:attrNameLst>
                                      </p:cBhvr>
                                      <p:to>
                                        <p:strVal val="visible"/>
                                      </p:to>
                                    </p:set>
                                    <p:anim calcmode="lin" valueType="num">
                                      <p:cBhvr>
                                        <p:cTn id="45" dur="500" fill="hold"/>
                                        <p:tgtEl>
                                          <p:spTgt spid="49"/>
                                        </p:tgtEl>
                                        <p:attrNameLst>
                                          <p:attrName>ppt_w</p:attrName>
                                        </p:attrNameLst>
                                      </p:cBhvr>
                                      <p:tavLst>
                                        <p:tav tm="0">
                                          <p:val>
                                            <p:fltVal val="0"/>
                                          </p:val>
                                        </p:tav>
                                        <p:tav tm="100000">
                                          <p:val>
                                            <p:strVal val="#ppt_w"/>
                                          </p:val>
                                        </p:tav>
                                      </p:tavLst>
                                    </p:anim>
                                    <p:anim calcmode="lin" valueType="num">
                                      <p:cBhvr>
                                        <p:cTn id="46" dur="500" fill="hold"/>
                                        <p:tgtEl>
                                          <p:spTgt spid="49"/>
                                        </p:tgtEl>
                                        <p:attrNameLst>
                                          <p:attrName>ppt_h</p:attrName>
                                        </p:attrNameLst>
                                      </p:cBhvr>
                                      <p:tavLst>
                                        <p:tav tm="0">
                                          <p:val>
                                            <p:fltVal val="0"/>
                                          </p:val>
                                        </p:tav>
                                        <p:tav tm="100000">
                                          <p:val>
                                            <p:strVal val="#ppt_h"/>
                                          </p:val>
                                        </p:tav>
                                      </p:tavLst>
                                    </p:anim>
                                    <p:animEffect transition="in" filter="fade">
                                      <p:cBhvr>
                                        <p:cTn id="47" dur="500"/>
                                        <p:tgtEl>
                                          <p:spTgt spid="49"/>
                                        </p:tgtEl>
                                      </p:cBhvr>
                                    </p:animEffect>
                                  </p:childTnLst>
                                </p:cTn>
                              </p:par>
                              <p:par>
                                <p:cTn id="48" presetID="53" presetClass="entr" presetSubtype="16" fill="hold" grpId="0" nodeType="withEffect">
                                  <p:stCondLst>
                                    <p:cond delay="2800"/>
                                  </p:stCondLst>
                                  <p:childTnLst>
                                    <p:set>
                                      <p:cBhvr>
                                        <p:cTn id="49" dur="1" fill="hold">
                                          <p:stCondLst>
                                            <p:cond delay="0"/>
                                          </p:stCondLst>
                                        </p:cTn>
                                        <p:tgtEl>
                                          <p:spTgt spid="50"/>
                                        </p:tgtEl>
                                        <p:attrNameLst>
                                          <p:attrName>style.visibility</p:attrName>
                                        </p:attrNameLst>
                                      </p:cBhvr>
                                      <p:to>
                                        <p:strVal val="visible"/>
                                      </p:to>
                                    </p:set>
                                    <p:anim calcmode="lin" valueType="num">
                                      <p:cBhvr>
                                        <p:cTn id="50" dur="500" fill="hold"/>
                                        <p:tgtEl>
                                          <p:spTgt spid="50"/>
                                        </p:tgtEl>
                                        <p:attrNameLst>
                                          <p:attrName>ppt_w</p:attrName>
                                        </p:attrNameLst>
                                      </p:cBhvr>
                                      <p:tavLst>
                                        <p:tav tm="0">
                                          <p:val>
                                            <p:fltVal val="0"/>
                                          </p:val>
                                        </p:tav>
                                        <p:tav tm="100000">
                                          <p:val>
                                            <p:strVal val="#ppt_w"/>
                                          </p:val>
                                        </p:tav>
                                      </p:tavLst>
                                    </p:anim>
                                    <p:anim calcmode="lin" valueType="num">
                                      <p:cBhvr>
                                        <p:cTn id="51" dur="500" fill="hold"/>
                                        <p:tgtEl>
                                          <p:spTgt spid="50"/>
                                        </p:tgtEl>
                                        <p:attrNameLst>
                                          <p:attrName>ppt_h</p:attrName>
                                        </p:attrNameLst>
                                      </p:cBhvr>
                                      <p:tavLst>
                                        <p:tav tm="0">
                                          <p:val>
                                            <p:fltVal val="0"/>
                                          </p:val>
                                        </p:tav>
                                        <p:tav tm="100000">
                                          <p:val>
                                            <p:strVal val="#ppt_h"/>
                                          </p:val>
                                        </p:tav>
                                      </p:tavLst>
                                    </p:anim>
                                    <p:animEffect transition="in" filter="fade">
                                      <p:cBhvr>
                                        <p:cTn id="52" dur="500"/>
                                        <p:tgtEl>
                                          <p:spTgt spid="50"/>
                                        </p:tgtEl>
                                      </p:cBhvr>
                                    </p:animEffect>
                                  </p:childTnLst>
                                </p:cTn>
                              </p:par>
                              <p:par>
                                <p:cTn id="53" presetID="53" presetClass="entr" presetSubtype="16" fill="hold" grpId="0" nodeType="withEffect">
                                  <p:stCondLst>
                                    <p:cond delay="3000"/>
                                  </p:stCondLst>
                                  <p:childTnLst>
                                    <p:set>
                                      <p:cBhvr>
                                        <p:cTn id="54" dur="1" fill="hold">
                                          <p:stCondLst>
                                            <p:cond delay="0"/>
                                          </p:stCondLst>
                                        </p:cTn>
                                        <p:tgtEl>
                                          <p:spTgt spid="51"/>
                                        </p:tgtEl>
                                        <p:attrNameLst>
                                          <p:attrName>style.visibility</p:attrName>
                                        </p:attrNameLst>
                                      </p:cBhvr>
                                      <p:to>
                                        <p:strVal val="visible"/>
                                      </p:to>
                                    </p:set>
                                    <p:anim calcmode="lin" valueType="num">
                                      <p:cBhvr>
                                        <p:cTn id="55" dur="500" fill="hold"/>
                                        <p:tgtEl>
                                          <p:spTgt spid="51"/>
                                        </p:tgtEl>
                                        <p:attrNameLst>
                                          <p:attrName>ppt_w</p:attrName>
                                        </p:attrNameLst>
                                      </p:cBhvr>
                                      <p:tavLst>
                                        <p:tav tm="0">
                                          <p:val>
                                            <p:fltVal val="0"/>
                                          </p:val>
                                        </p:tav>
                                        <p:tav tm="100000">
                                          <p:val>
                                            <p:strVal val="#ppt_w"/>
                                          </p:val>
                                        </p:tav>
                                      </p:tavLst>
                                    </p:anim>
                                    <p:anim calcmode="lin" valueType="num">
                                      <p:cBhvr>
                                        <p:cTn id="56" dur="500" fill="hold"/>
                                        <p:tgtEl>
                                          <p:spTgt spid="51"/>
                                        </p:tgtEl>
                                        <p:attrNameLst>
                                          <p:attrName>ppt_h</p:attrName>
                                        </p:attrNameLst>
                                      </p:cBhvr>
                                      <p:tavLst>
                                        <p:tav tm="0">
                                          <p:val>
                                            <p:fltVal val="0"/>
                                          </p:val>
                                        </p:tav>
                                        <p:tav tm="100000">
                                          <p:val>
                                            <p:strVal val="#ppt_h"/>
                                          </p:val>
                                        </p:tav>
                                      </p:tavLst>
                                    </p:anim>
                                    <p:animEffect transition="in" filter="fade">
                                      <p:cBhvr>
                                        <p:cTn id="57" dur="500"/>
                                        <p:tgtEl>
                                          <p:spTgt spid="51"/>
                                        </p:tgtEl>
                                      </p:cBhvr>
                                    </p:animEffect>
                                  </p:childTnLst>
                                </p:cTn>
                              </p:par>
                              <p:par>
                                <p:cTn id="58" presetID="53" presetClass="entr" presetSubtype="16" fill="hold" grpId="0" nodeType="withEffect">
                                  <p:stCondLst>
                                    <p:cond delay="3200"/>
                                  </p:stCondLst>
                                  <p:childTnLst>
                                    <p:set>
                                      <p:cBhvr>
                                        <p:cTn id="59" dur="1" fill="hold">
                                          <p:stCondLst>
                                            <p:cond delay="0"/>
                                          </p:stCondLst>
                                        </p:cTn>
                                        <p:tgtEl>
                                          <p:spTgt spid="52"/>
                                        </p:tgtEl>
                                        <p:attrNameLst>
                                          <p:attrName>style.visibility</p:attrName>
                                        </p:attrNameLst>
                                      </p:cBhvr>
                                      <p:to>
                                        <p:strVal val="visible"/>
                                      </p:to>
                                    </p:set>
                                    <p:anim calcmode="lin" valueType="num">
                                      <p:cBhvr>
                                        <p:cTn id="60" dur="500" fill="hold"/>
                                        <p:tgtEl>
                                          <p:spTgt spid="52"/>
                                        </p:tgtEl>
                                        <p:attrNameLst>
                                          <p:attrName>ppt_w</p:attrName>
                                        </p:attrNameLst>
                                      </p:cBhvr>
                                      <p:tavLst>
                                        <p:tav tm="0">
                                          <p:val>
                                            <p:fltVal val="0"/>
                                          </p:val>
                                        </p:tav>
                                        <p:tav tm="100000">
                                          <p:val>
                                            <p:strVal val="#ppt_w"/>
                                          </p:val>
                                        </p:tav>
                                      </p:tavLst>
                                    </p:anim>
                                    <p:anim calcmode="lin" valueType="num">
                                      <p:cBhvr>
                                        <p:cTn id="61" dur="500" fill="hold"/>
                                        <p:tgtEl>
                                          <p:spTgt spid="52"/>
                                        </p:tgtEl>
                                        <p:attrNameLst>
                                          <p:attrName>ppt_h</p:attrName>
                                        </p:attrNameLst>
                                      </p:cBhvr>
                                      <p:tavLst>
                                        <p:tav tm="0">
                                          <p:val>
                                            <p:fltVal val="0"/>
                                          </p:val>
                                        </p:tav>
                                        <p:tav tm="100000">
                                          <p:val>
                                            <p:strVal val="#ppt_h"/>
                                          </p:val>
                                        </p:tav>
                                      </p:tavLst>
                                    </p:anim>
                                    <p:animEffect transition="in" filter="fade">
                                      <p:cBhvr>
                                        <p:cTn id="62" dur="500"/>
                                        <p:tgtEl>
                                          <p:spTgt spid="52"/>
                                        </p:tgtEl>
                                      </p:cBhvr>
                                    </p:animEffect>
                                  </p:childTnLst>
                                </p:cTn>
                              </p:par>
                              <p:par>
                                <p:cTn id="63" presetID="53" presetClass="entr" presetSubtype="16" fill="hold" grpId="0" nodeType="withEffect">
                                  <p:stCondLst>
                                    <p:cond delay="3400"/>
                                  </p:stCondLst>
                                  <p:childTnLst>
                                    <p:set>
                                      <p:cBhvr>
                                        <p:cTn id="64" dur="1" fill="hold">
                                          <p:stCondLst>
                                            <p:cond delay="0"/>
                                          </p:stCondLst>
                                        </p:cTn>
                                        <p:tgtEl>
                                          <p:spTgt spid="53"/>
                                        </p:tgtEl>
                                        <p:attrNameLst>
                                          <p:attrName>style.visibility</p:attrName>
                                        </p:attrNameLst>
                                      </p:cBhvr>
                                      <p:to>
                                        <p:strVal val="visible"/>
                                      </p:to>
                                    </p:set>
                                    <p:anim calcmode="lin" valueType="num">
                                      <p:cBhvr>
                                        <p:cTn id="65" dur="500" fill="hold"/>
                                        <p:tgtEl>
                                          <p:spTgt spid="53"/>
                                        </p:tgtEl>
                                        <p:attrNameLst>
                                          <p:attrName>ppt_w</p:attrName>
                                        </p:attrNameLst>
                                      </p:cBhvr>
                                      <p:tavLst>
                                        <p:tav tm="0">
                                          <p:val>
                                            <p:fltVal val="0"/>
                                          </p:val>
                                        </p:tav>
                                        <p:tav tm="100000">
                                          <p:val>
                                            <p:strVal val="#ppt_w"/>
                                          </p:val>
                                        </p:tav>
                                      </p:tavLst>
                                    </p:anim>
                                    <p:anim calcmode="lin" valueType="num">
                                      <p:cBhvr>
                                        <p:cTn id="66" dur="500" fill="hold"/>
                                        <p:tgtEl>
                                          <p:spTgt spid="53"/>
                                        </p:tgtEl>
                                        <p:attrNameLst>
                                          <p:attrName>ppt_h</p:attrName>
                                        </p:attrNameLst>
                                      </p:cBhvr>
                                      <p:tavLst>
                                        <p:tav tm="0">
                                          <p:val>
                                            <p:fltVal val="0"/>
                                          </p:val>
                                        </p:tav>
                                        <p:tav tm="100000">
                                          <p:val>
                                            <p:strVal val="#ppt_h"/>
                                          </p:val>
                                        </p:tav>
                                      </p:tavLst>
                                    </p:anim>
                                    <p:animEffect transition="in" filter="fade">
                                      <p:cBhvr>
                                        <p:cTn id="67" dur="500"/>
                                        <p:tgtEl>
                                          <p:spTgt spid="53"/>
                                        </p:tgtEl>
                                      </p:cBhvr>
                                    </p:animEffect>
                                  </p:childTnLst>
                                </p:cTn>
                              </p:par>
                              <p:par>
                                <p:cTn id="68" presetID="53" presetClass="entr" presetSubtype="16" fill="hold" grpId="0" nodeType="withEffect">
                                  <p:stCondLst>
                                    <p:cond delay="3600"/>
                                  </p:stCondLst>
                                  <p:childTnLst>
                                    <p:set>
                                      <p:cBhvr>
                                        <p:cTn id="69" dur="1" fill="hold">
                                          <p:stCondLst>
                                            <p:cond delay="0"/>
                                          </p:stCondLst>
                                        </p:cTn>
                                        <p:tgtEl>
                                          <p:spTgt spid="54"/>
                                        </p:tgtEl>
                                        <p:attrNameLst>
                                          <p:attrName>style.visibility</p:attrName>
                                        </p:attrNameLst>
                                      </p:cBhvr>
                                      <p:to>
                                        <p:strVal val="visible"/>
                                      </p:to>
                                    </p:set>
                                    <p:anim calcmode="lin" valueType="num">
                                      <p:cBhvr>
                                        <p:cTn id="70" dur="500" fill="hold"/>
                                        <p:tgtEl>
                                          <p:spTgt spid="54"/>
                                        </p:tgtEl>
                                        <p:attrNameLst>
                                          <p:attrName>ppt_w</p:attrName>
                                        </p:attrNameLst>
                                      </p:cBhvr>
                                      <p:tavLst>
                                        <p:tav tm="0">
                                          <p:val>
                                            <p:fltVal val="0"/>
                                          </p:val>
                                        </p:tav>
                                        <p:tav tm="100000">
                                          <p:val>
                                            <p:strVal val="#ppt_w"/>
                                          </p:val>
                                        </p:tav>
                                      </p:tavLst>
                                    </p:anim>
                                    <p:anim calcmode="lin" valueType="num">
                                      <p:cBhvr>
                                        <p:cTn id="71" dur="500" fill="hold"/>
                                        <p:tgtEl>
                                          <p:spTgt spid="54"/>
                                        </p:tgtEl>
                                        <p:attrNameLst>
                                          <p:attrName>ppt_h</p:attrName>
                                        </p:attrNameLst>
                                      </p:cBhvr>
                                      <p:tavLst>
                                        <p:tav tm="0">
                                          <p:val>
                                            <p:fltVal val="0"/>
                                          </p:val>
                                        </p:tav>
                                        <p:tav tm="100000">
                                          <p:val>
                                            <p:strVal val="#ppt_h"/>
                                          </p:val>
                                        </p:tav>
                                      </p:tavLst>
                                    </p:anim>
                                    <p:animEffect transition="in" filter="fade">
                                      <p:cBhvr>
                                        <p:cTn id="72" dur="500"/>
                                        <p:tgtEl>
                                          <p:spTgt spid="54"/>
                                        </p:tgtEl>
                                      </p:cBhvr>
                                    </p:animEffect>
                                  </p:childTnLst>
                                </p:cTn>
                              </p:par>
                              <p:par>
                                <p:cTn id="73" presetID="53" presetClass="entr" presetSubtype="16" fill="hold" grpId="0" nodeType="withEffect">
                                  <p:stCondLst>
                                    <p:cond delay="3800"/>
                                  </p:stCondLst>
                                  <p:childTnLst>
                                    <p:set>
                                      <p:cBhvr>
                                        <p:cTn id="74" dur="1" fill="hold">
                                          <p:stCondLst>
                                            <p:cond delay="0"/>
                                          </p:stCondLst>
                                        </p:cTn>
                                        <p:tgtEl>
                                          <p:spTgt spid="55"/>
                                        </p:tgtEl>
                                        <p:attrNameLst>
                                          <p:attrName>style.visibility</p:attrName>
                                        </p:attrNameLst>
                                      </p:cBhvr>
                                      <p:to>
                                        <p:strVal val="visible"/>
                                      </p:to>
                                    </p:set>
                                    <p:anim calcmode="lin" valueType="num">
                                      <p:cBhvr>
                                        <p:cTn id="75" dur="500" fill="hold"/>
                                        <p:tgtEl>
                                          <p:spTgt spid="55"/>
                                        </p:tgtEl>
                                        <p:attrNameLst>
                                          <p:attrName>ppt_w</p:attrName>
                                        </p:attrNameLst>
                                      </p:cBhvr>
                                      <p:tavLst>
                                        <p:tav tm="0">
                                          <p:val>
                                            <p:fltVal val="0"/>
                                          </p:val>
                                        </p:tav>
                                        <p:tav tm="100000">
                                          <p:val>
                                            <p:strVal val="#ppt_w"/>
                                          </p:val>
                                        </p:tav>
                                      </p:tavLst>
                                    </p:anim>
                                    <p:anim calcmode="lin" valueType="num">
                                      <p:cBhvr>
                                        <p:cTn id="76" dur="500" fill="hold"/>
                                        <p:tgtEl>
                                          <p:spTgt spid="55"/>
                                        </p:tgtEl>
                                        <p:attrNameLst>
                                          <p:attrName>ppt_h</p:attrName>
                                        </p:attrNameLst>
                                      </p:cBhvr>
                                      <p:tavLst>
                                        <p:tav tm="0">
                                          <p:val>
                                            <p:fltVal val="0"/>
                                          </p:val>
                                        </p:tav>
                                        <p:tav tm="100000">
                                          <p:val>
                                            <p:strVal val="#ppt_h"/>
                                          </p:val>
                                        </p:tav>
                                      </p:tavLst>
                                    </p:anim>
                                    <p:animEffect transition="in" filter="fade">
                                      <p:cBhvr>
                                        <p:cTn id="77" dur="500"/>
                                        <p:tgtEl>
                                          <p:spTgt spid="55"/>
                                        </p:tgtEl>
                                      </p:cBhvr>
                                    </p:animEffect>
                                  </p:childTnLst>
                                </p:cTn>
                              </p:par>
                              <p:par>
                                <p:cTn id="78" presetID="53" presetClass="entr" presetSubtype="16" fill="hold" grpId="0" nodeType="withEffect">
                                  <p:stCondLst>
                                    <p:cond delay="4000"/>
                                  </p:stCondLst>
                                  <p:childTnLst>
                                    <p:set>
                                      <p:cBhvr>
                                        <p:cTn id="79" dur="1" fill="hold">
                                          <p:stCondLst>
                                            <p:cond delay="0"/>
                                          </p:stCondLst>
                                        </p:cTn>
                                        <p:tgtEl>
                                          <p:spTgt spid="56"/>
                                        </p:tgtEl>
                                        <p:attrNameLst>
                                          <p:attrName>style.visibility</p:attrName>
                                        </p:attrNameLst>
                                      </p:cBhvr>
                                      <p:to>
                                        <p:strVal val="visible"/>
                                      </p:to>
                                    </p:set>
                                    <p:anim calcmode="lin" valueType="num">
                                      <p:cBhvr>
                                        <p:cTn id="80" dur="500" fill="hold"/>
                                        <p:tgtEl>
                                          <p:spTgt spid="56"/>
                                        </p:tgtEl>
                                        <p:attrNameLst>
                                          <p:attrName>ppt_w</p:attrName>
                                        </p:attrNameLst>
                                      </p:cBhvr>
                                      <p:tavLst>
                                        <p:tav tm="0">
                                          <p:val>
                                            <p:fltVal val="0"/>
                                          </p:val>
                                        </p:tav>
                                        <p:tav tm="100000">
                                          <p:val>
                                            <p:strVal val="#ppt_w"/>
                                          </p:val>
                                        </p:tav>
                                      </p:tavLst>
                                    </p:anim>
                                    <p:anim calcmode="lin" valueType="num">
                                      <p:cBhvr>
                                        <p:cTn id="81" dur="500" fill="hold"/>
                                        <p:tgtEl>
                                          <p:spTgt spid="56"/>
                                        </p:tgtEl>
                                        <p:attrNameLst>
                                          <p:attrName>ppt_h</p:attrName>
                                        </p:attrNameLst>
                                      </p:cBhvr>
                                      <p:tavLst>
                                        <p:tav tm="0">
                                          <p:val>
                                            <p:fltVal val="0"/>
                                          </p:val>
                                        </p:tav>
                                        <p:tav tm="100000">
                                          <p:val>
                                            <p:strVal val="#ppt_h"/>
                                          </p:val>
                                        </p:tav>
                                      </p:tavLst>
                                    </p:anim>
                                    <p:animEffect transition="in" filter="fade">
                                      <p:cBhvr>
                                        <p:cTn id="82" dur="500"/>
                                        <p:tgtEl>
                                          <p:spTgt spid="56"/>
                                        </p:tgtEl>
                                      </p:cBhvr>
                                    </p:animEffect>
                                  </p:childTnLst>
                                </p:cTn>
                              </p:par>
                              <p:par>
                                <p:cTn id="83" presetID="53" presetClass="entr" presetSubtype="16" fill="hold" nodeType="withEffect">
                                  <p:stCondLst>
                                    <p:cond delay="4200"/>
                                  </p:stCondLst>
                                  <p:childTnLst>
                                    <p:set>
                                      <p:cBhvr>
                                        <p:cTn id="84" dur="1" fill="hold">
                                          <p:stCondLst>
                                            <p:cond delay="0"/>
                                          </p:stCondLst>
                                        </p:cTn>
                                        <p:tgtEl>
                                          <p:spTgt spid="59"/>
                                        </p:tgtEl>
                                        <p:attrNameLst>
                                          <p:attrName>style.visibility</p:attrName>
                                        </p:attrNameLst>
                                      </p:cBhvr>
                                      <p:to>
                                        <p:strVal val="visible"/>
                                      </p:to>
                                    </p:set>
                                    <p:anim calcmode="lin" valueType="num">
                                      <p:cBhvr>
                                        <p:cTn id="85" dur="500" fill="hold"/>
                                        <p:tgtEl>
                                          <p:spTgt spid="59"/>
                                        </p:tgtEl>
                                        <p:attrNameLst>
                                          <p:attrName>ppt_w</p:attrName>
                                        </p:attrNameLst>
                                      </p:cBhvr>
                                      <p:tavLst>
                                        <p:tav tm="0">
                                          <p:val>
                                            <p:fltVal val="0"/>
                                          </p:val>
                                        </p:tav>
                                        <p:tav tm="100000">
                                          <p:val>
                                            <p:strVal val="#ppt_w"/>
                                          </p:val>
                                        </p:tav>
                                      </p:tavLst>
                                    </p:anim>
                                    <p:anim calcmode="lin" valueType="num">
                                      <p:cBhvr>
                                        <p:cTn id="86" dur="500" fill="hold"/>
                                        <p:tgtEl>
                                          <p:spTgt spid="59"/>
                                        </p:tgtEl>
                                        <p:attrNameLst>
                                          <p:attrName>ppt_h</p:attrName>
                                        </p:attrNameLst>
                                      </p:cBhvr>
                                      <p:tavLst>
                                        <p:tav tm="0">
                                          <p:val>
                                            <p:fltVal val="0"/>
                                          </p:val>
                                        </p:tav>
                                        <p:tav tm="100000">
                                          <p:val>
                                            <p:strVal val="#ppt_h"/>
                                          </p:val>
                                        </p:tav>
                                      </p:tavLst>
                                    </p:anim>
                                    <p:animEffect transition="in" filter="fade">
                                      <p:cBhvr>
                                        <p:cTn id="87" dur="500"/>
                                        <p:tgtEl>
                                          <p:spTgt spid="59"/>
                                        </p:tgtEl>
                                      </p:cBhvr>
                                    </p:animEffect>
                                  </p:childTnLst>
                                </p:cTn>
                              </p:par>
                              <p:par>
                                <p:cTn id="88" presetID="53" presetClass="entr" presetSubtype="16" fill="hold" nodeType="withEffect">
                                  <p:stCondLst>
                                    <p:cond delay="4400"/>
                                  </p:stCondLst>
                                  <p:childTnLst>
                                    <p:set>
                                      <p:cBhvr>
                                        <p:cTn id="89" dur="1" fill="hold">
                                          <p:stCondLst>
                                            <p:cond delay="0"/>
                                          </p:stCondLst>
                                        </p:cTn>
                                        <p:tgtEl>
                                          <p:spTgt spid="60"/>
                                        </p:tgtEl>
                                        <p:attrNameLst>
                                          <p:attrName>style.visibility</p:attrName>
                                        </p:attrNameLst>
                                      </p:cBhvr>
                                      <p:to>
                                        <p:strVal val="visible"/>
                                      </p:to>
                                    </p:set>
                                    <p:anim calcmode="lin" valueType="num">
                                      <p:cBhvr>
                                        <p:cTn id="90" dur="500" fill="hold"/>
                                        <p:tgtEl>
                                          <p:spTgt spid="60"/>
                                        </p:tgtEl>
                                        <p:attrNameLst>
                                          <p:attrName>ppt_w</p:attrName>
                                        </p:attrNameLst>
                                      </p:cBhvr>
                                      <p:tavLst>
                                        <p:tav tm="0">
                                          <p:val>
                                            <p:fltVal val="0"/>
                                          </p:val>
                                        </p:tav>
                                        <p:tav tm="100000">
                                          <p:val>
                                            <p:strVal val="#ppt_w"/>
                                          </p:val>
                                        </p:tav>
                                      </p:tavLst>
                                    </p:anim>
                                    <p:anim calcmode="lin" valueType="num">
                                      <p:cBhvr>
                                        <p:cTn id="91" dur="500" fill="hold"/>
                                        <p:tgtEl>
                                          <p:spTgt spid="60"/>
                                        </p:tgtEl>
                                        <p:attrNameLst>
                                          <p:attrName>ppt_h</p:attrName>
                                        </p:attrNameLst>
                                      </p:cBhvr>
                                      <p:tavLst>
                                        <p:tav tm="0">
                                          <p:val>
                                            <p:fltVal val="0"/>
                                          </p:val>
                                        </p:tav>
                                        <p:tav tm="100000">
                                          <p:val>
                                            <p:strVal val="#ppt_h"/>
                                          </p:val>
                                        </p:tav>
                                      </p:tavLst>
                                    </p:anim>
                                    <p:animEffect transition="in" filter="fade">
                                      <p:cBhvr>
                                        <p:cTn id="92" dur="500"/>
                                        <p:tgtEl>
                                          <p:spTgt spid="60"/>
                                        </p:tgtEl>
                                      </p:cBhvr>
                                    </p:animEffect>
                                  </p:childTnLst>
                                </p:cTn>
                              </p:par>
                              <p:par>
                                <p:cTn id="93" presetID="53" presetClass="entr" presetSubtype="16" fill="hold" nodeType="withEffect">
                                  <p:stCondLst>
                                    <p:cond delay="4600"/>
                                  </p:stCondLst>
                                  <p:childTnLst>
                                    <p:set>
                                      <p:cBhvr>
                                        <p:cTn id="94" dur="1" fill="hold">
                                          <p:stCondLst>
                                            <p:cond delay="0"/>
                                          </p:stCondLst>
                                        </p:cTn>
                                        <p:tgtEl>
                                          <p:spTgt spid="61"/>
                                        </p:tgtEl>
                                        <p:attrNameLst>
                                          <p:attrName>style.visibility</p:attrName>
                                        </p:attrNameLst>
                                      </p:cBhvr>
                                      <p:to>
                                        <p:strVal val="visible"/>
                                      </p:to>
                                    </p:set>
                                    <p:anim calcmode="lin" valueType="num">
                                      <p:cBhvr>
                                        <p:cTn id="95" dur="500" fill="hold"/>
                                        <p:tgtEl>
                                          <p:spTgt spid="61"/>
                                        </p:tgtEl>
                                        <p:attrNameLst>
                                          <p:attrName>ppt_w</p:attrName>
                                        </p:attrNameLst>
                                      </p:cBhvr>
                                      <p:tavLst>
                                        <p:tav tm="0">
                                          <p:val>
                                            <p:fltVal val="0"/>
                                          </p:val>
                                        </p:tav>
                                        <p:tav tm="100000">
                                          <p:val>
                                            <p:strVal val="#ppt_w"/>
                                          </p:val>
                                        </p:tav>
                                      </p:tavLst>
                                    </p:anim>
                                    <p:anim calcmode="lin" valueType="num">
                                      <p:cBhvr>
                                        <p:cTn id="96" dur="500" fill="hold"/>
                                        <p:tgtEl>
                                          <p:spTgt spid="61"/>
                                        </p:tgtEl>
                                        <p:attrNameLst>
                                          <p:attrName>ppt_h</p:attrName>
                                        </p:attrNameLst>
                                      </p:cBhvr>
                                      <p:tavLst>
                                        <p:tav tm="0">
                                          <p:val>
                                            <p:fltVal val="0"/>
                                          </p:val>
                                        </p:tav>
                                        <p:tav tm="100000">
                                          <p:val>
                                            <p:strVal val="#ppt_h"/>
                                          </p:val>
                                        </p:tav>
                                      </p:tavLst>
                                    </p:anim>
                                    <p:animEffect transition="in" filter="fade">
                                      <p:cBhvr>
                                        <p:cTn id="97" dur="500"/>
                                        <p:tgtEl>
                                          <p:spTgt spid="61"/>
                                        </p:tgtEl>
                                      </p:cBhvr>
                                    </p:animEffect>
                                  </p:childTnLst>
                                </p:cTn>
                              </p:par>
                              <p:par>
                                <p:cTn id="98" presetID="53" presetClass="entr" presetSubtype="16" fill="hold" grpId="0" nodeType="withEffect">
                                  <p:stCondLst>
                                    <p:cond delay="4800"/>
                                  </p:stCondLst>
                                  <p:childTnLst>
                                    <p:set>
                                      <p:cBhvr>
                                        <p:cTn id="99" dur="1" fill="hold">
                                          <p:stCondLst>
                                            <p:cond delay="0"/>
                                          </p:stCondLst>
                                        </p:cTn>
                                        <p:tgtEl>
                                          <p:spTgt spid="41"/>
                                        </p:tgtEl>
                                        <p:attrNameLst>
                                          <p:attrName>style.visibility</p:attrName>
                                        </p:attrNameLst>
                                      </p:cBhvr>
                                      <p:to>
                                        <p:strVal val="visible"/>
                                      </p:to>
                                    </p:set>
                                    <p:anim calcmode="lin" valueType="num">
                                      <p:cBhvr>
                                        <p:cTn id="100" dur="500" fill="hold"/>
                                        <p:tgtEl>
                                          <p:spTgt spid="41"/>
                                        </p:tgtEl>
                                        <p:attrNameLst>
                                          <p:attrName>ppt_w</p:attrName>
                                        </p:attrNameLst>
                                      </p:cBhvr>
                                      <p:tavLst>
                                        <p:tav tm="0">
                                          <p:val>
                                            <p:fltVal val="0"/>
                                          </p:val>
                                        </p:tav>
                                        <p:tav tm="100000">
                                          <p:val>
                                            <p:strVal val="#ppt_w"/>
                                          </p:val>
                                        </p:tav>
                                      </p:tavLst>
                                    </p:anim>
                                    <p:anim calcmode="lin" valueType="num">
                                      <p:cBhvr>
                                        <p:cTn id="101" dur="500" fill="hold"/>
                                        <p:tgtEl>
                                          <p:spTgt spid="41"/>
                                        </p:tgtEl>
                                        <p:attrNameLst>
                                          <p:attrName>ppt_h</p:attrName>
                                        </p:attrNameLst>
                                      </p:cBhvr>
                                      <p:tavLst>
                                        <p:tav tm="0">
                                          <p:val>
                                            <p:fltVal val="0"/>
                                          </p:val>
                                        </p:tav>
                                        <p:tav tm="100000">
                                          <p:val>
                                            <p:strVal val="#ppt_h"/>
                                          </p:val>
                                        </p:tav>
                                      </p:tavLst>
                                    </p:anim>
                                    <p:animEffect transition="in" filter="fade">
                                      <p:cBhvr>
                                        <p:cTn id="102" dur="500"/>
                                        <p:tgtEl>
                                          <p:spTgt spid="41"/>
                                        </p:tgtEl>
                                      </p:cBhvr>
                                    </p:animEffect>
                                  </p:childTnLst>
                                </p:cTn>
                              </p:par>
                              <p:par>
                                <p:cTn id="103" presetID="53" presetClass="entr" presetSubtype="16" fill="hold" grpId="0" nodeType="withEffect" nodePh="1">
                                  <p:stCondLst>
                                    <p:cond delay="5000"/>
                                  </p:stCondLst>
                                  <p:endCondLst>
                                    <p:cond evt="begin" delay="0">
                                      <p:tn val="103"/>
                                    </p:cond>
                                  </p:endCondLst>
                                  <p:childTnLst>
                                    <p:set>
                                      <p:cBhvr>
                                        <p:cTn id="104" dur="1" fill="hold">
                                          <p:stCondLst>
                                            <p:cond delay="0"/>
                                          </p:stCondLst>
                                        </p:cTn>
                                        <p:tgtEl>
                                          <p:spTgt spid="42"/>
                                        </p:tgtEl>
                                        <p:attrNameLst>
                                          <p:attrName>style.visibility</p:attrName>
                                        </p:attrNameLst>
                                      </p:cBhvr>
                                      <p:to>
                                        <p:strVal val="visible"/>
                                      </p:to>
                                    </p:set>
                                    <p:anim calcmode="lin" valueType="num">
                                      <p:cBhvr>
                                        <p:cTn id="105" dur="500" fill="hold"/>
                                        <p:tgtEl>
                                          <p:spTgt spid="42"/>
                                        </p:tgtEl>
                                        <p:attrNameLst>
                                          <p:attrName>ppt_w</p:attrName>
                                        </p:attrNameLst>
                                      </p:cBhvr>
                                      <p:tavLst>
                                        <p:tav tm="0">
                                          <p:val>
                                            <p:fltVal val="0"/>
                                          </p:val>
                                        </p:tav>
                                        <p:tav tm="100000">
                                          <p:val>
                                            <p:strVal val="#ppt_w"/>
                                          </p:val>
                                        </p:tav>
                                      </p:tavLst>
                                    </p:anim>
                                    <p:anim calcmode="lin" valueType="num">
                                      <p:cBhvr>
                                        <p:cTn id="106" dur="500" fill="hold"/>
                                        <p:tgtEl>
                                          <p:spTgt spid="42"/>
                                        </p:tgtEl>
                                        <p:attrNameLst>
                                          <p:attrName>ppt_h</p:attrName>
                                        </p:attrNameLst>
                                      </p:cBhvr>
                                      <p:tavLst>
                                        <p:tav tm="0">
                                          <p:val>
                                            <p:fltVal val="0"/>
                                          </p:val>
                                        </p:tav>
                                        <p:tav tm="100000">
                                          <p:val>
                                            <p:strVal val="#ppt_h"/>
                                          </p:val>
                                        </p:tav>
                                      </p:tavLst>
                                    </p:anim>
                                    <p:animEffect transition="in" filter="fade">
                                      <p:cBhvr>
                                        <p:cTn id="107" dur="500"/>
                                        <p:tgtEl>
                                          <p:spTgt spid="42"/>
                                        </p:tgtEl>
                                      </p:cBhvr>
                                    </p:animEffect>
                                  </p:childTnLst>
                                </p:cTn>
                              </p:par>
                              <p:par>
                                <p:cTn id="108" presetID="53" presetClass="entr" presetSubtype="16" fill="hold" grpId="0" nodeType="withEffect">
                                  <p:stCondLst>
                                    <p:cond delay="5200"/>
                                  </p:stCondLst>
                                  <p:childTnLst>
                                    <p:set>
                                      <p:cBhvr>
                                        <p:cTn id="109" dur="1" fill="hold">
                                          <p:stCondLst>
                                            <p:cond delay="0"/>
                                          </p:stCondLst>
                                        </p:cTn>
                                        <p:tgtEl>
                                          <p:spTgt spid="39"/>
                                        </p:tgtEl>
                                        <p:attrNameLst>
                                          <p:attrName>style.visibility</p:attrName>
                                        </p:attrNameLst>
                                      </p:cBhvr>
                                      <p:to>
                                        <p:strVal val="visible"/>
                                      </p:to>
                                    </p:set>
                                    <p:anim calcmode="lin" valueType="num">
                                      <p:cBhvr>
                                        <p:cTn id="110" dur="500" fill="hold"/>
                                        <p:tgtEl>
                                          <p:spTgt spid="39"/>
                                        </p:tgtEl>
                                        <p:attrNameLst>
                                          <p:attrName>ppt_w</p:attrName>
                                        </p:attrNameLst>
                                      </p:cBhvr>
                                      <p:tavLst>
                                        <p:tav tm="0">
                                          <p:val>
                                            <p:fltVal val="0"/>
                                          </p:val>
                                        </p:tav>
                                        <p:tav tm="100000">
                                          <p:val>
                                            <p:strVal val="#ppt_w"/>
                                          </p:val>
                                        </p:tav>
                                      </p:tavLst>
                                    </p:anim>
                                    <p:anim calcmode="lin" valueType="num">
                                      <p:cBhvr>
                                        <p:cTn id="111" dur="500" fill="hold"/>
                                        <p:tgtEl>
                                          <p:spTgt spid="39"/>
                                        </p:tgtEl>
                                        <p:attrNameLst>
                                          <p:attrName>ppt_h</p:attrName>
                                        </p:attrNameLst>
                                      </p:cBhvr>
                                      <p:tavLst>
                                        <p:tav tm="0">
                                          <p:val>
                                            <p:fltVal val="0"/>
                                          </p:val>
                                        </p:tav>
                                        <p:tav tm="100000">
                                          <p:val>
                                            <p:strVal val="#ppt_h"/>
                                          </p:val>
                                        </p:tav>
                                      </p:tavLst>
                                    </p:anim>
                                    <p:animEffect transition="in" filter="fade">
                                      <p:cBhvr>
                                        <p:cTn id="112" dur="500"/>
                                        <p:tgtEl>
                                          <p:spTgt spid="39"/>
                                        </p:tgtEl>
                                      </p:cBhvr>
                                    </p:animEffect>
                                  </p:childTnLst>
                                </p:cTn>
                              </p:par>
                              <p:par>
                                <p:cTn id="113" presetID="53" presetClass="entr" presetSubtype="16" fill="hold" grpId="0" nodeType="withEffect" nodePh="1">
                                  <p:stCondLst>
                                    <p:cond delay="5400"/>
                                  </p:stCondLst>
                                  <p:endCondLst>
                                    <p:cond evt="begin" delay="0">
                                      <p:tn val="113"/>
                                    </p:cond>
                                  </p:endCondLst>
                                  <p:childTnLst>
                                    <p:set>
                                      <p:cBhvr>
                                        <p:cTn id="114" dur="1" fill="hold">
                                          <p:stCondLst>
                                            <p:cond delay="0"/>
                                          </p:stCondLst>
                                        </p:cTn>
                                        <p:tgtEl>
                                          <p:spTgt spid="40"/>
                                        </p:tgtEl>
                                        <p:attrNameLst>
                                          <p:attrName>style.visibility</p:attrName>
                                        </p:attrNameLst>
                                      </p:cBhvr>
                                      <p:to>
                                        <p:strVal val="visible"/>
                                      </p:to>
                                    </p:set>
                                    <p:anim calcmode="lin" valueType="num">
                                      <p:cBhvr>
                                        <p:cTn id="115" dur="500" fill="hold"/>
                                        <p:tgtEl>
                                          <p:spTgt spid="40"/>
                                        </p:tgtEl>
                                        <p:attrNameLst>
                                          <p:attrName>ppt_w</p:attrName>
                                        </p:attrNameLst>
                                      </p:cBhvr>
                                      <p:tavLst>
                                        <p:tav tm="0">
                                          <p:val>
                                            <p:fltVal val="0"/>
                                          </p:val>
                                        </p:tav>
                                        <p:tav tm="100000">
                                          <p:val>
                                            <p:strVal val="#ppt_w"/>
                                          </p:val>
                                        </p:tav>
                                      </p:tavLst>
                                    </p:anim>
                                    <p:anim calcmode="lin" valueType="num">
                                      <p:cBhvr>
                                        <p:cTn id="116" dur="500" fill="hold"/>
                                        <p:tgtEl>
                                          <p:spTgt spid="40"/>
                                        </p:tgtEl>
                                        <p:attrNameLst>
                                          <p:attrName>ppt_h</p:attrName>
                                        </p:attrNameLst>
                                      </p:cBhvr>
                                      <p:tavLst>
                                        <p:tav tm="0">
                                          <p:val>
                                            <p:fltVal val="0"/>
                                          </p:val>
                                        </p:tav>
                                        <p:tav tm="100000">
                                          <p:val>
                                            <p:strVal val="#ppt_h"/>
                                          </p:val>
                                        </p:tav>
                                      </p:tavLst>
                                    </p:anim>
                                    <p:animEffect transition="in" filter="fade">
                                      <p:cBhvr>
                                        <p:cTn id="117" dur="500"/>
                                        <p:tgtEl>
                                          <p:spTgt spid="40"/>
                                        </p:tgtEl>
                                      </p:cBhvr>
                                    </p:animEffect>
                                  </p:childTnLst>
                                </p:cTn>
                              </p:par>
                              <p:par>
                                <p:cTn id="118" presetID="53" presetClass="entr" presetSubtype="16" fill="hold" grpId="0" nodeType="withEffect">
                                  <p:stCondLst>
                                    <p:cond delay="5600"/>
                                  </p:stCondLst>
                                  <p:childTnLst>
                                    <p:set>
                                      <p:cBhvr>
                                        <p:cTn id="119" dur="1" fill="hold">
                                          <p:stCondLst>
                                            <p:cond delay="0"/>
                                          </p:stCondLst>
                                        </p:cTn>
                                        <p:tgtEl>
                                          <p:spTgt spid="37"/>
                                        </p:tgtEl>
                                        <p:attrNameLst>
                                          <p:attrName>style.visibility</p:attrName>
                                        </p:attrNameLst>
                                      </p:cBhvr>
                                      <p:to>
                                        <p:strVal val="visible"/>
                                      </p:to>
                                    </p:set>
                                    <p:anim calcmode="lin" valueType="num">
                                      <p:cBhvr>
                                        <p:cTn id="120" dur="500" fill="hold"/>
                                        <p:tgtEl>
                                          <p:spTgt spid="37"/>
                                        </p:tgtEl>
                                        <p:attrNameLst>
                                          <p:attrName>ppt_w</p:attrName>
                                        </p:attrNameLst>
                                      </p:cBhvr>
                                      <p:tavLst>
                                        <p:tav tm="0">
                                          <p:val>
                                            <p:fltVal val="0"/>
                                          </p:val>
                                        </p:tav>
                                        <p:tav tm="100000">
                                          <p:val>
                                            <p:strVal val="#ppt_w"/>
                                          </p:val>
                                        </p:tav>
                                      </p:tavLst>
                                    </p:anim>
                                    <p:anim calcmode="lin" valueType="num">
                                      <p:cBhvr>
                                        <p:cTn id="121" dur="500" fill="hold"/>
                                        <p:tgtEl>
                                          <p:spTgt spid="37"/>
                                        </p:tgtEl>
                                        <p:attrNameLst>
                                          <p:attrName>ppt_h</p:attrName>
                                        </p:attrNameLst>
                                      </p:cBhvr>
                                      <p:tavLst>
                                        <p:tav tm="0">
                                          <p:val>
                                            <p:fltVal val="0"/>
                                          </p:val>
                                        </p:tav>
                                        <p:tav tm="100000">
                                          <p:val>
                                            <p:strVal val="#ppt_h"/>
                                          </p:val>
                                        </p:tav>
                                      </p:tavLst>
                                    </p:anim>
                                    <p:animEffect transition="in" filter="fade">
                                      <p:cBhvr>
                                        <p:cTn id="122" dur="500"/>
                                        <p:tgtEl>
                                          <p:spTgt spid="37"/>
                                        </p:tgtEl>
                                      </p:cBhvr>
                                    </p:animEffect>
                                  </p:childTnLst>
                                </p:cTn>
                              </p:par>
                              <p:par>
                                <p:cTn id="123" presetID="53" presetClass="entr" presetSubtype="16" fill="hold" grpId="0" nodeType="withEffect" nodePh="1">
                                  <p:stCondLst>
                                    <p:cond delay="5800"/>
                                  </p:stCondLst>
                                  <p:endCondLst>
                                    <p:cond evt="begin" delay="0">
                                      <p:tn val="123"/>
                                    </p:cond>
                                  </p:endCondLst>
                                  <p:childTnLst>
                                    <p:set>
                                      <p:cBhvr>
                                        <p:cTn id="124" dur="1" fill="hold">
                                          <p:stCondLst>
                                            <p:cond delay="0"/>
                                          </p:stCondLst>
                                        </p:cTn>
                                        <p:tgtEl>
                                          <p:spTgt spid="38"/>
                                        </p:tgtEl>
                                        <p:attrNameLst>
                                          <p:attrName>style.visibility</p:attrName>
                                        </p:attrNameLst>
                                      </p:cBhvr>
                                      <p:to>
                                        <p:strVal val="visible"/>
                                      </p:to>
                                    </p:set>
                                    <p:anim calcmode="lin" valueType="num">
                                      <p:cBhvr>
                                        <p:cTn id="125" dur="500" fill="hold"/>
                                        <p:tgtEl>
                                          <p:spTgt spid="38"/>
                                        </p:tgtEl>
                                        <p:attrNameLst>
                                          <p:attrName>ppt_w</p:attrName>
                                        </p:attrNameLst>
                                      </p:cBhvr>
                                      <p:tavLst>
                                        <p:tav tm="0">
                                          <p:val>
                                            <p:fltVal val="0"/>
                                          </p:val>
                                        </p:tav>
                                        <p:tav tm="100000">
                                          <p:val>
                                            <p:strVal val="#ppt_w"/>
                                          </p:val>
                                        </p:tav>
                                      </p:tavLst>
                                    </p:anim>
                                    <p:anim calcmode="lin" valueType="num">
                                      <p:cBhvr>
                                        <p:cTn id="126" dur="500" fill="hold"/>
                                        <p:tgtEl>
                                          <p:spTgt spid="38"/>
                                        </p:tgtEl>
                                        <p:attrNameLst>
                                          <p:attrName>ppt_h</p:attrName>
                                        </p:attrNameLst>
                                      </p:cBhvr>
                                      <p:tavLst>
                                        <p:tav tm="0">
                                          <p:val>
                                            <p:fltVal val="0"/>
                                          </p:val>
                                        </p:tav>
                                        <p:tav tm="100000">
                                          <p:val>
                                            <p:strVal val="#ppt_h"/>
                                          </p:val>
                                        </p:tav>
                                      </p:tavLst>
                                    </p:anim>
                                    <p:animEffect transition="in" filter="fade">
                                      <p:cBhvr>
                                        <p:cTn id="127" dur="500"/>
                                        <p:tgtEl>
                                          <p:spTgt spid="38"/>
                                        </p:tgtEl>
                                      </p:cBhvr>
                                    </p:animEffect>
                                  </p:childTnLst>
                                </p:cTn>
                              </p:par>
                              <p:par>
                                <p:cTn id="128" presetID="53" presetClass="entr" presetSubtype="16" fill="hold" grpId="0" nodeType="withEffect">
                                  <p:stCondLst>
                                    <p:cond delay="6000"/>
                                  </p:stCondLst>
                                  <p:childTnLst>
                                    <p:set>
                                      <p:cBhvr>
                                        <p:cTn id="129" dur="1" fill="hold">
                                          <p:stCondLst>
                                            <p:cond delay="0"/>
                                          </p:stCondLst>
                                        </p:cTn>
                                        <p:tgtEl>
                                          <p:spTgt spid="35"/>
                                        </p:tgtEl>
                                        <p:attrNameLst>
                                          <p:attrName>style.visibility</p:attrName>
                                        </p:attrNameLst>
                                      </p:cBhvr>
                                      <p:to>
                                        <p:strVal val="visible"/>
                                      </p:to>
                                    </p:set>
                                    <p:anim calcmode="lin" valueType="num">
                                      <p:cBhvr>
                                        <p:cTn id="130" dur="500" fill="hold"/>
                                        <p:tgtEl>
                                          <p:spTgt spid="35"/>
                                        </p:tgtEl>
                                        <p:attrNameLst>
                                          <p:attrName>ppt_w</p:attrName>
                                        </p:attrNameLst>
                                      </p:cBhvr>
                                      <p:tavLst>
                                        <p:tav tm="0">
                                          <p:val>
                                            <p:fltVal val="0"/>
                                          </p:val>
                                        </p:tav>
                                        <p:tav tm="100000">
                                          <p:val>
                                            <p:strVal val="#ppt_w"/>
                                          </p:val>
                                        </p:tav>
                                      </p:tavLst>
                                    </p:anim>
                                    <p:anim calcmode="lin" valueType="num">
                                      <p:cBhvr>
                                        <p:cTn id="131" dur="500" fill="hold"/>
                                        <p:tgtEl>
                                          <p:spTgt spid="35"/>
                                        </p:tgtEl>
                                        <p:attrNameLst>
                                          <p:attrName>ppt_h</p:attrName>
                                        </p:attrNameLst>
                                      </p:cBhvr>
                                      <p:tavLst>
                                        <p:tav tm="0">
                                          <p:val>
                                            <p:fltVal val="0"/>
                                          </p:val>
                                        </p:tav>
                                        <p:tav tm="100000">
                                          <p:val>
                                            <p:strVal val="#ppt_h"/>
                                          </p:val>
                                        </p:tav>
                                      </p:tavLst>
                                    </p:anim>
                                    <p:animEffect transition="in" filter="fade">
                                      <p:cBhvr>
                                        <p:cTn id="132" dur="500"/>
                                        <p:tgtEl>
                                          <p:spTgt spid="35"/>
                                        </p:tgtEl>
                                      </p:cBhvr>
                                    </p:animEffect>
                                  </p:childTnLst>
                                </p:cTn>
                              </p:par>
                              <p:par>
                                <p:cTn id="133" presetID="53" presetClass="entr" presetSubtype="16" fill="hold" grpId="0" nodeType="withEffect" nodePh="1">
                                  <p:stCondLst>
                                    <p:cond delay="6200"/>
                                  </p:stCondLst>
                                  <p:endCondLst>
                                    <p:cond evt="begin" delay="0">
                                      <p:tn val="133"/>
                                    </p:cond>
                                  </p:endCondLst>
                                  <p:childTnLst>
                                    <p:set>
                                      <p:cBhvr>
                                        <p:cTn id="134" dur="1" fill="hold">
                                          <p:stCondLst>
                                            <p:cond delay="0"/>
                                          </p:stCondLst>
                                        </p:cTn>
                                        <p:tgtEl>
                                          <p:spTgt spid="36"/>
                                        </p:tgtEl>
                                        <p:attrNameLst>
                                          <p:attrName>style.visibility</p:attrName>
                                        </p:attrNameLst>
                                      </p:cBhvr>
                                      <p:to>
                                        <p:strVal val="visible"/>
                                      </p:to>
                                    </p:set>
                                    <p:anim calcmode="lin" valueType="num">
                                      <p:cBhvr>
                                        <p:cTn id="135" dur="500" fill="hold"/>
                                        <p:tgtEl>
                                          <p:spTgt spid="36"/>
                                        </p:tgtEl>
                                        <p:attrNameLst>
                                          <p:attrName>ppt_w</p:attrName>
                                        </p:attrNameLst>
                                      </p:cBhvr>
                                      <p:tavLst>
                                        <p:tav tm="0">
                                          <p:val>
                                            <p:fltVal val="0"/>
                                          </p:val>
                                        </p:tav>
                                        <p:tav tm="100000">
                                          <p:val>
                                            <p:strVal val="#ppt_w"/>
                                          </p:val>
                                        </p:tav>
                                      </p:tavLst>
                                    </p:anim>
                                    <p:anim calcmode="lin" valueType="num">
                                      <p:cBhvr>
                                        <p:cTn id="136" dur="500" fill="hold"/>
                                        <p:tgtEl>
                                          <p:spTgt spid="36"/>
                                        </p:tgtEl>
                                        <p:attrNameLst>
                                          <p:attrName>ppt_h</p:attrName>
                                        </p:attrNameLst>
                                      </p:cBhvr>
                                      <p:tavLst>
                                        <p:tav tm="0">
                                          <p:val>
                                            <p:fltVal val="0"/>
                                          </p:val>
                                        </p:tav>
                                        <p:tav tm="100000">
                                          <p:val>
                                            <p:strVal val="#ppt_h"/>
                                          </p:val>
                                        </p:tav>
                                      </p:tavLst>
                                    </p:anim>
                                    <p:animEffect transition="in" filter="fade">
                                      <p:cBhvr>
                                        <p:cTn id="137"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p:bldP spid="58" grpId="0"/>
      <p:bldP spid="43" grpId="0" animBg="1"/>
      <p:bldP spid="45" grpId="0" animBg="1"/>
      <p:bldP spid="46" grpId="0" animBg="1"/>
      <p:bldP spid="47" grpId="0" animBg="1"/>
      <p:bldP spid="48" grpId="0" animBg="1"/>
      <p:bldP spid="49" grpId="0" animBg="1"/>
      <p:bldP spid="50" grpId="0" animBg="1"/>
      <p:bldP spid="51" grpId="0" animBg="1"/>
      <p:bldP spid="52" grpId="0" animBg="1"/>
      <p:bldP spid="53" grpId="0" animBg="1"/>
      <p:bldP spid="54" grpId="0" animBg="1"/>
      <p:bldP spid="55" grpId="0" animBg="1"/>
      <p:bldP spid="56" grpId="0" animBg="1"/>
      <p:bldP spid="41" grpId="0"/>
      <p:bldP spid="42" grpId="0"/>
      <p:bldP spid="39" grpId="0"/>
      <p:bldP spid="40" grpId="0"/>
      <p:bldP spid="37" grpId="0"/>
      <p:bldP spid="38" grpId="0"/>
      <p:bldP spid="35" grpId="0"/>
      <p:bldP spid="3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PA_MH_Entry_2"/>
          <p:cNvSpPr/>
          <p:nvPr>
            <p:custDataLst>
              <p:tags r:id="rId2"/>
            </p:custDataLst>
          </p:nvPr>
        </p:nvSpPr>
        <p:spPr>
          <a:xfrm>
            <a:off x="2391326" y="2745048"/>
            <a:ext cx="8061853" cy="661117"/>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2700" cap="sq">
            <a:solidFill>
              <a:schemeClr val="accent1">
                <a:lumMod val="60000"/>
                <a:lumOff val="40000"/>
              </a:schemeClr>
            </a:solidFill>
            <a:prstDash val="dash"/>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rmAutofit/>
          </a:bodyPr>
          <a:lstStyle/>
          <a:p>
            <a:pPr algn="ctr">
              <a:lnSpc>
                <a:spcPct val="130000"/>
              </a:lnSpc>
            </a:pPr>
            <a:endParaRPr lang="zh-CN" altLang="en-US" sz="2000" dirty="0">
              <a:solidFill>
                <a:srgbClr val="B2B2B2"/>
              </a:solidFill>
              <a:cs typeface="+mn-ea"/>
              <a:sym typeface="+mn-lt"/>
            </a:endParaRPr>
          </a:p>
        </p:txBody>
      </p:sp>
      <p:sp>
        <p:nvSpPr>
          <p:cNvPr id="40" name="PA_MH_Entry_3"/>
          <p:cNvSpPr/>
          <p:nvPr>
            <p:custDataLst>
              <p:tags r:id="rId3"/>
            </p:custDataLst>
          </p:nvPr>
        </p:nvSpPr>
        <p:spPr>
          <a:xfrm>
            <a:off x="5754180" y="3770299"/>
            <a:ext cx="4698999" cy="661117"/>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2700" cap="sq">
            <a:solidFill>
              <a:schemeClr val="accent1">
                <a:lumMod val="60000"/>
                <a:lumOff val="40000"/>
              </a:schemeClr>
            </a:solidFill>
            <a:prstDash val="dash"/>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rmAutofit/>
          </a:bodyPr>
          <a:lstStyle/>
          <a:p>
            <a:pPr algn="ctr">
              <a:lnSpc>
                <a:spcPct val="130000"/>
              </a:lnSpc>
            </a:pPr>
            <a:endParaRPr lang="zh-CN" altLang="en-US" sz="2000" dirty="0">
              <a:solidFill>
                <a:srgbClr val="B2B2B2"/>
              </a:solidFill>
              <a:cs typeface="+mn-ea"/>
              <a:sym typeface="+mn-lt"/>
            </a:endParaRPr>
          </a:p>
        </p:txBody>
      </p:sp>
      <p:sp>
        <p:nvSpPr>
          <p:cNvPr id="41" name="PA_MH_Entry_4"/>
          <p:cNvSpPr/>
          <p:nvPr>
            <p:custDataLst>
              <p:tags r:id="rId4"/>
            </p:custDataLst>
          </p:nvPr>
        </p:nvSpPr>
        <p:spPr>
          <a:xfrm>
            <a:off x="5754180" y="4795550"/>
            <a:ext cx="4698999" cy="661117"/>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2700" cap="sq">
            <a:solidFill>
              <a:schemeClr val="accent1">
                <a:lumMod val="60000"/>
                <a:lumOff val="40000"/>
              </a:schemeClr>
            </a:solidFill>
            <a:prstDash val="dash"/>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rmAutofit/>
          </a:bodyPr>
          <a:lstStyle/>
          <a:p>
            <a:pPr algn="ctr">
              <a:lnSpc>
                <a:spcPct val="130000"/>
              </a:lnSpc>
            </a:pPr>
            <a:endParaRPr lang="zh-CN" altLang="en-US" sz="2000" dirty="0">
              <a:solidFill>
                <a:srgbClr val="B2B2B2"/>
              </a:solidFill>
              <a:cs typeface="+mn-ea"/>
              <a:sym typeface="+mn-lt"/>
            </a:endParaRPr>
          </a:p>
        </p:txBody>
      </p:sp>
      <p:sp>
        <p:nvSpPr>
          <p:cNvPr id="48" name="PA_MH_Entry_1"/>
          <p:cNvSpPr/>
          <p:nvPr>
            <p:custDataLst>
              <p:tags r:id="rId5"/>
            </p:custDataLst>
          </p:nvPr>
        </p:nvSpPr>
        <p:spPr>
          <a:xfrm>
            <a:off x="2391325" y="1719797"/>
            <a:ext cx="8061854" cy="3226776"/>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2700" cap="sq">
            <a:solidFill>
              <a:schemeClr val="accent1">
                <a:lumMod val="60000"/>
                <a:lumOff val="40000"/>
              </a:schemeClr>
            </a:solidFill>
            <a:prstDash val="dash"/>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rmAutofit fontScale="85000" lnSpcReduction="20000"/>
          </a:bodyPr>
          <a:lstStyle/>
          <a:p>
            <a:r>
              <a:rPr lang="zh-CN" altLang="en-US" sz="2800" b="1" dirty="0" smtClean="0">
                <a:solidFill>
                  <a:schemeClr val="tx1"/>
                </a:solidFill>
                <a:cs typeface="+mn-ea"/>
                <a:sym typeface="+mn-lt"/>
              </a:rPr>
              <a:t>    </a:t>
            </a:r>
            <a:r>
              <a:rPr lang="en-US" altLang="zh-CN" sz="2800" dirty="0"/>
              <a:t> </a:t>
            </a:r>
            <a:endParaRPr lang="zh-CN" altLang="zh-CN" sz="2800" dirty="0"/>
          </a:p>
          <a:p>
            <a:r>
              <a:rPr lang="zh-CN" altLang="zh-CN" sz="2800" b="1" dirty="0"/>
              <a:t>摇篮</a:t>
            </a:r>
          </a:p>
          <a:p>
            <a:r>
              <a:rPr lang="zh-CN" altLang="zh-CN" sz="2800" dirty="0"/>
              <a:t>推荐人：胜利幼儿园</a:t>
            </a:r>
            <a:r>
              <a:rPr lang="en-US" altLang="zh-CN" sz="2800" dirty="0"/>
              <a:t>  </a:t>
            </a:r>
            <a:r>
              <a:rPr lang="zh-CN" altLang="zh-CN" sz="2800" dirty="0"/>
              <a:t>郭净</a:t>
            </a:r>
          </a:p>
          <a:p>
            <a:r>
              <a:rPr lang="en-US" altLang="zh-CN" sz="2800" dirty="0"/>
              <a:t> </a:t>
            </a:r>
            <a:endParaRPr lang="zh-CN" altLang="zh-CN" sz="2800" dirty="0"/>
          </a:p>
          <a:p>
            <a:r>
              <a:rPr lang="zh-CN" altLang="zh-CN" sz="2800" dirty="0"/>
              <a:t>蓝天是摇篮，摇着星宝宝，</a:t>
            </a:r>
          </a:p>
          <a:p>
            <a:r>
              <a:rPr lang="zh-CN" altLang="zh-CN" sz="2800" dirty="0"/>
              <a:t>白云轻轻飘，星宝宝睡着了；</a:t>
            </a:r>
            <a:r>
              <a:rPr lang="en-US" altLang="zh-CN" sz="2800" dirty="0"/>
              <a:t>                                   </a:t>
            </a:r>
            <a:endParaRPr lang="zh-CN" altLang="zh-CN" sz="2800" dirty="0"/>
          </a:p>
          <a:p>
            <a:r>
              <a:rPr lang="zh-CN" altLang="zh-CN" sz="2800" dirty="0"/>
              <a:t>浪花轻轻翻，鱼宝宝睡着了；</a:t>
            </a:r>
          </a:p>
          <a:p>
            <a:r>
              <a:rPr lang="zh-CN" altLang="zh-CN" sz="2800" dirty="0"/>
              <a:t>花园是摇篮，摇着花宝宝，</a:t>
            </a:r>
          </a:p>
          <a:p>
            <a:r>
              <a:rPr lang="zh-CN" altLang="zh-CN" sz="2800" dirty="0"/>
              <a:t>风儿轻轻吹，花宝宝睡着了；</a:t>
            </a:r>
          </a:p>
          <a:p>
            <a:r>
              <a:rPr lang="zh-CN" altLang="zh-CN" sz="2800" dirty="0"/>
              <a:t>妈妈的手是摇篮，摇着小宝宝，</a:t>
            </a:r>
          </a:p>
          <a:p>
            <a:r>
              <a:rPr lang="zh-CN" altLang="zh-CN" sz="2800" dirty="0"/>
              <a:t>歌儿轻轻唱，小宝宝睡着了。</a:t>
            </a:r>
          </a:p>
        </p:txBody>
      </p:sp>
      <p:sp>
        <p:nvSpPr>
          <p:cNvPr id="21" name="PA_MH_Others_1"/>
          <p:cNvSpPr/>
          <p:nvPr>
            <p:custDataLst>
              <p:tags r:id="rId6"/>
            </p:custDataLst>
          </p:nvPr>
        </p:nvSpPr>
        <p:spPr>
          <a:xfrm>
            <a:off x="1506241" y="763082"/>
            <a:ext cx="1317336" cy="1321695"/>
          </a:xfrm>
          <a:prstGeom prst="hexagon">
            <a:avLst/>
          </a:prstGeom>
          <a:noFill/>
          <a:ln w="12700" cap="flat" cmpd="sng" algn="ctr">
            <a:noFill/>
            <a:prstDash val="solid"/>
            <a:miter lim="800000"/>
          </a:ln>
          <a:effectLst/>
        </p:spPr>
        <p:txBody>
          <a:bodyPr bIns="180000" anchor="ctr">
            <a:noAutofit/>
          </a:bodyPr>
          <a:lstStyle/>
          <a:p>
            <a:pPr algn="ctr">
              <a:defRPr/>
            </a:pPr>
            <a:endParaRPr lang="zh-CN" altLang="en-US" sz="8800" b="1" kern="0" dirty="0">
              <a:ln>
                <a:solidFill>
                  <a:srgbClr val="FFFFFF"/>
                </a:solidFill>
              </a:ln>
              <a:cs typeface="+mn-ea"/>
              <a:sym typeface="+mn-lt"/>
            </a:endParaRPr>
          </a:p>
        </p:txBody>
      </p:sp>
      <p:sp>
        <p:nvSpPr>
          <p:cNvPr id="22" name="PA_MH_Others_2"/>
          <p:cNvSpPr/>
          <p:nvPr>
            <p:custDataLst>
              <p:tags r:id="rId7"/>
            </p:custDataLst>
          </p:nvPr>
        </p:nvSpPr>
        <p:spPr>
          <a:xfrm>
            <a:off x="440674" y="564904"/>
            <a:ext cx="10829581" cy="5604542"/>
          </a:xfrm>
          <a:prstGeom prst="ellipse">
            <a:avLst/>
          </a:prstGeom>
          <a:noFill/>
          <a:ln w="12700" cap="flat" cmpd="sng" algn="ctr">
            <a:noFill/>
            <a:prstDash val="solid"/>
            <a:miter lim="800000"/>
          </a:ln>
          <a:effectLst/>
        </p:spPr>
        <p:txBody>
          <a:bodyPr anchor="ctr">
            <a:noAutofit/>
          </a:bodyPr>
          <a:lstStyle/>
          <a:p>
            <a:pPr>
              <a:defRPr/>
            </a:pPr>
            <a:endParaRPr lang="en-US" altLang="zh-CN" sz="3600" b="1" kern="0" dirty="0" smtClean="0">
              <a:ln>
                <a:solidFill>
                  <a:srgbClr val="FFFFFF"/>
                </a:solidFill>
              </a:ln>
              <a:cs typeface="+mn-ea"/>
              <a:sym typeface="+mn-lt"/>
            </a:endParaRPr>
          </a:p>
          <a:p>
            <a:pPr>
              <a:defRPr/>
            </a:pPr>
            <a:endParaRPr lang="en-US" altLang="zh-CN" sz="3600" b="1" kern="0" dirty="0">
              <a:ln>
                <a:solidFill>
                  <a:srgbClr val="FFFFFF"/>
                </a:solidFill>
              </a:ln>
              <a:cs typeface="+mn-ea"/>
              <a:sym typeface="+mn-lt"/>
            </a:endParaRPr>
          </a:p>
          <a:p>
            <a:pPr>
              <a:defRPr/>
            </a:pPr>
            <a:endParaRPr lang="en-US" altLang="zh-CN" sz="3600" b="1" kern="0" dirty="0" smtClean="0">
              <a:ln>
                <a:solidFill>
                  <a:srgbClr val="FFFFFF"/>
                </a:solidFill>
              </a:ln>
              <a:cs typeface="+mn-ea"/>
              <a:sym typeface="+mn-lt"/>
            </a:endParaRPr>
          </a:p>
          <a:p>
            <a:pPr>
              <a:defRPr/>
            </a:pPr>
            <a:endParaRPr lang="en-US" altLang="zh-CN" sz="3600" b="1" kern="0" dirty="0">
              <a:ln>
                <a:solidFill>
                  <a:srgbClr val="FFFFFF"/>
                </a:solidFill>
              </a:ln>
              <a:cs typeface="+mn-ea"/>
              <a:sym typeface="+mn-lt"/>
            </a:endParaRPr>
          </a:p>
          <a:p>
            <a:pPr>
              <a:defRPr/>
            </a:pPr>
            <a:r>
              <a:rPr lang="en-US" altLang="zh-CN" sz="3600" b="1" kern="0" dirty="0" smtClean="0">
                <a:ln>
                  <a:solidFill>
                    <a:srgbClr val="FFFFFF"/>
                  </a:solidFill>
                </a:ln>
                <a:cs typeface="+mn-ea"/>
                <a:sym typeface="+mn-lt"/>
              </a:rPr>
              <a:t>1</a:t>
            </a:r>
            <a:r>
              <a:rPr lang="en-US" altLang="zh-CN" sz="3600" b="1" kern="0" dirty="0" smtClean="0">
                <a:ln>
                  <a:solidFill>
                    <a:srgbClr val="FFFFFF"/>
                  </a:solidFill>
                </a:ln>
                <a:cs typeface="+mn-ea"/>
                <a:sym typeface="+mn-lt"/>
              </a:rPr>
              <a:t>.</a:t>
            </a:r>
            <a:r>
              <a:rPr lang="zh-CN" altLang="en-US" sz="3600" b="1" kern="0" dirty="0" smtClean="0">
                <a:ln>
                  <a:solidFill>
                    <a:srgbClr val="FFFFFF"/>
                  </a:solidFill>
                </a:ln>
                <a:cs typeface="+mn-ea"/>
                <a:sym typeface="+mn-lt"/>
              </a:rPr>
              <a:t>教育性</a:t>
            </a:r>
            <a:r>
              <a:rPr lang="en-US" altLang="zh-CN" sz="3600" b="1" kern="0" dirty="0" smtClean="0">
                <a:ln>
                  <a:solidFill>
                    <a:srgbClr val="FFFFFF"/>
                  </a:solidFill>
                </a:ln>
                <a:cs typeface="+mn-ea"/>
                <a:sym typeface="+mn-lt"/>
              </a:rPr>
              <a:t>——</a:t>
            </a:r>
            <a:r>
              <a:rPr lang="zh-CN" altLang="en-US" sz="3600" b="1" kern="0" dirty="0" smtClean="0">
                <a:ln>
                  <a:solidFill>
                    <a:srgbClr val="FFFFFF"/>
                  </a:solidFill>
                </a:ln>
                <a:cs typeface="+mn-ea"/>
                <a:sym typeface="+mn-lt"/>
              </a:rPr>
              <a:t>进行真善美的</a:t>
            </a:r>
            <a:r>
              <a:rPr lang="zh-CN" altLang="en-US" sz="3600" b="1" kern="0" dirty="0" smtClean="0">
                <a:ln>
                  <a:solidFill>
                    <a:srgbClr val="FFFFFF"/>
                  </a:solidFill>
                </a:ln>
                <a:cs typeface="+mn-ea"/>
                <a:sym typeface="+mn-lt"/>
              </a:rPr>
              <a:t>启迪</a:t>
            </a:r>
            <a:endParaRPr lang="en-US" altLang="zh-CN" sz="3600" b="1" kern="0" dirty="0" smtClean="0">
              <a:ln>
                <a:solidFill>
                  <a:srgbClr val="FFFFFF"/>
                </a:solidFill>
              </a:ln>
              <a:cs typeface="+mn-ea"/>
              <a:sym typeface="+mn-lt"/>
            </a:endParaRPr>
          </a:p>
          <a:p>
            <a:pPr>
              <a:defRPr/>
            </a:pPr>
            <a:endParaRPr lang="en-US" altLang="zh-CN" sz="3600" b="1" kern="0" dirty="0">
              <a:ln>
                <a:solidFill>
                  <a:srgbClr val="FFFFFF"/>
                </a:solidFill>
              </a:ln>
              <a:cs typeface="+mn-ea"/>
              <a:sym typeface="+mn-lt"/>
            </a:endParaRPr>
          </a:p>
          <a:p>
            <a:pPr>
              <a:defRPr/>
            </a:pPr>
            <a:r>
              <a:rPr lang="en-US" altLang="zh-CN" sz="3600" b="1" kern="0" dirty="0">
                <a:ln>
                  <a:solidFill>
                    <a:srgbClr val="FFFFFF"/>
                  </a:solidFill>
                </a:ln>
                <a:cs typeface="+mn-ea"/>
                <a:sym typeface="+mn-lt"/>
              </a:rPr>
              <a:t>2.</a:t>
            </a:r>
            <a:r>
              <a:rPr lang="zh-CN" altLang="en-US" sz="3600" b="1" kern="0" dirty="0">
                <a:ln>
                  <a:solidFill>
                    <a:srgbClr val="FFFFFF"/>
                  </a:solidFill>
                </a:ln>
                <a:cs typeface="+mn-ea"/>
                <a:sym typeface="+mn-lt"/>
              </a:rPr>
              <a:t>文学性</a:t>
            </a:r>
            <a:r>
              <a:rPr lang="en-US" altLang="zh-CN" sz="3600" b="1" kern="0" dirty="0">
                <a:ln>
                  <a:solidFill>
                    <a:srgbClr val="FFFFFF"/>
                  </a:solidFill>
                </a:ln>
                <a:cs typeface="+mn-ea"/>
                <a:sym typeface="+mn-lt"/>
              </a:rPr>
              <a:t>——</a:t>
            </a:r>
            <a:r>
              <a:rPr lang="zh-CN" altLang="en-US" sz="3600" b="1" kern="0" dirty="0">
                <a:ln>
                  <a:solidFill>
                    <a:srgbClr val="FFFFFF"/>
                  </a:solidFill>
                </a:ln>
                <a:cs typeface="+mn-ea"/>
                <a:sym typeface="+mn-lt"/>
              </a:rPr>
              <a:t>感受文学语言的</a:t>
            </a:r>
            <a:r>
              <a:rPr lang="zh-CN" altLang="en-US" sz="3600" b="1" kern="0" dirty="0" smtClean="0">
                <a:ln>
                  <a:solidFill>
                    <a:srgbClr val="FFFFFF"/>
                  </a:solidFill>
                </a:ln>
                <a:cs typeface="+mn-ea"/>
                <a:sym typeface="+mn-lt"/>
              </a:rPr>
              <a:t>魅力</a:t>
            </a:r>
            <a:endParaRPr lang="en-US" altLang="zh-CN" sz="3600" b="1" kern="0" dirty="0" smtClean="0">
              <a:ln>
                <a:solidFill>
                  <a:srgbClr val="FFFFFF"/>
                </a:solidFill>
              </a:ln>
              <a:cs typeface="+mn-ea"/>
              <a:sym typeface="+mn-lt"/>
            </a:endParaRPr>
          </a:p>
          <a:p>
            <a:pPr>
              <a:defRPr/>
            </a:pPr>
            <a:endParaRPr lang="en-US" altLang="zh-CN" sz="3600" b="1" kern="0" dirty="0" smtClean="0">
              <a:ln>
                <a:solidFill>
                  <a:srgbClr val="FFFFFF"/>
                </a:solidFill>
              </a:ln>
              <a:cs typeface="+mn-ea"/>
              <a:sym typeface="+mn-lt"/>
            </a:endParaRPr>
          </a:p>
          <a:p>
            <a:pPr>
              <a:defRPr/>
            </a:pPr>
            <a:r>
              <a:rPr lang="en-US" altLang="zh-CN" sz="3600" b="1" kern="0" dirty="0">
                <a:ln>
                  <a:solidFill>
                    <a:srgbClr val="FFFFFF"/>
                  </a:solidFill>
                </a:ln>
                <a:cs typeface="+mn-ea"/>
                <a:sym typeface="+mn-lt"/>
              </a:rPr>
              <a:t>3.</a:t>
            </a:r>
            <a:r>
              <a:rPr lang="zh-CN" altLang="en-US" sz="3600" b="1" kern="0" dirty="0">
                <a:ln>
                  <a:solidFill>
                    <a:srgbClr val="FFFFFF"/>
                  </a:solidFill>
                </a:ln>
                <a:cs typeface="+mn-ea"/>
                <a:sym typeface="+mn-lt"/>
              </a:rPr>
              <a:t>浅显性</a:t>
            </a:r>
            <a:r>
              <a:rPr lang="en-US" altLang="zh-CN" sz="3600" b="1" kern="0" dirty="0">
                <a:ln>
                  <a:solidFill>
                    <a:srgbClr val="FFFFFF"/>
                  </a:solidFill>
                </a:ln>
                <a:cs typeface="+mn-ea"/>
                <a:sym typeface="+mn-lt"/>
              </a:rPr>
              <a:t>——</a:t>
            </a:r>
            <a:r>
              <a:rPr lang="zh-CN" altLang="en-US" sz="3600" b="1" kern="0" dirty="0">
                <a:ln>
                  <a:solidFill>
                    <a:srgbClr val="FFFFFF"/>
                  </a:solidFill>
                </a:ln>
                <a:cs typeface="+mn-ea"/>
                <a:sym typeface="+mn-lt"/>
              </a:rPr>
              <a:t>符合幼儿的理解</a:t>
            </a:r>
            <a:r>
              <a:rPr lang="zh-CN" altLang="en-US" sz="3600" b="1" kern="0" dirty="0" smtClean="0">
                <a:ln>
                  <a:solidFill>
                    <a:srgbClr val="FFFFFF"/>
                  </a:solidFill>
                </a:ln>
                <a:cs typeface="+mn-ea"/>
                <a:sym typeface="+mn-lt"/>
              </a:rPr>
              <a:t>水平</a:t>
            </a:r>
            <a:endParaRPr lang="en-US" altLang="zh-CN" sz="3600" b="1" kern="0" dirty="0" smtClean="0">
              <a:ln>
                <a:solidFill>
                  <a:srgbClr val="FFFFFF"/>
                </a:solidFill>
              </a:ln>
              <a:cs typeface="+mn-ea"/>
              <a:sym typeface="+mn-lt"/>
            </a:endParaRPr>
          </a:p>
          <a:p>
            <a:pPr>
              <a:defRPr/>
            </a:pPr>
            <a:endParaRPr lang="en-US" altLang="zh-CN" sz="3600" b="1" kern="0" dirty="0">
              <a:ln>
                <a:solidFill>
                  <a:srgbClr val="FFFFFF"/>
                </a:solidFill>
              </a:ln>
              <a:cs typeface="+mn-ea"/>
              <a:sym typeface="+mn-lt"/>
            </a:endParaRPr>
          </a:p>
          <a:p>
            <a:pPr>
              <a:defRPr/>
            </a:pPr>
            <a:r>
              <a:rPr lang="en-US" altLang="zh-CN" sz="3600" b="1" kern="0" dirty="0">
                <a:ln>
                  <a:solidFill>
                    <a:srgbClr val="FFFFFF"/>
                  </a:solidFill>
                </a:ln>
                <a:cs typeface="+mn-ea"/>
                <a:sym typeface="+mn-lt"/>
              </a:rPr>
              <a:t>4.</a:t>
            </a:r>
            <a:r>
              <a:rPr lang="zh-CN" altLang="en-US" sz="3600" b="1" kern="0" dirty="0">
                <a:ln>
                  <a:solidFill>
                    <a:srgbClr val="FFFFFF"/>
                  </a:solidFill>
                </a:ln>
                <a:cs typeface="+mn-ea"/>
                <a:sym typeface="+mn-lt"/>
              </a:rPr>
              <a:t>趣味性</a:t>
            </a:r>
            <a:r>
              <a:rPr lang="en-US" altLang="zh-CN" sz="3600" b="1" kern="0" dirty="0">
                <a:ln>
                  <a:solidFill>
                    <a:srgbClr val="FFFFFF"/>
                  </a:solidFill>
                </a:ln>
                <a:cs typeface="+mn-ea"/>
                <a:sym typeface="+mn-lt"/>
              </a:rPr>
              <a:t>——</a:t>
            </a:r>
            <a:r>
              <a:rPr lang="zh-CN" altLang="en-US" sz="3600" b="1" kern="0" dirty="0">
                <a:ln>
                  <a:solidFill>
                    <a:srgbClr val="FFFFFF"/>
                  </a:solidFill>
                </a:ln>
                <a:cs typeface="+mn-ea"/>
                <a:sym typeface="+mn-lt"/>
              </a:rPr>
              <a:t>符合幼儿的审美情趣</a:t>
            </a:r>
          </a:p>
          <a:p>
            <a:pPr>
              <a:defRPr/>
            </a:pPr>
            <a:endParaRPr lang="en-US" altLang="zh-CN" sz="3600" b="1" kern="0" dirty="0" smtClean="0">
              <a:ln>
                <a:solidFill>
                  <a:srgbClr val="FFFFFF"/>
                </a:solidFill>
              </a:ln>
              <a:cs typeface="+mn-ea"/>
              <a:sym typeface="+mn-lt"/>
            </a:endParaRPr>
          </a:p>
          <a:p>
            <a:pPr>
              <a:defRPr/>
            </a:pPr>
            <a:endParaRPr lang="en-US" altLang="zh-CN" sz="3600" b="1" kern="0" dirty="0">
              <a:ln>
                <a:solidFill>
                  <a:srgbClr val="FFFFFF"/>
                </a:solidFill>
              </a:ln>
              <a:cs typeface="+mn-ea"/>
              <a:sym typeface="+mn-lt"/>
            </a:endParaRPr>
          </a:p>
          <a:p>
            <a:pPr>
              <a:defRPr/>
            </a:pPr>
            <a:endParaRPr lang="en-US" altLang="zh-CN" sz="3600" b="1" kern="0" dirty="0">
              <a:ln>
                <a:solidFill>
                  <a:srgbClr val="FFFFFF"/>
                </a:solidFill>
              </a:ln>
              <a:cs typeface="+mn-ea"/>
              <a:sym typeface="+mn-lt"/>
            </a:endParaRPr>
          </a:p>
          <a:p>
            <a:pPr>
              <a:defRPr/>
            </a:pPr>
            <a:endParaRPr lang="zh-CN" altLang="en-US" sz="3600" b="1" kern="0" dirty="0">
              <a:ln>
                <a:solidFill>
                  <a:srgbClr val="FFFFFF"/>
                </a:solidFill>
              </a:ln>
              <a:cs typeface="+mn-ea"/>
              <a:sym typeface="+mn-lt"/>
            </a:endParaRPr>
          </a:p>
          <a:p>
            <a:pPr>
              <a:defRPr/>
            </a:pPr>
            <a:endParaRPr lang="en-US" altLang="zh-CN" sz="3600" b="1" kern="0" dirty="0" smtClean="0">
              <a:ln>
                <a:solidFill>
                  <a:srgbClr val="FFFFFF"/>
                </a:solidFill>
              </a:ln>
              <a:cs typeface="+mn-ea"/>
              <a:sym typeface="+mn-lt"/>
            </a:endParaRPr>
          </a:p>
          <a:p>
            <a:pPr>
              <a:defRPr/>
            </a:pPr>
            <a:endParaRPr lang="zh-CN" altLang="en-US" sz="3600" b="1" kern="0" dirty="0">
              <a:ln>
                <a:solidFill>
                  <a:srgbClr val="FFFFFF"/>
                </a:solidFill>
              </a:ln>
              <a:cs typeface="+mn-ea"/>
              <a:sym typeface="+mn-lt"/>
            </a:endParaRPr>
          </a:p>
        </p:txBody>
      </p:sp>
      <p:sp>
        <p:nvSpPr>
          <p:cNvPr id="4" name="矩形 3"/>
          <p:cNvSpPr/>
          <p:nvPr/>
        </p:nvSpPr>
        <p:spPr>
          <a:xfrm>
            <a:off x="2823576" y="1431197"/>
            <a:ext cx="6706013" cy="369332"/>
          </a:xfrm>
          <a:prstGeom prst="rect">
            <a:avLst/>
          </a:prstGeom>
        </p:spPr>
        <p:txBody>
          <a:bodyPr wrap="square">
            <a:spAutoFit/>
          </a:bodyPr>
          <a:lstStyle/>
          <a:p>
            <a:r>
              <a:rPr lang="en-US" altLang="zh-CN" dirty="0"/>
              <a:t> </a:t>
            </a:r>
            <a:endParaRPr lang="zh-CN" altLang="zh-CN" sz="2800" dirty="0"/>
          </a:p>
        </p:txBody>
      </p:sp>
    </p:spTree>
    <p:custDataLst>
      <p:tags r:id="rId1"/>
    </p:custDataLst>
    <p:extLst>
      <p:ext uri="{BB962C8B-B14F-4D97-AF65-F5344CB8AC3E}">
        <p14:creationId xmlns:p14="http://schemas.microsoft.com/office/powerpoint/2010/main" val="31900377"/>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nodePh="1">
                                  <p:stCondLst>
                                    <p:cond delay="1000"/>
                                  </p:stCondLst>
                                  <p:endCondLst>
                                    <p:cond evt="begin" delay="0">
                                      <p:tn val="5"/>
                                    </p:cond>
                                  </p:end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anim calcmode="lin" valueType="num">
                                      <p:cBhvr>
                                        <p:cTn id="8" dur="1000" fill="hold"/>
                                        <p:tgtEl>
                                          <p:spTgt spid="21"/>
                                        </p:tgtEl>
                                        <p:attrNameLst>
                                          <p:attrName>ppt_x</p:attrName>
                                        </p:attrNameLst>
                                      </p:cBhvr>
                                      <p:tavLst>
                                        <p:tav tm="0">
                                          <p:val>
                                            <p:strVal val="#ppt_x"/>
                                          </p:val>
                                        </p:tav>
                                        <p:tav tm="100000">
                                          <p:val>
                                            <p:strVal val="#ppt_x"/>
                                          </p:val>
                                        </p:tav>
                                      </p:tavLst>
                                    </p:anim>
                                    <p:anim calcmode="lin" valueType="num">
                                      <p:cBhvr>
                                        <p:cTn id="9" dur="1000" fill="hold"/>
                                        <p:tgtEl>
                                          <p:spTgt spid="21"/>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1200"/>
                                  </p:stCondLst>
                                  <p:childTnLst>
                                    <p:set>
                                      <p:cBhvr>
                                        <p:cTn id="11" dur="1" fill="hold">
                                          <p:stCondLst>
                                            <p:cond delay="0"/>
                                          </p:stCondLst>
                                        </p:cTn>
                                        <p:tgtEl>
                                          <p:spTgt spid="22"/>
                                        </p:tgtEl>
                                        <p:attrNameLst>
                                          <p:attrName>style.visibility</p:attrName>
                                        </p:attrNameLst>
                                      </p:cBhvr>
                                      <p:to>
                                        <p:strVal val="visible"/>
                                      </p:to>
                                    </p:set>
                                    <p:animEffect transition="in" filter="fade">
                                      <p:cBhvr>
                                        <p:cTn id="12" dur="1000"/>
                                        <p:tgtEl>
                                          <p:spTgt spid="22"/>
                                        </p:tgtEl>
                                      </p:cBhvr>
                                    </p:animEffect>
                                    <p:anim calcmode="lin" valueType="num">
                                      <p:cBhvr>
                                        <p:cTn id="13" dur="1000" fill="hold"/>
                                        <p:tgtEl>
                                          <p:spTgt spid="22"/>
                                        </p:tgtEl>
                                        <p:attrNameLst>
                                          <p:attrName>ppt_x</p:attrName>
                                        </p:attrNameLst>
                                      </p:cBhvr>
                                      <p:tavLst>
                                        <p:tav tm="0">
                                          <p:val>
                                            <p:strVal val="#ppt_x"/>
                                          </p:val>
                                        </p:tav>
                                        <p:tav tm="100000">
                                          <p:val>
                                            <p:strVal val="#ppt_x"/>
                                          </p:val>
                                        </p:tav>
                                      </p:tavLst>
                                    </p:anim>
                                    <p:anim calcmode="lin" valueType="num">
                                      <p:cBhvr>
                                        <p:cTn id="14" dur="1000" fill="hold"/>
                                        <p:tgtEl>
                                          <p:spTgt spid="22"/>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1800"/>
                                  </p:stCondLst>
                                  <p:childTnLst>
                                    <p:set>
                                      <p:cBhvr>
                                        <p:cTn id="16" dur="1" fill="hold">
                                          <p:stCondLst>
                                            <p:cond delay="0"/>
                                          </p:stCondLst>
                                        </p:cTn>
                                        <p:tgtEl>
                                          <p:spTgt spid="48"/>
                                        </p:tgtEl>
                                        <p:attrNameLst>
                                          <p:attrName>style.visibility</p:attrName>
                                        </p:attrNameLst>
                                      </p:cBhvr>
                                      <p:to>
                                        <p:strVal val="visible"/>
                                      </p:to>
                                    </p:set>
                                    <p:animEffect transition="in" filter="fade">
                                      <p:cBhvr>
                                        <p:cTn id="17" dur="1000"/>
                                        <p:tgtEl>
                                          <p:spTgt spid="48"/>
                                        </p:tgtEl>
                                      </p:cBhvr>
                                    </p:animEffect>
                                    <p:anim calcmode="lin" valueType="num">
                                      <p:cBhvr>
                                        <p:cTn id="18" dur="1000" fill="hold"/>
                                        <p:tgtEl>
                                          <p:spTgt spid="48"/>
                                        </p:tgtEl>
                                        <p:attrNameLst>
                                          <p:attrName>ppt_x</p:attrName>
                                        </p:attrNameLst>
                                      </p:cBhvr>
                                      <p:tavLst>
                                        <p:tav tm="0">
                                          <p:val>
                                            <p:strVal val="#ppt_x"/>
                                          </p:val>
                                        </p:tav>
                                        <p:tav tm="100000">
                                          <p:val>
                                            <p:strVal val="#ppt_x"/>
                                          </p:val>
                                        </p:tav>
                                      </p:tavLst>
                                    </p:anim>
                                    <p:anim calcmode="lin" valueType="num">
                                      <p:cBhvr>
                                        <p:cTn id="19" dur="1000" fill="hold"/>
                                        <p:tgtEl>
                                          <p:spTgt spid="48"/>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2200"/>
                                  </p:stCondLst>
                                  <p:childTnLst>
                                    <p:set>
                                      <p:cBhvr>
                                        <p:cTn id="21" dur="1" fill="hold">
                                          <p:stCondLst>
                                            <p:cond delay="0"/>
                                          </p:stCondLst>
                                        </p:cTn>
                                        <p:tgtEl>
                                          <p:spTgt spid="39"/>
                                        </p:tgtEl>
                                        <p:attrNameLst>
                                          <p:attrName>style.visibility</p:attrName>
                                        </p:attrNameLst>
                                      </p:cBhvr>
                                      <p:to>
                                        <p:strVal val="visible"/>
                                      </p:to>
                                    </p:set>
                                    <p:animEffect transition="in" filter="fade">
                                      <p:cBhvr>
                                        <p:cTn id="22" dur="1000"/>
                                        <p:tgtEl>
                                          <p:spTgt spid="39"/>
                                        </p:tgtEl>
                                      </p:cBhvr>
                                    </p:animEffect>
                                    <p:anim calcmode="lin" valueType="num">
                                      <p:cBhvr>
                                        <p:cTn id="23" dur="1000" fill="hold"/>
                                        <p:tgtEl>
                                          <p:spTgt spid="39"/>
                                        </p:tgtEl>
                                        <p:attrNameLst>
                                          <p:attrName>ppt_x</p:attrName>
                                        </p:attrNameLst>
                                      </p:cBhvr>
                                      <p:tavLst>
                                        <p:tav tm="0">
                                          <p:val>
                                            <p:strVal val="#ppt_x"/>
                                          </p:val>
                                        </p:tav>
                                        <p:tav tm="100000">
                                          <p:val>
                                            <p:strVal val="#ppt_x"/>
                                          </p:val>
                                        </p:tav>
                                      </p:tavLst>
                                    </p:anim>
                                    <p:anim calcmode="lin" valueType="num">
                                      <p:cBhvr>
                                        <p:cTn id="24" dur="1000" fill="hold"/>
                                        <p:tgtEl>
                                          <p:spTgt spid="39"/>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2600"/>
                                  </p:stCondLst>
                                  <p:childTnLst>
                                    <p:set>
                                      <p:cBhvr>
                                        <p:cTn id="26" dur="1" fill="hold">
                                          <p:stCondLst>
                                            <p:cond delay="0"/>
                                          </p:stCondLst>
                                        </p:cTn>
                                        <p:tgtEl>
                                          <p:spTgt spid="40"/>
                                        </p:tgtEl>
                                        <p:attrNameLst>
                                          <p:attrName>style.visibility</p:attrName>
                                        </p:attrNameLst>
                                      </p:cBhvr>
                                      <p:to>
                                        <p:strVal val="visible"/>
                                      </p:to>
                                    </p:set>
                                    <p:animEffect transition="in" filter="fade">
                                      <p:cBhvr>
                                        <p:cTn id="27" dur="1000"/>
                                        <p:tgtEl>
                                          <p:spTgt spid="40"/>
                                        </p:tgtEl>
                                      </p:cBhvr>
                                    </p:animEffect>
                                    <p:anim calcmode="lin" valueType="num">
                                      <p:cBhvr>
                                        <p:cTn id="28" dur="1000" fill="hold"/>
                                        <p:tgtEl>
                                          <p:spTgt spid="40"/>
                                        </p:tgtEl>
                                        <p:attrNameLst>
                                          <p:attrName>ppt_x</p:attrName>
                                        </p:attrNameLst>
                                      </p:cBhvr>
                                      <p:tavLst>
                                        <p:tav tm="0">
                                          <p:val>
                                            <p:strVal val="#ppt_x"/>
                                          </p:val>
                                        </p:tav>
                                        <p:tav tm="100000">
                                          <p:val>
                                            <p:strVal val="#ppt_x"/>
                                          </p:val>
                                        </p:tav>
                                      </p:tavLst>
                                    </p:anim>
                                    <p:anim calcmode="lin" valueType="num">
                                      <p:cBhvr>
                                        <p:cTn id="29" dur="1000" fill="hold"/>
                                        <p:tgtEl>
                                          <p:spTgt spid="40"/>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3000"/>
                                  </p:stCondLst>
                                  <p:childTnLst>
                                    <p:set>
                                      <p:cBhvr>
                                        <p:cTn id="31" dur="1" fill="hold">
                                          <p:stCondLst>
                                            <p:cond delay="0"/>
                                          </p:stCondLst>
                                        </p:cTn>
                                        <p:tgtEl>
                                          <p:spTgt spid="41"/>
                                        </p:tgtEl>
                                        <p:attrNameLst>
                                          <p:attrName>style.visibility</p:attrName>
                                        </p:attrNameLst>
                                      </p:cBhvr>
                                      <p:to>
                                        <p:strVal val="visible"/>
                                      </p:to>
                                    </p:set>
                                    <p:animEffect transition="in" filter="fade">
                                      <p:cBhvr>
                                        <p:cTn id="32" dur="1000"/>
                                        <p:tgtEl>
                                          <p:spTgt spid="41"/>
                                        </p:tgtEl>
                                      </p:cBhvr>
                                    </p:animEffect>
                                    <p:anim calcmode="lin" valueType="num">
                                      <p:cBhvr>
                                        <p:cTn id="33" dur="1000" fill="hold"/>
                                        <p:tgtEl>
                                          <p:spTgt spid="41"/>
                                        </p:tgtEl>
                                        <p:attrNameLst>
                                          <p:attrName>ppt_x</p:attrName>
                                        </p:attrNameLst>
                                      </p:cBhvr>
                                      <p:tavLst>
                                        <p:tav tm="0">
                                          <p:val>
                                            <p:strVal val="#ppt_x"/>
                                          </p:val>
                                        </p:tav>
                                        <p:tav tm="100000">
                                          <p:val>
                                            <p:strVal val="#ppt_x"/>
                                          </p:val>
                                        </p:tav>
                                      </p:tavLst>
                                    </p:anim>
                                    <p:anim calcmode="lin" valueType="num">
                                      <p:cBhvr>
                                        <p:cTn id="34" dur="1000" fill="hold"/>
                                        <p:tgtEl>
                                          <p:spTgt spid="4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40" grpId="0" animBg="1"/>
      <p:bldP spid="41" grpId="0" animBg="1"/>
      <p:bldP spid="48" grpId="0" animBg="1"/>
      <p:bldP spid="21" grpId="0"/>
      <p:bldP spid="2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PA_MH_Entry_2"/>
          <p:cNvSpPr/>
          <p:nvPr>
            <p:custDataLst>
              <p:tags r:id="rId2"/>
            </p:custDataLst>
          </p:nvPr>
        </p:nvSpPr>
        <p:spPr>
          <a:xfrm>
            <a:off x="2391326" y="2745048"/>
            <a:ext cx="8061853" cy="661117"/>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2700" cap="sq">
            <a:solidFill>
              <a:schemeClr val="accent1">
                <a:lumMod val="60000"/>
                <a:lumOff val="40000"/>
              </a:schemeClr>
            </a:solidFill>
            <a:prstDash val="dash"/>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rmAutofit/>
          </a:bodyPr>
          <a:lstStyle/>
          <a:p>
            <a:pPr algn="ctr">
              <a:lnSpc>
                <a:spcPct val="130000"/>
              </a:lnSpc>
            </a:pPr>
            <a:endParaRPr lang="zh-CN" altLang="en-US" sz="2000" dirty="0">
              <a:solidFill>
                <a:srgbClr val="B2B2B2"/>
              </a:solidFill>
              <a:cs typeface="+mn-ea"/>
              <a:sym typeface="+mn-lt"/>
            </a:endParaRPr>
          </a:p>
        </p:txBody>
      </p:sp>
      <p:sp>
        <p:nvSpPr>
          <p:cNvPr id="40" name="PA_MH_Entry_3"/>
          <p:cNvSpPr/>
          <p:nvPr>
            <p:custDataLst>
              <p:tags r:id="rId3"/>
            </p:custDataLst>
          </p:nvPr>
        </p:nvSpPr>
        <p:spPr>
          <a:xfrm>
            <a:off x="5754180" y="3770299"/>
            <a:ext cx="4698999" cy="661117"/>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2700" cap="sq">
            <a:solidFill>
              <a:schemeClr val="accent1">
                <a:lumMod val="60000"/>
                <a:lumOff val="40000"/>
              </a:schemeClr>
            </a:solidFill>
            <a:prstDash val="dash"/>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rmAutofit/>
          </a:bodyPr>
          <a:lstStyle/>
          <a:p>
            <a:pPr algn="ctr">
              <a:lnSpc>
                <a:spcPct val="130000"/>
              </a:lnSpc>
            </a:pPr>
            <a:endParaRPr lang="zh-CN" altLang="en-US" sz="2000" dirty="0">
              <a:solidFill>
                <a:srgbClr val="B2B2B2"/>
              </a:solidFill>
              <a:cs typeface="+mn-ea"/>
              <a:sym typeface="+mn-lt"/>
            </a:endParaRPr>
          </a:p>
        </p:txBody>
      </p:sp>
      <p:sp>
        <p:nvSpPr>
          <p:cNvPr id="41" name="PA_MH_Entry_4"/>
          <p:cNvSpPr/>
          <p:nvPr>
            <p:custDataLst>
              <p:tags r:id="rId4"/>
            </p:custDataLst>
          </p:nvPr>
        </p:nvSpPr>
        <p:spPr>
          <a:xfrm>
            <a:off x="5754180" y="4795550"/>
            <a:ext cx="4698999" cy="661117"/>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2700" cap="sq">
            <a:solidFill>
              <a:schemeClr val="accent1">
                <a:lumMod val="60000"/>
                <a:lumOff val="40000"/>
              </a:schemeClr>
            </a:solidFill>
            <a:prstDash val="dash"/>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rmAutofit/>
          </a:bodyPr>
          <a:lstStyle/>
          <a:p>
            <a:pPr algn="ctr">
              <a:lnSpc>
                <a:spcPct val="130000"/>
              </a:lnSpc>
            </a:pPr>
            <a:endParaRPr lang="zh-CN" altLang="en-US" sz="2000" dirty="0">
              <a:solidFill>
                <a:srgbClr val="B2B2B2"/>
              </a:solidFill>
              <a:cs typeface="+mn-ea"/>
              <a:sym typeface="+mn-lt"/>
            </a:endParaRPr>
          </a:p>
        </p:txBody>
      </p:sp>
      <p:sp>
        <p:nvSpPr>
          <p:cNvPr id="48" name="PA_MH_Entry_1"/>
          <p:cNvSpPr/>
          <p:nvPr>
            <p:custDataLst>
              <p:tags r:id="rId5"/>
            </p:custDataLst>
          </p:nvPr>
        </p:nvSpPr>
        <p:spPr>
          <a:xfrm>
            <a:off x="2391325" y="1719797"/>
            <a:ext cx="8061854" cy="3226776"/>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2700" cap="sq">
            <a:solidFill>
              <a:schemeClr val="accent1">
                <a:lumMod val="60000"/>
                <a:lumOff val="40000"/>
              </a:schemeClr>
            </a:solidFill>
            <a:prstDash val="dash"/>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rmAutofit fontScale="85000" lnSpcReduction="20000"/>
          </a:bodyPr>
          <a:lstStyle/>
          <a:p>
            <a:r>
              <a:rPr lang="zh-CN" altLang="en-US" sz="2800" b="1" dirty="0" smtClean="0">
                <a:solidFill>
                  <a:schemeClr val="tx1"/>
                </a:solidFill>
                <a:cs typeface="+mn-ea"/>
                <a:sym typeface="+mn-lt"/>
              </a:rPr>
              <a:t>    </a:t>
            </a:r>
            <a:r>
              <a:rPr lang="en-US" altLang="zh-CN" sz="2800" dirty="0"/>
              <a:t> </a:t>
            </a:r>
            <a:endParaRPr lang="zh-CN" altLang="zh-CN" sz="2800" dirty="0"/>
          </a:p>
          <a:p>
            <a:r>
              <a:rPr lang="zh-CN" altLang="zh-CN" sz="2800" b="1" dirty="0"/>
              <a:t>摇篮</a:t>
            </a:r>
          </a:p>
          <a:p>
            <a:r>
              <a:rPr lang="zh-CN" altLang="zh-CN" sz="2800" dirty="0"/>
              <a:t>推荐人：胜利幼儿园</a:t>
            </a:r>
            <a:r>
              <a:rPr lang="en-US" altLang="zh-CN" sz="2800" dirty="0"/>
              <a:t>  </a:t>
            </a:r>
            <a:r>
              <a:rPr lang="zh-CN" altLang="zh-CN" sz="2800" dirty="0"/>
              <a:t>郭净</a:t>
            </a:r>
          </a:p>
          <a:p>
            <a:r>
              <a:rPr lang="en-US" altLang="zh-CN" sz="2800" dirty="0"/>
              <a:t> </a:t>
            </a:r>
            <a:endParaRPr lang="zh-CN" altLang="zh-CN" sz="2800" dirty="0"/>
          </a:p>
          <a:p>
            <a:r>
              <a:rPr lang="zh-CN" altLang="zh-CN" sz="2800" dirty="0"/>
              <a:t>蓝天是摇篮，摇着星宝宝，</a:t>
            </a:r>
          </a:p>
          <a:p>
            <a:r>
              <a:rPr lang="zh-CN" altLang="zh-CN" sz="2800" dirty="0"/>
              <a:t>白云轻轻飘，星宝宝睡着了；</a:t>
            </a:r>
            <a:r>
              <a:rPr lang="en-US" altLang="zh-CN" sz="2800" dirty="0"/>
              <a:t>                                   </a:t>
            </a:r>
            <a:endParaRPr lang="zh-CN" altLang="zh-CN" sz="2800" dirty="0"/>
          </a:p>
          <a:p>
            <a:r>
              <a:rPr lang="zh-CN" altLang="zh-CN" sz="2800" dirty="0"/>
              <a:t>浪花轻轻翻，鱼宝宝睡着了；</a:t>
            </a:r>
          </a:p>
          <a:p>
            <a:r>
              <a:rPr lang="zh-CN" altLang="zh-CN" sz="2800" dirty="0"/>
              <a:t>花园是摇篮，摇着花宝宝，</a:t>
            </a:r>
          </a:p>
          <a:p>
            <a:r>
              <a:rPr lang="zh-CN" altLang="zh-CN" sz="2800" dirty="0"/>
              <a:t>风儿轻轻吹，花宝宝睡着了；</a:t>
            </a:r>
          </a:p>
          <a:p>
            <a:r>
              <a:rPr lang="zh-CN" altLang="zh-CN" sz="2800" dirty="0"/>
              <a:t>妈妈的手是摇篮，摇着小宝宝，</a:t>
            </a:r>
          </a:p>
          <a:p>
            <a:r>
              <a:rPr lang="zh-CN" altLang="zh-CN" sz="2800" dirty="0"/>
              <a:t>歌儿轻轻唱，小宝宝睡着了。</a:t>
            </a:r>
          </a:p>
        </p:txBody>
      </p:sp>
      <p:sp>
        <p:nvSpPr>
          <p:cNvPr id="21" name="PA_MH_Others_1"/>
          <p:cNvSpPr/>
          <p:nvPr>
            <p:custDataLst>
              <p:tags r:id="rId6"/>
            </p:custDataLst>
          </p:nvPr>
        </p:nvSpPr>
        <p:spPr>
          <a:xfrm>
            <a:off x="1506241" y="763082"/>
            <a:ext cx="1317336" cy="1321695"/>
          </a:xfrm>
          <a:prstGeom prst="hexagon">
            <a:avLst/>
          </a:prstGeom>
          <a:noFill/>
          <a:ln w="12700" cap="flat" cmpd="sng" algn="ctr">
            <a:noFill/>
            <a:prstDash val="solid"/>
            <a:miter lim="800000"/>
          </a:ln>
          <a:effectLst/>
        </p:spPr>
        <p:txBody>
          <a:bodyPr bIns="180000" anchor="ctr">
            <a:noAutofit/>
          </a:bodyPr>
          <a:lstStyle/>
          <a:p>
            <a:pPr algn="ctr">
              <a:defRPr/>
            </a:pPr>
            <a:endParaRPr lang="zh-CN" altLang="en-US" sz="8800" b="1" kern="0" dirty="0">
              <a:ln>
                <a:solidFill>
                  <a:srgbClr val="FFFFFF"/>
                </a:solidFill>
              </a:ln>
              <a:cs typeface="+mn-ea"/>
              <a:sym typeface="+mn-lt"/>
            </a:endParaRPr>
          </a:p>
        </p:txBody>
      </p:sp>
      <p:sp>
        <p:nvSpPr>
          <p:cNvPr id="22" name="PA_MH_Others_2"/>
          <p:cNvSpPr/>
          <p:nvPr>
            <p:custDataLst>
              <p:tags r:id="rId7"/>
            </p:custDataLst>
          </p:nvPr>
        </p:nvSpPr>
        <p:spPr>
          <a:xfrm>
            <a:off x="440675" y="564904"/>
            <a:ext cx="9276202" cy="764498"/>
          </a:xfrm>
          <a:prstGeom prst="ellipse">
            <a:avLst/>
          </a:prstGeom>
          <a:noFill/>
          <a:ln w="12700" cap="flat" cmpd="sng" algn="ctr">
            <a:noFill/>
            <a:prstDash val="solid"/>
            <a:miter lim="800000"/>
          </a:ln>
          <a:effectLst/>
        </p:spPr>
        <p:txBody>
          <a:bodyPr anchor="ctr">
            <a:noAutofit/>
          </a:bodyPr>
          <a:lstStyle/>
          <a:p>
            <a:pPr>
              <a:defRPr/>
            </a:pPr>
            <a:endParaRPr lang="zh-CN" altLang="en-US" sz="3600" b="1" kern="0" dirty="0">
              <a:ln>
                <a:solidFill>
                  <a:srgbClr val="FFFFFF"/>
                </a:solidFill>
              </a:ln>
              <a:cs typeface="+mn-ea"/>
              <a:sym typeface="+mn-lt"/>
            </a:endParaRPr>
          </a:p>
        </p:txBody>
      </p:sp>
      <p:sp>
        <p:nvSpPr>
          <p:cNvPr id="23" name="PA_MH_Others_3"/>
          <p:cNvSpPr txBox="1"/>
          <p:nvPr>
            <p:custDataLst>
              <p:tags r:id="rId8"/>
            </p:custDataLst>
          </p:nvPr>
        </p:nvSpPr>
        <p:spPr>
          <a:xfrm rot="5400000">
            <a:off x="356682" y="3422023"/>
            <a:ext cx="3484512" cy="584775"/>
          </a:xfrm>
          <a:prstGeom prst="rect">
            <a:avLst/>
          </a:prstGeom>
          <a:noFill/>
        </p:spPr>
        <p:txBody>
          <a:bodyPr vert="horz" wrap="none" anchor="ctr" anchorCtr="0">
            <a:noAutofit/>
          </a:bodyPr>
          <a:lstStyle/>
          <a:p>
            <a:pPr>
              <a:defRPr/>
            </a:pPr>
            <a:endParaRPr lang="zh-CN" altLang="en-US" sz="3600" kern="0" spc="500" dirty="0">
              <a:solidFill>
                <a:schemeClr val="tx1">
                  <a:lumMod val="65000"/>
                  <a:lumOff val="35000"/>
                </a:schemeClr>
              </a:solidFill>
              <a:cs typeface="+mn-ea"/>
              <a:sym typeface="+mn-lt"/>
            </a:endParaRPr>
          </a:p>
        </p:txBody>
      </p:sp>
      <p:sp>
        <p:nvSpPr>
          <p:cNvPr id="4" name="矩形 3"/>
          <p:cNvSpPr/>
          <p:nvPr/>
        </p:nvSpPr>
        <p:spPr>
          <a:xfrm>
            <a:off x="2688116" y="462708"/>
            <a:ext cx="6841473" cy="5047536"/>
          </a:xfrm>
          <a:prstGeom prst="rect">
            <a:avLst/>
          </a:prstGeom>
        </p:spPr>
        <p:txBody>
          <a:bodyPr wrap="square">
            <a:spAutoFit/>
          </a:bodyPr>
          <a:lstStyle/>
          <a:p>
            <a:r>
              <a:rPr lang="en-US" altLang="zh-CN" dirty="0"/>
              <a:t> </a:t>
            </a:r>
            <a:endParaRPr lang="zh-CN" altLang="zh-CN" sz="2800" dirty="0"/>
          </a:p>
          <a:p>
            <a:pPr algn="ctr"/>
            <a:r>
              <a:rPr lang="zh-CN" altLang="zh-CN" sz="3200" b="1" dirty="0" smtClean="0">
                <a:latin typeface="隶书" pitchFamily="49" charset="-122"/>
                <a:ea typeface="隶书" pitchFamily="49" charset="-122"/>
              </a:rPr>
              <a:t>摇</a:t>
            </a:r>
            <a:r>
              <a:rPr lang="en-US" altLang="zh-CN" sz="3200" b="1" dirty="0" smtClean="0">
                <a:latin typeface="隶书" pitchFamily="49" charset="-122"/>
                <a:ea typeface="隶书" pitchFamily="49" charset="-122"/>
              </a:rPr>
              <a:t>  </a:t>
            </a:r>
            <a:r>
              <a:rPr lang="zh-CN" altLang="zh-CN" sz="3200" b="1" dirty="0" smtClean="0">
                <a:latin typeface="隶书" pitchFamily="49" charset="-122"/>
                <a:ea typeface="隶书" pitchFamily="49" charset="-122"/>
              </a:rPr>
              <a:t>篮</a:t>
            </a:r>
            <a:endParaRPr lang="zh-CN" altLang="zh-CN" sz="3200" b="1" dirty="0">
              <a:latin typeface="隶书" pitchFamily="49" charset="-122"/>
              <a:ea typeface="隶书" pitchFamily="49" charset="-122"/>
            </a:endParaRPr>
          </a:p>
          <a:p>
            <a:pPr algn="ctr"/>
            <a:r>
              <a:rPr lang="zh-CN" altLang="zh-CN" sz="2400" dirty="0">
                <a:latin typeface="隶书" pitchFamily="49" charset="-122"/>
                <a:ea typeface="隶书" pitchFamily="49" charset="-122"/>
              </a:rPr>
              <a:t>推荐人：胜利幼儿园</a:t>
            </a:r>
            <a:r>
              <a:rPr lang="en-US" altLang="zh-CN" sz="2400" dirty="0">
                <a:latin typeface="隶书" pitchFamily="49" charset="-122"/>
                <a:ea typeface="隶书" pitchFamily="49" charset="-122"/>
              </a:rPr>
              <a:t>  </a:t>
            </a:r>
            <a:r>
              <a:rPr lang="zh-CN" altLang="zh-CN" sz="2400" dirty="0">
                <a:latin typeface="隶书" pitchFamily="49" charset="-122"/>
                <a:ea typeface="隶书" pitchFamily="49" charset="-122"/>
              </a:rPr>
              <a:t>郭净</a:t>
            </a:r>
          </a:p>
          <a:p>
            <a:pPr algn="ctr"/>
            <a:r>
              <a:rPr lang="en-US" altLang="zh-CN" sz="2800" dirty="0">
                <a:latin typeface="隶书" pitchFamily="49" charset="-122"/>
                <a:ea typeface="隶书" pitchFamily="49" charset="-122"/>
              </a:rPr>
              <a:t> </a:t>
            </a:r>
            <a:endParaRPr lang="zh-CN" altLang="zh-CN" sz="2800" dirty="0">
              <a:latin typeface="隶书" pitchFamily="49" charset="-122"/>
              <a:ea typeface="隶书" pitchFamily="49" charset="-122"/>
            </a:endParaRPr>
          </a:p>
          <a:p>
            <a:pPr algn="ctr"/>
            <a:r>
              <a:rPr lang="zh-CN" altLang="zh-CN" sz="2800" dirty="0">
                <a:latin typeface="隶书" pitchFamily="49" charset="-122"/>
                <a:ea typeface="隶书" pitchFamily="49" charset="-122"/>
              </a:rPr>
              <a:t>蓝天是摇篮，摇着星宝宝，</a:t>
            </a:r>
          </a:p>
          <a:p>
            <a:pPr algn="ctr"/>
            <a:r>
              <a:rPr lang="zh-CN" altLang="zh-CN" sz="2800" dirty="0">
                <a:latin typeface="隶书" pitchFamily="49" charset="-122"/>
                <a:ea typeface="隶书" pitchFamily="49" charset="-122"/>
              </a:rPr>
              <a:t>白云轻轻飘，星宝宝睡着了；</a:t>
            </a:r>
            <a:r>
              <a:rPr lang="en-US" altLang="zh-CN" sz="2800" dirty="0">
                <a:latin typeface="隶书" pitchFamily="49" charset="-122"/>
                <a:ea typeface="隶书" pitchFamily="49" charset="-122"/>
              </a:rPr>
              <a:t>                                   </a:t>
            </a:r>
            <a:endParaRPr lang="zh-CN" altLang="zh-CN" sz="2800" dirty="0">
              <a:latin typeface="隶书" pitchFamily="49" charset="-122"/>
              <a:ea typeface="隶书" pitchFamily="49" charset="-122"/>
            </a:endParaRPr>
          </a:p>
          <a:p>
            <a:pPr algn="ctr"/>
            <a:r>
              <a:rPr lang="zh-CN" altLang="zh-CN" sz="2800" dirty="0">
                <a:latin typeface="隶书" pitchFamily="49" charset="-122"/>
                <a:ea typeface="隶书" pitchFamily="49" charset="-122"/>
              </a:rPr>
              <a:t>浪花轻轻翻，鱼宝宝睡着了；</a:t>
            </a:r>
          </a:p>
          <a:p>
            <a:pPr algn="ctr"/>
            <a:r>
              <a:rPr lang="zh-CN" altLang="zh-CN" sz="2800" dirty="0">
                <a:latin typeface="隶书" pitchFamily="49" charset="-122"/>
                <a:ea typeface="隶书" pitchFamily="49" charset="-122"/>
              </a:rPr>
              <a:t>花园是摇篮，摇着花宝宝，</a:t>
            </a:r>
          </a:p>
          <a:p>
            <a:pPr algn="ctr"/>
            <a:r>
              <a:rPr lang="zh-CN" altLang="zh-CN" sz="2800" dirty="0">
                <a:latin typeface="隶书" pitchFamily="49" charset="-122"/>
                <a:ea typeface="隶书" pitchFamily="49" charset="-122"/>
              </a:rPr>
              <a:t>风儿轻轻吹，花宝宝睡着了；</a:t>
            </a:r>
          </a:p>
          <a:p>
            <a:pPr algn="ctr"/>
            <a:r>
              <a:rPr lang="zh-CN" altLang="zh-CN" sz="2800" dirty="0">
                <a:latin typeface="隶书" pitchFamily="49" charset="-122"/>
                <a:ea typeface="隶书" pitchFamily="49" charset="-122"/>
              </a:rPr>
              <a:t>妈妈的手是摇篮，摇着小宝宝，</a:t>
            </a:r>
          </a:p>
          <a:p>
            <a:pPr algn="ctr"/>
            <a:r>
              <a:rPr lang="zh-CN" altLang="zh-CN" sz="2800" dirty="0">
                <a:latin typeface="隶书" pitchFamily="49" charset="-122"/>
                <a:ea typeface="隶书" pitchFamily="49" charset="-122"/>
              </a:rPr>
              <a:t>歌儿轻轻唱，小宝宝睡着了</a:t>
            </a:r>
            <a:r>
              <a:rPr lang="zh-CN" altLang="zh-CN" sz="2800" dirty="0" smtClean="0">
                <a:latin typeface="隶书" pitchFamily="49" charset="-122"/>
                <a:ea typeface="隶书" pitchFamily="49" charset="-122"/>
              </a:rPr>
              <a:t>。</a:t>
            </a:r>
            <a:endParaRPr lang="en-US" altLang="zh-CN" sz="2800" dirty="0" smtClean="0">
              <a:latin typeface="隶书" pitchFamily="49" charset="-122"/>
              <a:ea typeface="隶书" pitchFamily="49" charset="-122"/>
            </a:endParaRPr>
          </a:p>
          <a:p>
            <a:pPr algn="ctr"/>
            <a:endParaRPr lang="en-US" altLang="zh-CN" sz="2400" dirty="0">
              <a:latin typeface="隶书" pitchFamily="49" charset="-122"/>
              <a:ea typeface="隶书" pitchFamily="49" charset="-122"/>
            </a:endParaRPr>
          </a:p>
        </p:txBody>
      </p:sp>
    </p:spTree>
    <p:custDataLst>
      <p:tags r:id="rId1"/>
    </p:custDataLst>
    <p:extLst>
      <p:ext uri="{BB962C8B-B14F-4D97-AF65-F5344CB8AC3E}">
        <p14:creationId xmlns:p14="http://schemas.microsoft.com/office/powerpoint/2010/main" val="1792393291"/>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nodePh="1">
                                  <p:stCondLst>
                                    <p:cond delay="1000"/>
                                  </p:stCondLst>
                                  <p:endCondLst>
                                    <p:cond evt="begin" delay="0">
                                      <p:tn val="5"/>
                                    </p:cond>
                                  </p:end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anim calcmode="lin" valueType="num">
                                      <p:cBhvr>
                                        <p:cTn id="8" dur="1000" fill="hold"/>
                                        <p:tgtEl>
                                          <p:spTgt spid="21"/>
                                        </p:tgtEl>
                                        <p:attrNameLst>
                                          <p:attrName>ppt_x</p:attrName>
                                        </p:attrNameLst>
                                      </p:cBhvr>
                                      <p:tavLst>
                                        <p:tav tm="0">
                                          <p:val>
                                            <p:strVal val="#ppt_x"/>
                                          </p:val>
                                        </p:tav>
                                        <p:tav tm="100000">
                                          <p:val>
                                            <p:strVal val="#ppt_x"/>
                                          </p:val>
                                        </p:tav>
                                      </p:tavLst>
                                    </p:anim>
                                    <p:anim calcmode="lin" valueType="num">
                                      <p:cBhvr>
                                        <p:cTn id="9" dur="1000" fill="hold"/>
                                        <p:tgtEl>
                                          <p:spTgt spid="21"/>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nodePh="1">
                                  <p:stCondLst>
                                    <p:cond delay="1200"/>
                                  </p:stCondLst>
                                  <p:endCondLst>
                                    <p:cond evt="begin" delay="0">
                                      <p:tn val="10"/>
                                    </p:cond>
                                  </p:endCondLst>
                                  <p:childTnLst>
                                    <p:set>
                                      <p:cBhvr>
                                        <p:cTn id="11" dur="1" fill="hold">
                                          <p:stCondLst>
                                            <p:cond delay="0"/>
                                          </p:stCondLst>
                                        </p:cTn>
                                        <p:tgtEl>
                                          <p:spTgt spid="22"/>
                                        </p:tgtEl>
                                        <p:attrNameLst>
                                          <p:attrName>style.visibility</p:attrName>
                                        </p:attrNameLst>
                                      </p:cBhvr>
                                      <p:to>
                                        <p:strVal val="visible"/>
                                      </p:to>
                                    </p:set>
                                    <p:animEffect transition="in" filter="fade">
                                      <p:cBhvr>
                                        <p:cTn id="12" dur="1000"/>
                                        <p:tgtEl>
                                          <p:spTgt spid="22"/>
                                        </p:tgtEl>
                                      </p:cBhvr>
                                    </p:animEffect>
                                    <p:anim calcmode="lin" valueType="num">
                                      <p:cBhvr>
                                        <p:cTn id="13" dur="1000" fill="hold"/>
                                        <p:tgtEl>
                                          <p:spTgt spid="22"/>
                                        </p:tgtEl>
                                        <p:attrNameLst>
                                          <p:attrName>ppt_x</p:attrName>
                                        </p:attrNameLst>
                                      </p:cBhvr>
                                      <p:tavLst>
                                        <p:tav tm="0">
                                          <p:val>
                                            <p:strVal val="#ppt_x"/>
                                          </p:val>
                                        </p:tav>
                                        <p:tav tm="100000">
                                          <p:val>
                                            <p:strVal val="#ppt_x"/>
                                          </p:val>
                                        </p:tav>
                                      </p:tavLst>
                                    </p:anim>
                                    <p:anim calcmode="lin" valueType="num">
                                      <p:cBhvr>
                                        <p:cTn id="14" dur="1000" fill="hold"/>
                                        <p:tgtEl>
                                          <p:spTgt spid="22"/>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nodePh="1">
                                  <p:stCondLst>
                                    <p:cond delay="1400"/>
                                  </p:stCondLst>
                                  <p:endCondLst>
                                    <p:cond evt="begin" delay="0">
                                      <p:tn val="15"/>
                                    </p:cond>
                                  </p:endCondLst>
                                  <p:childTnLst>
                                    <p:set>
                                      <p:cBhvr>
                                        <p:cTn id="16" dur="1" fill="hold">
                                          <p:stCondLst>
                                            <p:cond delay="0"/>
                                          </p:stCondLst>
                                        </p:cTn>
                                        <p:tgtEl>
                                          <p:spTgt spid="23"/>
                                        </p:tgtEl>
                                        <p:attrNameLst>
                                          <p:attrName>style.visibility</p:attrName>
                                        </p:attrNameLst>
                                      </p:cBhvr>
                                      <p:to>
                                        <p:strVal val="visible"/>
                                      </p:to>
                                    </p:set>
                                    <p:animEffect transition="in" filter="fade">
                                      <p:cBhvr>
                                        <p:cTn id="17" dur="1000"/>
                                        <p:tgtEl>
                                          <p:spTgt spid="23"/>
                                        </p:tgtEl>
                                      </p:cBhvr>
                                    </p:animEffect>
                                    <p:anim calcmode="lin" valueType="num">
                                      <p:cBhvr>
                                        <p:cTn id="18" dur="1000" fill="hold"/>
                                        <p:tgtEl>
                                          <p:spTgt spid="23"/>
                                        </p:tgtEl>
                                        <p:attrNameLst>
                                          <p:attrName>ppt_x</p:attrName>
                                        </p:attrNameLst>
                                      </p:cBhvr>
                                      <p:tavLst>
                                        <p:tav tm="0">
                                          <p:val>
                                            <p:strVal val="#ppt_x"/>
                                          </p:val>
                                        </p:tav>
                                        <p:tav tm="100000">
                                          <p:val>
                                            <p:strVal val="#ppt_x"/>
                                          </p:val>
                                        </p:tav>
                                      </p:tavLst>
                                    </p:anim>
                                    <p:anim calcmode="lin" valueType="num">
                                      <p:cBhvr>
                                        <p:cTn id="19" dur="1000" fill="hold"/>
                                        <p:tgtEl>
                                          <p:spTgt spid="23"/>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1800"/>
                                  </p:stCondLst>
                                  <p:childTnLst>
                                    <p:set>
                                      <p:cBhvr>
                                        <p:cTn id="21" dur="1" fill="hold">
                                          <p:stCondLst>
                                            <p:cond delay="0"/>
                                          </p:stCondLst>
                                        </p:cTn>
                                        <p:tgtEl>
                                          <p:spTgt spid="48"/>
                                        </p:tgtEl>
                                        <p:attrNameLst>
                                          <p:attrName>style.visibility</p:attrName>
                                        </p:attrNameLst>
                                      </p:cBhvr>
                                      <p:to>
                                        <p:strVal val="visible"/>
                                      </p:to>
                                    </p:set>
                                    <p:animEffect transition="in" filter="fade">
                                      <p:cBhvr>
                                        <p:cTn id="22" dur="1000"/>
                                        <p:tgtEl>
                                          <p:spTgt spid="48"/>
                                        </p:tgtEl>
                                      </p:cBhvr>
                                    </p:animEffect>
                                    <p:anim calcmode="lin" valueType="num">
                                      <p:cBhvr>
                                        <p:cTn id="23" dur="1000" fill="hold"/>
                                        <p:tgtEl>
                                          <p:spTgt spid="48"/>
                                        </p:tgtEl>
                                        <p:attrNameLst>
                                          <p:attrName>ppt_x</p:attrName>
                                        </p:attrNameLst>
                                      </p:cBhvr>
                                      <p:tavLst>
                                        <p:tav tm="0">
                                          <p:val>
                                            <p:strVal val="#ppt_x"/>
                                          </p:val>
                                        </p:tav>
                                        <p:tav tm="100000">
                                          <p:val>
                                            <p:strVal val="#ppt_x"/>
                                          </p:val>
                                        </p:tav>
                                      </p:tavLst>
                                    </p:anim>
                                    <p:anim calcmode="lin" valueType="num">
                                      <p:cBhvr>
                                        <p:cTn id="24" dur="1000" fill="hold"/>
                                        <p:tgtEl>
                                          <p:spTgt spid="48"/>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2200"/>
                                  </p:stCondLst>
                                  <p:childTnLst>
                                    <p:set>
                                      <p:cBhvr>
                                        <p:cTn id="26" dur="1" fill="hold">
                                          <p:stCondLst>
                                            <p:cond delay="0"/>
                                          </p:stCondLst>
                                        </p:cTn>
                                        <p:tgtEl>
                                          <p:spTgt spid="39"/>
                                        </p:tgtEl>
                                        <p:attrNameLst>
                                          <p:attrName>style.visibility</p:attrName>
                                        </p:attrNameLst>
                                      </p:cBhvr>
                                      <p:to>
                                        <p:strVal val="visible"/>
                                      </p:to>
                                    </p:set>
                                    <p:animEffect transition="in" filter="fade">
                                      <p:cBhvr>
                                        <p:cTn id="27" dur="1000"/>
                                        <p:tgtEl>
                                          <p:spTgt spid="39"/>
                                        </p:tgtEl>
                                      </p:cBhvr>
                                    </p:animEffect>
                                    <p:anim calcmode="lin" valueType="num">
                                      <p:cBhvr>
                                        <p:cTn id="28" dur="1000" fill="hold"/>
                                        <p:tgtEl>
                                          <p:spTgt spid="39"/>
                                        </p:tgtEl>
                                        <p:attrNameLst>
                                          <p:attrName>ppt_x</p:attrName>
                                        </p:attrNameLst>
                                      </p:cBhvr>
                                      <p:tavLst>
                                        <p:tav tm="0">
                                          <p:val>
                                            <p:strVal val="#ppt_x"/>
                                          </p:val>
                                        </p:tav>
                                        <p:tav tm="100000">
                                          <p:val>
                                            <p:strVal val="#ppt_x"/>
                                          </p:val>
                                        </p:tav>
                                      </p:tavLst>
                                    </p:anim>
                                    <p:anim calcmode="lin" valueType="num">
                                      <p:cBhvr>
                                        <p:cTn id="29" dur="1000" fill="hold"/>
                                        <p:tgtEl>
                                          <p:spTgt spid="39"/>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2600"/>
                                  </p:stCondLst>
                                  <p:childTnLst>
                                    <p:set>
                                      <p:cBhvr>
                                        <p:cTn id="31" dur="1" fill="hold">
                                          <p:stCondLst>
                                            <p:cond delay="0"/>
                                          </p:stCondLst>
                                        </p:cTn>
                                        <p:tgtEl>
                                          <p:spTgt spid="40"/>
                                        </p:tgtEl>
                                        <p:attrNameLst>
                                          <p:attrName>style.visibility</p:attrName>
                                        </p:attrNameLst>
                                      </p:cBhvr>
                                      <p:to>
                                        <p:strVal val="visible"/>
                                      </p:to>
                                    </p:set>
                                    <p:animEffect transition="in" filter="fade">
                                      <p:cBhvr>
                                        <p:cTn id="32" dur="1000"/>
                                        <p:tgtEl>
                                          <p:spTgt spid="40"/>
                                        </p:tgtEl>
                                      </p:cBhvr>
                                    </p:animEffect>
                                    <p:anim calcmode="lin" valueType="num">
                                      <p:cBhvr>
                                        <p:cTn id="33" dur="1000" fill="hold"/>
                                        <p:tgtEl>
                                          <p:spTgt spid="40"/>
                                        </p:tgtEl>
                                        <p:attrNameLst>
                                          <p:attrName>ppt_x</p:attrName>
                                        </p:attrNameLst>
                                      </p:cBhvr>
                                      <p:tavLst>
                                        <p:tav tm="0">
                                          <p:val>
                                            <p:strVal val="#ppt_x"/>
                                          </p:val>
                                        </p:tav>
                                        <p:tav tm="100000">
                                          <p:val>
                                            <p:strVal val="#ppt_x"/>
                                          </p:val>
                                        </p:tav>
                                      </p:tavLst>
                                    </p:anim>
                                    <p:anim calcmode="lin" valueType="num">
                                      <p:cBhvr>
                                        <p:cTn id="34" dur="1000" fill="hold"/>
                                        <p:tgtEl>
                                          <p:spTgt spid="40"/>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3000"/>
                                  </p:stCondLst>
                                  <p:childTnLst>
                                    <p:set>
                                      <p:cBhvr>
                                        <p:cTn id="36" dur="1" fill="hold">
                                          <p:stCondLst>
                                            <p:cond delay="0"/>
                                          </p:stCondLst>
                                        </p:cTn>
                                        <p:tgtEl>
                                          <p:spTgt spid="41"/>
                                        </p:tgtEl>
                                        <p:attrNameLst>
                                          <p:attrName>style.visibility</p:attrName>
                                        </p:attrNameLst>
                                      </p:cBhvr>
                                      <p:to>
                                        <p:strVal val="visible"/>
                                      </p:to>
                                    </p:set>
                                    <p:animEffect transition="in" filter="fade">
                                      <p:cBhvr>
                                        <p:cTn id="37" dur="1000"/>
                                        <p:tgtEl>
                                          <p:spTgt spid="41"/>
                                        </p:tgtEl>
                                      </p:cBhvr>
                                    </p:animEffect>
                                    <p:anim calcmode="lin" valueType="num">
                                      <p:cBhvr>
                                        <p:cTn id="38" dur="1000" fill="hold"/>
                                        <p:tgtEl>
                                          <p:spTgt spid="41"/>
                                        </p:tgtEl>
                                        <p:attrNameLst>
                                          <p:attrName>ppt_x</p:attrName>
                                        </p:attrNameLst>
                                      </p:cBhvr>
                                      <p:tavLst>
                                        <p:tav tm="0">
                                          <p:val>
                                            <p:strVal val="#ppt_x"/>
                                          </p:val>
                                        </p:tav>
                                        <p:tav tm="100000">
                                          <p:val>
                                            <p:strVal val="#ppt_x"/>
                                          </p:val>
                                        </p:tav>
                                      </p:tavLst>
                                    </p:anim>
                                    <p:anim calcmode="lin" valueType="num">
                                      <p:cBhvr>
                                        <p:cTn id="39" dur="1000" fill="hold"/>
                                        <p:tgtEl>
                                          <p:spTgt spid="4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40" grpId="0" animBg="1"/>
      <p:bldP spid="41" grpId="0" animBg="1"/>
      <p:bldP spid="48" grpId="0" animBg="1"/>
      <p:bldP spid="21" grpId="0"/>
      <p:bldP spid="22" grpId="0"/>
      <p:bldP spid="2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PA_MH_Entry_2"/>
          <p:cNvSpPr/>
          <p:nvPr>
            <p:custDataLst>
              <p:tags r:id="rId2"/>
            </p:custDataLst>
          </p:nvPr>
        </p:nvSpPr>
        <p:spPr>
          <a:xfrm>
            <a:off x="2391326" y="2745048"/>
            <a:ext cx="8061853" cy="661117"/>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2700" cap="sq">
            <a:solidFill>
              <a:schemeClr val="accent1">
                <a:lumMod val="60000"/>
                <a:lumOff val="40000"/>
              </a:schemeClr>
            </a:solidFill>
            <a:prstDash val="dash"/>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rmAutofit/>
          </a:bodyPr>
          <a:lstStyle/>
          <a:p>
            <a:pPr algn="ctr">
              <a:lnSpc>
                <a:spcPct val="130000"/>
              </a:lnSpc>
            </a:pPr>
            <a:endParaRPr lang="zh-CN" altLang="en-US" sz="2000" dirty="0">
              <a:solidFill>
                <a:srgbClr val="B2B2B2"/>
              </a:solidFill>
              <a:cs typeface="+mn-ea"/>
              <a:sym typeface="+mn-lt"/>
            </a:endParaRPr>
          </a:p>
        </p:txBody>
      </p:sp>
      <p:sp>
        <p:nvSpPr>
          <p:cNvPr id="40" name="PA_MH_Entry_3"/>
          <p:cNvSpPr/>
          <p:nvPr>
            <p:custDataLst>
              <p:tags r:id="rId3"/>
            </p:custDataLst>
          </p:nvPr>
        </p:nvSpPr>
        <p:spPr>
          <a:xfrm>
            <a:off x="5754180" y="3770299"/>
            <a:ext cx="4698999" cy="661117"/>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2700" cap="sq">
            <a:solidFill>
              <a:schemeClr val="accent1">
                <a:lumMod val="60000"/>
                <a:lumOff val="40000"/>
              </a:schemeClr>
            </a:solidFill>
            <a:prstDash val="dash"/>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rmAutofit/>
          </a:bodyPr>
          <a:lstStyle/>
          <a:p>
            <a:pPr algn="ctr">
              <a:lnSpc>
                <a:spcPct val="130000"/>
              </a:lnSpc>
            </a:pPr>
            <a:endParaRPr lang="zh-CN" altLang="en-US" sz="2000" dirty="0">
              <a:solidFill>
                <a:srgbClr val="B2B2B2"/>
              </a:solidFill>
              <a:cs typeface="+mn-ea"/>
              <a:sym typeface="+mn-lt"/>
            </a:endParaRPr>
          </a:p>
        </p:txBody>
      </p:sp>
      <p:sp>
        <p:nvSpPr>
          <p:cNvPr id="41" name="PA_MH_Entry_4"/>
          <p:cNvSpPr/>
          <p:nvPr>
            <p:custDataLst>
              <p:tags r:id="rId4"/>
            </p:custDataLst>
          </p:nvPr>
        </p:nvSpPr>
        <p:spPr>
          <a:xfrm>
            <a:off x="5754180" y="4795550"/>
            <a:ext cx="4698999" cy="661117"/>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2700" cap="sq">
            <a:solidFill>
              <a:schemeClr val="accent1">
                <a:lumMod val="60000"/>
                <a:lumOff val="40000"/>
              </a:schemeClr>
            </a:solidFill>
            <a:prstDash val="dash"/>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rmAutofit/>
          </a:bodyPr>
          <a:lstStyle/>
          <a:p>
            <a:pPr algn="ctr">
              <a:lnSpc>
                <a:spcPct val="130000"/>
              </a:lnSpc>
            </a:pPr>
            <a:endParaRPr lang="zh-CN" altLang="en-US" sz="2000" dirty="0">
              <a:solidFill>
                <a:srgbClr val="B2B2B2"/>
              </a:solidFill>
              <a:cs typeface="+mn-ea"/>
              <a:sym typeface="+mn-lt"/>
            </a:endParaRPr>
          </a:p>
        </p:txBody>
      </p:sp>
      <p:sp>
        <p:nvSpPr>
          <p:cNvPr id="48" name="PA_MH_Entry_1"/>
          <p:cNvSpPr/>
          <p:nvPr>
            <p:custDataLst>
              <p:tags r:id="rId5"/>
            </p:custDataLst>
          </p:nvPr>
        </p:nvSpPr>
        <p:spPr>
          <a:xfrm>
            <a:off x="2391325" y="1719797"/>
            <a:ext cx="8061854" cy="3226776"/>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2700" cap="sq">
            <a:solidFill>
              <a:schemeClr val="accent1">
                <a:lumMod val="60000"/>
                <a:lumOff val="40000"/>
              </a:schemeClr>
            </a:solidFill>
            <a:prstDash val="dash"/>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rmAutofit fontScale="85000" lnSpcReduction="20000"/>
          </a:bodyPr>
          <a:lstStyle/>
          <a:p>
            <a:r>
              <a:rPr lang="zh-CN" altLang="en-US" sz="2800" b="1" dirty="0" smtClean="0">
                <a:solidFill>
                  <a:schemeClr val="tx1"/>
                </a:solidFill>
                <a:cs typeface="+mn-ea"/>
                <a:sym typeface="+mn-lt"/>
              </a:rPr>
              <a:t>    </a:t>
            </a:r>
            <a:r>
              <a:rPr lang="en-US" altLang="zh-CN" sz="2800" dirty="0"/>
              <a:t> </a:t>
            </a:r>
            <a:endParaRPr lang="zh-CN" altLang="zh-CN" sz="2800" dirty="0"/>
          </a:p>
          <a:p>
            <a:r>
              <a:rPr lang="zh-CN" altLang="zh-CN" sz="2800" b="1" dirty="0"/>
              <a:t>摇篮</a:t>
            </a:r>
          </a:p>
          <a:p>
            <a:r>
              <a:rPr lang="zh-CN" altLang="zh-CN" sz="2800" dirty="0"/>
              <a:t>推荐人：胜利幼儿园</a:t>
            </a:r>
            <a:r>
              <a:rPr lang="en-US" altLang="zh-CN" sz="2800" dirty="0"/>
              <a:t>  </a:t>
            </a:r>
            <a:r>
              <a:rPr lang="zh-CN" altLang="zh-CN" sz="2800" dirty="0"/>
              <a:t>郭净</a:t>
            </a:r>
          </a:p>
          <a:p>
            <a:r>
              <a:rPr lang="en-US" altLang="zh-CN" sz="2800" dirty="0"/>
              <a:t> </a:t>
            </a:r>
            <a:endParaRPr lang="zh-CN" altLang="zh-CN" sz="2800" dirty="0"/>
          </a:p>
          <a:p>
            <a:r>
              <a:rPr lang="zh-CN" altLang="zh-CN" sz="2800" dirty="0"/>
              <a:t>蓝天是摇篮，摇着星宝宝，</a:t>
            </a:r>
          </a:p>
          <a:p>
            <a:r>
              <a:rPr lang="zh-CN" altLang="zh-CN" sz="2800" dirty="0"/>
              <a:t>白云轻轻飘，星宝宝睡着了；</a:t>
            </a:r>
            <a:r>
              <a:rPr lang="en-US" altLang="zh-CN" sz="2800" dirty="0"/>
              <a:t>                                   </a:t>
            </a:r>
            <a:endParaRPr lang="zh-CN" altLang="zh-CN" sz="2800" dirty="0"/>
          </a:p>
          <a:p>
            <a:r>
              <a:rPr lang="zh-CN" altLang="zh-CN" sz="2800" dirty="0"/>
              <a:t>浪花轻轻翻，鱼宝宝睡着了；</a:t>
            </a:r>
          </a:p>
          <a:p>
            <a:r>
              <a:rPr lang="zh-CN" altLang="zh-CN" sz="2800" dirty="0"/>
              <a:t>花园是摇篮，摇着花宝宝，</a:t>
            </a:r>
          </a:p>
          <a:p>
            <a:r>
              <a:rPr lang="zh-CN" altLang="zh-CN" sz="2800" dirty="0"/>
              <a:t>风儿轻轻吹，花宝宝睡着了；</a:t>
            </a:r>
          </a:p>
          <a:p>
            <a:r>
              <a:rPr lang="zh-CN" altLang="zh-CN" sz="2800" dirty="0"/>
              <a:t>妈妈的手是摇篮，摇着小宝宝，</a:t>
            </a:r>
          </a:p>
          <a:p>
            <a:r>
              <a:rPr lang="zh-CN" altLang="zh-CN" sz="2800" dirty="0"/>
              <a:t>歌儿轻轻唱，小宝宝睡着了。</a:t>
            </a:r>
          </a:p>
        </p:txBody>
      </p:sp>
      <p:sp>
        <p:nvSpPr>
          <p:cNvPr id="21" name="PA_MH_Others_1"/>
          <p:cNvSpPr/>
          <p:nvPr>
            <p:custDataLst>
              <p:tags r:id="rId6"/>
            </p:custDataLst>
          </p:nvPr>
        </p:nvSpPr>
        <p:spPr>
          <a:xfrm>
            <a:off x="1506241" y="763082"/>
            <a:ext cx="1317336" cy="1321695"/>
          </a:xfrm>
          <a:prstGeom prst="hexagon">
            <a:avLst/>
          </a:prstGeom>
          <a:noFill/>
          <a:ln w="12700" cap="flat" cmpd="sng" algn="ctr">
            <a:noFill/>
            <a:prstDash val="solid"/>
            <a:miter lim="800000"/>
          </a:ln>
          <a:effectLst/>
        </p:spPr>
        <p:txBody>
          <a:bodyPr bIns="180000" anchor="ctr">
            <a:noAutofit/>
          </a:bodyPr>
          <a:lstStyle/>
          <a:p>
            <a:pPr algn="ctr">
              <a:defRPr/>
            </a:pPr>
            <a:endParaRPr lang="zh-CN" altLang="en-US" sz="8800" b="1" kern="0" dirty="0">
              <a:ln>
                <a:solidFill>
                  <a:srgbClr val="FFFFFF"/>
                </a:solidFill>
              </a:ln>
              <a:cs typeface="+mn-ea"/>
              <a:sym typeface="+mn-lt"/>
            </a:endParaRPr>
          </a:p>
        </p:txBody>
      </p:sp>
      <p:sp>
        <p:nvSpPr>
          <p:cNvPr id="22" name="PA_MH_Others_2"/>
          <p:cNvSpPr/>
          <p:nvPr>
            <p:custDataLst>
              <p:tags r:id="rId7"/>
            </p:custDataLst>
          </p:nvPr>
        </p:nvSpPr>
        <p:spPr>
          <a:xfrm>
            <a:off x="0" y="564904"/>
            <a:ext cx="10234669" cy="764498"/>
          </a:xfrm>
          <a:prstGeom prst="ellipse">
            <a:avLst/>
          </a:prstGeom>
          <a:noFill/>
          <a:ln w="12700" cap="flat" cmpd="sng" algn="ctr">
            <a:noFill/>
            <a:prstDash val="solid"/>
            <a:miter lim="800000"/>
          </a:ln>
          <a:effectLst/>
        </p:spPr>
        <p:txBody>
          <a:bodyPr anchor="ctr">
            <a:noAutofit/>
          </a:bodyPr>
          <a:lstStyle/>
          <a:p>
            <a:pPr>
              <a:defRPr/>
            </a:pPr>
            <a:endParaRPr lang="zh-CN" altLang="en-US" sz="3600" b="1" kern="0" dirty="0">
              <a:ln>
                <a:solidFill>
                  <a:srgbClr val="FFFFFF"/>
                </a:solidFill>
              </a:ln>
              <a:cs typeface="+mn-ea"/>
              <a:sym typeface="+mn-lt"/>
            </a:endParaRPr>
          </a:p>
        </p:txBody>
      </p:sp>
      <p:sp>
        <p:nvSpPr>
          <p:cNvPr id="23" name="PA_MH_Others_3"/>
          <p:cNvSpPr txBox="1"/>
          <p:nvPr>
            <p:custDataLst>
              <p:tags r:id="rId8"/>
            </p:custDataLst>
          </p:nvPr>
        </p:nvSpPr>
        <p:spPr>
          <a:xfrm rot="5400000">
            <a:off x="356682" y="3422023"/>
            <a:ext cx="3484512" cy="584775"/>
          </a:xfrm>
          <a:prstGeom prst="rect">
            <a:avLst/>
          </a:prstGeom>
          <a:noFill/>
        </p:spPr>
        <p:txBody>
          <a:bodyPr vert="horz" wrap="none" anchor="ctr" anchorCtr="0">
            <a:noAutofit/>
          </a:bodyPr>
          <a:lstStyle/>
          <a:p>
            <a:pPr>
              <a:defRPr/>
            </a:pPr>
            <a:endParaRPr lang="zh-CN" altLang="en-US" sz="3600" kern="0" spc="500" dirty="0">
              <a:solidFill>
                <a:schemeClr val="tx1">
                  <a:lumMod val="65000"/>
                  <a:lumOff val="35000"/>
                </a:schemeClr>
              </a:solidFill>
              <a:cs typeface="+mn-ea"/>
              <a:sym typeface="+mn-lt"/>
            </a:endParaRPr>
          </a:p>
        </p:txBody>
      </p:sp>
      <p:sp>
        <p:nvSpPr>
          <p:cNvPr id="4" name="矩形 3"/>
          <p:cNvSpPr/>
          <p:nvPr/>
        </p:nvSpPr>
        <p:spPr>
          <a:xfrm>
            <a:off x="3679634" y="341523"/>
            <a:ext cx="6378765" cy="5632311"/>
          </a:xfrm>
          <a:prstGeom prst="rect">
            <a:avLst/>
          </a:prstGeom>
        </p:spPr>
        <p:txBody>
          <a:bodyPr wrap="square">
            <a:spAutoFit/>
          </a:bodyPr>
          <a:lstStyle/>
          <a:p>
            <a:pPr algn="ctr">
              <a:lnSpc>
                <a:spcPct val="150000"/>
              </a:lnSpc>
            </a:pPr>
            <a:r>
              <a:rPr lang="zh-CN" altLang="en-US" sz="3200" dirty="0" smtClean="0">
                <a:latin typeface="隶书" pitchFamily="49" charset="-122"/>
                <a:ea typeface="隶书" pitchFamily="49" charset="-122"/>
                <a:sym typeface="+mn-ea"/>
              </a:rPr>
              <a:t>有     雨</a:t>
            </a:r>
            <a:endParaRPr lang="en-US" altLang="zh-CN" sz="3200" dirty="0" smtClean="0">
              <a:latin typeface="隶书" pitchFamily="49" charset="-122"/>
              <a:ea typeface="隶书" pitchFamily="49" charset="-122"/>
              <a:sym typeface="+mn-ea"/>
            </a:endParaRPr>
          </a:p>
          <a:p>
            <a:pPr algn="ctr">
              <a:lnSpc>
                <a:spcPct val="150000"/>
              </a:lnSpc>
            </a:pPr>
            <a:r>
              <a:rPr lang="zh-CN" altLang="en-US" sz="2400" dirty="0" smtClean="0">
                <a:latin typeface="隶书" pitchFamily="49" charset="-122"/>
                <a:ea typeface="隶书" pitchFamily="49" charset="-122"/>
                <a:sym typeface="+mn-ea"/>
              </a:rPr>
              <a:t>推荐人：黄水幼儿园张先连</a:t>
            </a:r>
            <a:endParaRPr lang="en-US" altLang="zh-CN" sz="2400" dirty="0" smtClean="0">
              <a:latin typeface="隶书" pitchFamily="49" charset="-122"/>
              <a:ea typeface="隶书" pitchFamily="49" charset="-122"/>
              <a:sym typeface="+mn-ea"/>
            </a:endParaRPr>
          </a:p>
          <a:p>
            <a:pPr algn="ctr">
              <a:lnSpc>
                <a:spcPct val="150000"/>
              </a:lnSpc>
            </a:pPr>
            <a:endParaRPr lang="zh-CN" altLang="en-US" sz="2400" dirty="0">
              <a:latin typeface="隶书" pitchFamily="49" charset="-122"/>
              <a:ea typeface="隶书" pitchFamily="49" charset="-122"/>
            </a:endParaRPr>
          </a:p>
          <a:p>
            <a:r>
              <a:rPr lang="zh-CN" altLang="en-US" sz="2400" dirty="0" smtClean="0">
                <a:latin typeface="隶书" pitchFamily="49" charset="-122"/>
                <a:ea typeface="隶书" pitchFamily="49" charset="-122"/>
              </a:rPr>
              <a:t>有</a:t>
            </a:r>
            <a:r>
              <a:rPr lang="zh-CN" altLang="en-US" sz="2400" dirty="0">
                <a:latin typeface="隶书" pitchFamily="49" charset="-122"/>
                <a:ea typeface="隶书" pitchFamily="49" charset="-122"/>
              </a:rPr>
              <a:t>雨，我家门前的小河</a:t>
            </a:r>
          </a:p>
          <a:p>
            <a:r>
              <a:rPr lang="zh-CN" altLang="en-US" sz="2400" dirty="0">
                <a:latin typeface="隶书" pitchFamily="49" charset="-122"/>
                <a:ea typeface="隶书" pitchFamily="49" charset="-122"/>
              </a:rPr>
              <a:t>就欢欢地笑了。</a:t>
            </a:r>
          </a:p>
          <a:p>
            <a:r>
              <a:rPr lang="zh-CN" altLang="en-US" sz="2400" dirty="0">
                <a:latin typeface="隶书" pitchFamily="49" charset="-122"/>
                <a:ea typeface="隶书" pitchFamily="49" charset="-122"/>
              </a:rPr>
              <a:t>有雨，我家院子的树</a:t>
            </a:r>
          </a:p>
          <a:p>
            <a:r>
              <a:rPr lang="zh-CN" altLang="en-US" sz="2400" dirty="0">
                <a:latin typeface="隶书" pitchFamily="49" charset="-122"/>
                <a:ea typeface="隶书" pitchFamily="49" charset="-122"/>
              </a:rPr>
              <a:t>就一棵棵都胖了。</a:t>
            </a:r>
          </a:p>
          <a:p>
            <a:r>
              <a:rPr lang="zh-CN" altLang="en-US" sz="2400" dirty="0">
                <a:latin typeface="隶书" pitchFamily="49" charset="-122"/>
                <a:ea typeface="隶书" pitchFamily="49" charset="-122"/>
              </a:rPr>
              <a:t>有 雨，我家后面的山</a:t>
            </a:r>
          </a:p>
          <a:p>
            <a:r>
              <a:rPr lang="zh-CN" altLang="en-US" sz="2400" dirty="0">
                <a:latin typeface="隶书" pitchFamily="49" charset="-122"/>
                <a:ea typeface="隶书" pitchFamily="49" charset="-122"/>
              </a:rPr>
              <a:t>就不老了。</a:t>
            </a:r>
          </a:p>
          <a:p>
            <a:r>
              <a:rPr lang="zh-CN" altLang="en-US" sz="2400" dirty="0">
                <a:latin typeface="隶书" pitchFamily="49" charset="-122"/>
                <a:ea typeface="隶书" pitchFamily="49" charset="-122"/>
              </a:rPr>
              <a:t>有雨，</a:t>
            </a:r>
          </a:p>
          <a:p>
            <a:r>
              <a:rPr lang="zh-CN" altLang="en-US" sz="2400" dirty="0">
                <a:latin typeface="隶书" pitchFamily="49" charset="-122"/>
                <a:ea typeface="隶书" pitchFamily="49" charset="-122"/>
              </a:rPr>
              <a:t>我们</a:t>
            </a:r>
          </a:p>
          <a:p>
            <a:r>
              <a:rPr lang="zh-CN" altLang="en-US" sz="2400" dirty="0">
                <a:latin typeface="隶书" pitchFamily="49" charset="-122"/>
                <a:ea typeface="隶书" pitchFamily="49" charset="-122"/>
              </a:rPr>
              <a:t>就变成花蘑菇了</a:t>
            </a:r>
            <a:r>
              <a:rPr lang="zh-CN" altLang="en-US" sz="2400" dirty="0" smtClean="0">
                <a:latin typeface="隶书" pitchFamily="49" charset="-122"/>
                <a:ea typeface="隶书" pitchFamily="49" charset="-122"/>
              </a:rPr>
              <a:t>。</a:t>
            </a:r>
            <a:endParaRPr lang="en-US" altLang="zh-CN" sz="2400" dirty="0" smtClean="0">
              <a:latin typeface="隶书" pitchFamily="49" charset="-122"/>
              <a:ea typeface="隶书" pitchFamily="49" charset="-122"/>
            </a:endParaRPr>
          </a:p>
          <a:p>
            <a:endParaRPr lang="en-US" altLang="zh-CN" sz="2400" dirty="0"/>
          </a:p>
        </p:txBody>
      </p:sp>
    </p:spTree>
    <p:custDataLst>
      <p:tags r:id="rId1"/>
    </p:custDataLst>
    <p:extLst>
      <p:ext uri="{BB962C8B-B14F-4D97-AF65-F5344CB8AC3E}">
        <p14:creationId xmlns:p14="http://schemas.microsoft.com/office/powerpoint/2010/main" val="1460794703"/>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nodePh="1">
                                  <p:stCondLst>
                                    <p:cond delay="1000"/>
                                  </p:stCondLst>
                                  <p:endCondLst>
                                    <p:cond evt="begin" delay="0">
                                      <p:tn val="5"/>
                                    </p:cond>
                                  </p:end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anim calcmode="lin" valueType="num">
                                      <p:cBhvr>
                                        <p:cTn id="8" dur="1000" fill="hold"/>
                                        <p:tgtEl>
                                          <p:spTgt spid="21"/>
                                        </p:tgtEl>
                                        <p:attrNameLst>
                                          <p:attrName>ppt_x</p:attrName>
                                        </p:attrNameLst>
                                      </p:cBhvr>
                                      <p:tavLst>
                                        <p:tav tm="0">
                                          <p:val>
                                            <p:strVal val="#ppt_x"/>
                                          </p:val>
                                        </p:tav>
                                        <p:tav tm="100000">
                                          <p:val>
                                            <p:strVal val="#ppt_x"/>
                                          </p:val>
                                        </p:tav>
                                      </p:tavLst>
                                    </p:anim>
                                    <p:anim calcmode="lin" valueType="num">
                                      <p:cBhvr>
                                        <p:cTn id="9" dur="1000" fill="hold"/>
                                        <p:tgtEl>
                                          <p:spTgt spid="21"/>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nodePh="1">
                                  <p:stCondLst>
                                    <p:cond delay="1200"/>
                                  </p:stCondLst>
                                  <p:endCondLst>
                                    <p:cond evt="begin" delay="0">
                                      <p:tn val="10"/>
                                    </p:cond>
                                  </p:endCondLst>
                                  <p:childTnLst>
                                    <p:set>
                                      <p:cBhvr>
                                        <p:cTn id="11" dur="1" fill="hold">
                                          <p:stCondLst>
                                            <p:cond delay="0"/>
                                          </p:stCondLst>
                                        </p:cTn>
                                        <p:tgtEl>
                                          <p:spTgt spid="22"/>
                                        </p:tgtEl>
                                        <p:attrNameLst>
                                          <p:attrName>style.visibility</p:attrName>
                                        </p:attrNameLst>
                                      </p:cBhvr>
                                      <p:to>
                                        <p:strVal val="visible"/>
                                      </p:to>
                                    </p:set>
                                    <p:animEffect transition="in" filter="fade">
                                      <p:cBhvr>
                                        <p:cTn id="12" dur="1000"/>
                                        <p:tgtEl>
                                          <p:spTgt spid="22"/>
                                        </p:tgtEl>
                                      </p:cBhvr>
                                    </p:animEffect>
                                    <p:anim calcmode="lin" valueType="num">
                                      <p:cBhvr>
                                        <p:cTn id="13" dur="1000" fill="hold"/>
                                        <p:tgtEl>
                                          <p:spTgt spid="22"/>
                                        </p:tgtEl>
                                        <p:attrNameLst>
                                          <p:attrName>ppt_x</p:attrName>
                                        </p:attrNameLst>
                                      </p:cBhvr>
                                      <p:tavLst>
                                        <p:tav tm="0">
                                          <p:val>
                                            <p:strVal val="#ppt_x"/>
                                          </p:val>
                                        </p:tav>
                                        <p:tav tm="100000">
                                          <p:val>
                                            <p:strVal val="#ppt_x"/>
                                          </p:val>
                                        </p:tav>
                                      </p:tavLst>
                                    </p:anim>
                                    <p:anim calcmode="lin" valueType="num">
                                      <p:cBhvr>
                                        <p:cTn id="14" dur="1000" fill="hold"/>
                                        <p:tgtEl>
                                          <p:spTgt spid="22"/>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nodePh="1">
                                  <p:stCondLst>
                                    <p:cond delay="1400"/>
                                  </p:stCondLst>
                                  <p:endCondLst>
                                    <p:cond evt="begin" delay="0">
                                      <p:tn val="15"/>
                                    </p:cond>
                                  </p:endCondLst>
                                  <p:childTnLst>
                                    <p:set>
                                      <p:cBhvr>
                                        <p:cTn id="16" dur="1" fill="hold">
                                          <p:stCondLst>
                                            <p:cond delay="0"/>
                                          </p:stCondLst>
                                        </p:cTn>
                                        <p:tgtEl>
                                          <p:spTgt spid="23"/>
                                        </p:tgtEl>
                                        <p:attrNameLst>
                                          <p:attrName>style.visibility</p:attrName>
                                        </p:attrNameLst>
                                      </p:cBhvr>
                                      <p:to>
                                        <p:strVal val="visible"/>
                                      </p:to>
                                    </p:set>
                                    <p:animEffect transition="in" filter="fade">
                                      <p:cBhvr>
                                        <p:cTn id="17" dur="1000"/>
                                        <p:tgtEl>
                                          <p:spTgt spid="23"/>
                                        </p:tgtEl>
                                      </p:cBhvr>
                                    </p:animEffect>
                                    <p:anim calcmode="lin" valueType="num">
                                      <p:cBhvr>
                                        <p:cTn id="18" dur="1000" fill="hold"/>
                                        <p:tgtEl>
                                          <p:spTgt spid="23"/>
                                        </p:tgtEl>
                                        <p:attrNameLst>
                                          <p:attrName>ppt_x</p:attrName>
                                        </p:attrNameLst>
                                      </p:cBhvr>
                                      <p:tavLst>
                                        <p:tav tm="0">
                                          <p:val>
                                            <p:strVal val="#ppt_x"/>
                                          </p:val>
                                        </p:tav>
                                        <p:tav tm="100000">
                                          <p:val>
                                            <p:strVal val="#ppt_x"/>
                                          </p:val>
                                        </p:tav>
                                      </p:tavLst>
                                    </p:anim>
                                    <p:anim calcmode="lin" valueType="num">
                                      <p:cBhvr>
                                        <p:cTn id="19" dur="1000" fill="hold"/>
                                        <p:tgtEl>
                                          <p:spTgt spid="23"/>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1800"/>
                                  </p:stCondLst>
                                  <p:childTnLst>
                                    <p:set>
                                      <p:cBhvr>
                                        <p:cTn id="21" dur="1" fill="hold">
                                          <p:stCondLst>
                                            <p:cond delay="0"/>
                                          </p:stCondLst>
                                        </p:cTn>
                                        <p:tgtEl>
                                          <p:spTgt spid="48"/>
                                        </p:tgtEl>
                                        <p:attrNameLst>
                                          <p:attrName>style.visibility</p:attrName>
                                        </p:attrNameLst>
                                      </p:cBhvr>
                                      <p:to>
                                        <p:strVal val="visible"/>
                                      </p:to>
                                    </p:set>
                                    <p:animEffect transition="in" filter="fade">
                                      <p:cBhvr>
                                        <p:cTn id="22" dur="1000"/>
                                        <p:tgtEl>
                                          <p:spTgt spid="48"/>
                                        </p:tgtEl>
                                      </p:cBhvr>
                                    </p:animEffect>
                                    <p:anim calcmode="lin" valueType="num">
                                      <p:cBhvr>
                                        <p:cTn id="23" dur="1000" fill="hold"/>
                                        <p:tgtEl>
                                          <p:spTgt spid="48"/>
                                        </p:tgtEl>
                                        <p:attrNameLst>
                                          <p:attrName>ppt_x</p:attrName>
                                        </p:attrNameLst>
                                      </p:cBhvr>
                                      <p:tavLst>
                                        <p:tav tm="0">
                                          <p:val>
                                            <p:strVal val="#ppt_x"/>
                                          </p:val>
                                        </p:tav>
                                        <p:tav tm="100000">
                                          <p:val>
                                            <p:strVal val="#ppt_x"/>
                                          </p:val>
                                        </p:tav>
                                      </p:tavLst>
                                    </p:anim>
                                    <p:anim calcmode="lin" valueType="num">
                                      <p:cBhvr>
                                        <p:cTn id="24" dur="1000" fill="hold"/>
                                        <p:tgtEl>
                                          <p:spTgt spid="48"/>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2200"/>
                                  </p:stCondLst>
                                  <p:childTnLst>
                                    <p:set>
                                      <p:cBhvr>
                                        <p:cTn id="26" dur="1" fill="hold">
                                          <p:stCondLst>
                                            <p:cond delay="0"/>
                                          </p:stCondLst>
                                        </p:cTn>
                                        <p:tgtEl>
                                          <p:spTgt spid="39"/>
                                        </p:tgtEl>
                                        <p:attrNameLst>
                                          <p:attrName>style.visibility</p:attrName>
                                        </p:attrNameLst>
                                      </p:cBhvr>
                                      <p:to>
                                        <p:strVal val="visible"/>
                                      </p:to>
                                    </p:set>
                                    <p:animEffect transition="in" filter="fade">
                                      <p:cBhvr>
                                        <p:cTn id="27" dur="1000"/>
                                        <p:tgtEl>
                                          <p:spTgt spid="39"/>
                                        </p:tgtEl>
                                      </p:cBhvr>
                                    </p:animEffect>
                                    <p:anim calcmode="lin" valueType="num">
                                      <p:cBhvr>
                                        <p:cTn id="28" dur="1000" fill="hold"/>
                                        <p:tgtEl>
                                          <p:spTgt spid="39"/>
                                        </p:tgtEl>
                                        <p:attrNameLst>
                                          <p:attrName>ppt_x</p:attrName>
                                        </p:attrNameLst>
                                      </p:cBhvr>
                                      <p:tavLst>
                                        <p:tav tm="0">
                                          <p:val>
                                            <p:strVal val="#ppt_x"/>
                                          </p:val>
                                        </p:tav>
                                        <p:tav tm="100000">
                                          <p:val>
                                            <p:strVal val="#ppt_x"/>
                                          </p:val>
                                        </p:tav>
                                      </p:tavLst>
                                    </p:anim>
                                    <p:anim calcmode="lin" valueType="num">
                                      <p:cBhvr>
                                        <p:cTn id="29" dur="1000" fill="hold"/>
                                        <p:tgtEl>
                                          <p:spTgt spid="39"/>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2600"/>
                                  </p:stCondLst>
                                  <p:childTnLst>
                                    <p:set>
                                      <p:cBhvr>
                                        <p:cTn id="31" dur="1" fill="hold">
                                          <p:stCondLst>
                                            <p:cond delay="0"/>
                                          </p:stCondLst>
                                        </p:cTn>
                                        <p:tgtEl>
                                          <p:spTgt spid="40"/>
                                        </p:tgtEl>
                                        <p:attrNameLst>
                                          <p:attrName>style.visibility</p:attrName>
                                        </p:attrNameLst>
                                      </p:cBhvr>
                                      <p:to>
                                        <p:strVal val="visible"/>
                                      </p:to>
                                    </p:set>
                                    <p:animEffect transition="in" filter="fade">
                                      <p:cBhvr>
                                        <p:cTn id="32" dur="1000"/>
                                        <p:tgtEl>
                                          <p:spTgt spid="40"/>
                                        </p:tgtEl>
                                      </p:cBhvr>
                                    </p:animEffect>
                                    <p:anim calcmode="lin" valueType="num">
                                      <p:cBhvr>
                                        <p:cTn id="33" dur="1000" fill="hold"/>
                                        <p:tgtEl>
                                          <p:spTgt spid="40"/>
                                        </p:tgtEl>
                                        <p:attrNameLst>
                                          <p:attrName>ppt_x</p:attrName>
                                        </p:attrNameLst>
                                      </p:cBhvr>
                                      <p:tavLst>
                                        <p:tav tm="0">
                                          <p:val>
                                            <p:strVal val="#ppt_x"/>
                                          </p:val>
                                        </p:tav>
                                        <p:tav tm="100000">
                                          <p:val>
                                            <p:strVal val="#ppt_x"/>
                                          </p:val>
                                        </p:tav>
                                      </p:tavLst>
                                    </p:anim>
                                    <p:anim calcmode="lin" valueType="num">
                                      <p:cBhvr>
                                        <p:cTn id="34" dur="1000" fill="hold"/>
                                        <p:tgtEl>
                                          <p:spTgt spid="40"/>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3000"/>
                                  </p:stCondLst>
                                  <p:childTnLst>
                                    <p:set>
                                      <p:cBhvr>
                                        <p:cTn id="36" dur="1" fill="hold">
                                          <p:stCondLst>
                                            <p:cond delay="0"/>
                                          </p:stCondLst>
                                        </p:cTn>
                                        <p:tgtEl>
                                          <p:spTgt spid="41"/>
                                        </p:tgtEl>
                                        <p:attrNameLst>
                                          <p:attrName>style.visibility</p:attrName>
                                        </p:attrNameLst>
                                      </p:cBhvr>
                                      <p:to>
                                        <p:strVal val="visible"/>
                                      </p:to>
                                    </p:set>
                                    <p:animEffect transition="in" filter="fade">
                                      <p:cBhvr>
                                        <p:cTn id="37" dur="1000"/>
                                        <p:tgtEl>
                                          <p:spTgt spid="41"/>
                                        </p:tgtEl>
                                      </p:cBhvr>
                                    </p:animEffect>
                                    <p:anim calcmode="lin" valueType="num">
                                      <p:cBhvr>
                                        <p:cTn id="38" dur="1000" fill="hold"/>
                                        <p:tgtEl>
                                          <p:spTgt spid="41"/>
                                        </p:tgtEl>
                                        <p:attrNameLst>
                                          <p:attrName>ppt_x</p:attrName>
                                        </p:attrNameLst>
                                      </p:cBhvr>
                                      <p:tavLst>
                                        <p:tav tm="0">
                                          <p:val>
                                            <p:strVal val="#ppt_x"/>
                                          </p:val>
                                        </p:tav>
                                        <p:tav tm="100000">
                                          <p:val>
                                            <p:strVal val="#ppt_x"/>
                                          </p:val>
                                        </p:tav>
                                      </p:tavLst>
                                    </p:anim>
                                    <p:anim calcmode="lin" valueType="num">
                                      <p:cBhvr>
                                        <p:cTn id="39" dur="1000" fill="hold"/>
                                        <p:tgtEl>
                                          <p:spTgt spid="4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40" grpId="0" animBg="1"/>
      <p:bldP spid="41" grpId="0" animBg="1"/>
      <p:bldP spid="48" grpId="0" animBg="1"/>
      <p:bldP spid="21" grpId="0"/>
      <p:bldP spid="22" grpId="0"/>
      <p:bldP spid="2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PA_MH_Entry_2"/>
          <p:cNvSpPr/>
          <p:nvPr>
            <p:custDataLst>
              <p:tags r:id="rId2"/>
            </p:custDataLst>
          </p:nvPr>
        </p:nvSpPr>
        <p:spPr>
          <a:xfrm>
            <a:off x="2391326" y="2745048"/>
            <a:ext cx="8061853" cy="661117"/>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2700" cap="sq">
            <a:solidFill>
              <a:schemeClr val="accent1">
                <a:lumMod val="60000"/>
                <a:lumOff val="40000"/>
              </a:schemeClr>
            </a:solidFill>
            <a:prstDash val="dash"/>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rmAutofit/>
          </a:bodyPr>
          <a:lstStyle/>
          <a:p>
            <a:pPr algn="ctr">
              <a:lnSpc>
                <a:spcPct val="130000"/>
              </a:lnSpc>
            </a:pPr>
            <a:endParaRPr lang="zh-CN" altLang="en-US" sz="2000" dirty="0">
              <a:solidFill>
                <a:srgbClr val="B2B2B2"/>
              </a:solidFill>
              <a:cs typeface="+mn-ea"/>
              <a:sym typeface="+mn-lt"/>
            </a:endParaRPr>
          </a:p>
        </p:txBody>
      </p:sp>
      <p:sp>
        <p:nvSpPr>
          <p:cNvPr id="40" name="PA_MH_Entry_3"/>
          <p:cNvSpPr/>
          <p:nvPr>
            <p:custDataLst>
              <p:tags r:id="rId3"/>
            </p:custDataLst>
          </p:nvPr>
        </p:nvSpPr>
        <p:spPr>
          <a:xfrm>
            <a:off x="5754180" y="3770299"/>
            <a:ext cx="4698999" cy="661117"/>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2700" cap="sq">
            <a:solidFill>
              <a:schemeClr val="accent1">
                <a:lumMod val="60000"/>
                <a:lumOff val="40000"/>
              </a:schemeClr>
            </a:solidFill>
            <a:prstDash val="dash"/>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rmAutofit/>
          </a:bodyPr>
          <a:lstStyle/>
          <a:p>
            <a:pPr algn="ctr">
              <a:lnSpc>
                <a:spcPct val="130000"/>
              </a:lnSpc>
            </a:pPr>
            <a:endParaRPr lang="zh-CN" altLang="en-US" sz="2000" dirty="0">
              <a:solidFill>
                <a:srgbClr val="B2B2B2"/>
              </a:solidFill>
              <a:cs typeface="+mn-ea"/>
              <a:sym typeface="+mn-lt"/>
            </a:endParaRPr>
          </a:p>
        </p:txBody>
      </p:sp>
      <p:sp>
        <p:nvSpPr>
          <p:cNvPr id="41" name="PA_MH_Entry_4"/>
          <p:cNvSpPr/>
          <p:nvPr>
            <p:custDataLst>
              <p:tags r:id="rId4"/>
            </p:custDataLst>
          </p:nvPr>
        </p:nvSpPr>
        <p:spPr>
          <a:xfrm>
            <a:off x="5754180" y="4795550"/>
            <a:ext cx="4698999" cy="661117"/>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2700" cap="sq">
            <a:solidFill>
              <a:schemeClr val="accent1">
                <a:lumMod val="60000"/>
                <a:lumOff val="40000"/>
              </a:schemeClr>
            </a:solidFill>
            <a:prstDash val="dash"/>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rmAutofit/>
          </a:bodyPr>
          <a:lstStyle/>
          <a:p>
            <a:pPr algn="ctr">
              <a:lnSpc>
                <a:spcPct val="130000"/>
              </a:lnSpc>
            </a:pPr>
            <a:endParaRPr lang="zh-CN" altLang="en-US" sz="2000" dirty="0">
              <a:solidFill>
                <a:srgbClr val="B2B2B2"/>
              </a:solidFill>
              <a:cs typeface="+mn-ea"/>
              <a:sym typeface="+mn-lt"/>
            </a:endParaRPr>
          </a:p>
        </p:txBody>
      </p:sp>
      <p:sp>
        <p:nvSpPr>
          <p:cNvPr id="48" name="PA_MH_Entry_1"/>
          <p:cNvSpPr/>
          <p:nvPr>
            <p:custDataLst>
              <p:tags r:id="rId5"/>
            </p:custDataLst>
          </p:nvPr>
        </p:nvSpPr>
        <p:spPr>
          <a:xfrm>
            <a:off x="2391325" y="1719797"/>
            <a:ext cx="8061854" cy="3226776"/>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2700" cap="sq">
            <a:solidFill>
              <a:schemeClr val="accent1">
                <a:lumMod val="60000"/>
                <a:lumOff val="40000"/>
              </a:schemeClr>
            </a:solidFill>
            <a:prstDash val="dash"/>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rmAutofit fontScale="85000" lnSpcReduction="20000"/>
          </a:bodyPr>
          <a:lstStyle/>
          <a:p>
            <a:r>
              <a:rPr lang="zh-CN" altLang="en-US" sz="2800" b="1" dirty="0" smtClean="0">
                <a:solidFill>
                  <a:schemeClr val="tx1"/>
                </a:solidFill>
                <a:cs typeface="+mn-ea"/>
                <a:sym typeface="+mn-lt"/>
              </a:rPr>
              <a:t>    </a:t>
            </a:r>
            <a:r>
              <a:rPr lang="en-US" altLang="zh-CN" sz="2800" dirty="0"/>
              <a:t> </a:t>
            </a:r>
            <a:endParaRPr lang="zh-CN" altLang="zh-CN" sz="2800" dirty="0"/>
          </a:p>
          <a:p>
            <a:r>
              <a:rPr lang="zh-CN" altLang="zh-CN" sz="2800" b="1" dirty="0"/>
              <a:t>摇篮</a:t>
            </a:r>
          </a:p>
          <a:p>
            <a:r>
              <a:rPr lang="zh-CN" altLang="zh-CN" sz="2800" dirty="0"/>
              <a:t>推荐人：胜利幼儿园</a:t>
            </a:r>
            <a:r>
              <a:rPr lang="en-US" altLang="zh-CN" sz="2800" dirty="0"/>
              <a:t>  </a:t>
            </a:r>
            <a:r>
              <a:rPr lang="zh-CN" altLang="zh-CN" sz="2800" dirty="0"/>
              <a:t>郭净</a:t>
            </a:r>
          </a:p>
          <a:p>
            <a:r>
              <a:rPr lang="en-US" altLang="zh-CN" sz="2800" dirty="0"/>
              <a:t> </a:t>
            </a:r>
            <a:endParaRPr lang="zh-CN" altLang="zh-CN" sz="2800" dirty="0"/>
          </a:p>
          <a:p>
            <a:r>
              <a:rPr lang="zh-CN" altLang="zh-CN" sz="2800" dirty="0"/>
              <a:t>蓝天是摇篮，摇着星宝宝，</a:t>
            </a:r>
          </a:p>
          <a:p>
            <a:r>
              <a:rPr lang="zh-CN" altLang="zh-CN" sz="2800" dirty="0"/>
              <a:t>白云轻轻飘，星宝宝睡着了；</a:t>
            </a:r>
            <a:r>
              <a:rPr lang="en-US" altLang="zh-CN" sz="2800" dirty="0"/>
              <a:t>                                   </a:t>
            </a:r>
            <a:endParaRPr lang="zh-CN" altLang="zh-CN" sz="2800" dirty="0"/>
          </a:p>
          <a:p>
            <a:r>
              <a:rPr lang="zh-CN" altLang="zh-CN" sz="2800" dirty="0"/>
              <a:t>浪花轻轻翻，鱼宝宝睡着了；</a:t>
            </a:r>
          </a:p>
          <a:p>
            <a:r>
              <a:rPr lang="zh-CN" altLang="zh-CN" sz="2800" dirty="0"/>
              <a:t>花园是摇篮，摇着花宝宝，</a:t>
            </a:r>
          </a:p>
          <a:p>
            <a:r>
              <a:rPr lang="zh-CN" altLang="zh-CN" sz="2800" dirty="0"/>
              <a:t>风儿轻轻吹，花宝宝睡着了；</a:t>
            </a:r>
          </a:p>
          <a:p>
            <a:r>
              <a:rPr lang="zh-CN" altLang="zh-CN" sz="2800" dirty="0"/>
              <a:t>妈妈的手是摇篮，摇着小宝宝，</a:t>
            </a:r>
          </a:p>
          <a:p>
            <a:r>
              <a:rPr lang="zh-CN" altLang="zh-CN" sz="2800" dirty="0"/>
              <a:t>歌儿轻轻唱，小宝宝睡着了。</a:t>
            </a:r>
          </a:p>
        </p:txBody>
      </p:sp>
      <p:sp>
        <p:nvSpPr>
          <p:cNvPr id="21" name="PA_MH_Others_1"/>
          <p:cNvSpPr/>
          <p:nvPr>
            <p:custDataLst>
              <p:tags r:id="rId6"/>
            </p:custDataLst>
          </p:nvPr>
        </p:nvSpPr>
        <p:spPr>
          <a:xfrm>
            <a:off x="1506241" y="763082"/>
            <a:ext cx="1317336" cy="1321695"/>
          </a:xfrm>
          <a:prstGeom prst="hexagon">
            <a:avLst/>
          </a:prstGeom>
          <a:noFill/>
          <a:ln w="12700" cap="flat" cmpd="sng" algn="ctr">
            <a:noFill/>
            <a:prstDash val="solid"/>
            <a:miter lim="800000"/>
          </a:ln>
          <a:effectLst/>
        </p:spPr>
        <p:txBody>
          <a:bodyPr bIns="180000" anchor="ctr">
            <a:noAutofit/>
          </a:bodyPr>
          <a:lstStyle/>
          <a:p>
            <a:pPr algn="ctr">
              <a:defRPr/>
            </a:pPr>
            <a:endParaRPr lang="zh-CN" altLang="en-US" sz="8800" b="1" kern="0" dirty="0">
              <a:ln>
                <a:solidFill>
                  <a:srgbClr val="FFFFFF"/>
                </a:solidFill>
              </a:ln>
              <a:cs typeface="+mn-ea"/>
              <a:sym typeface="+mn-lt"/>
            </a:endParaRPr>
          </a:p>
        </p:txBody>
      </p:sp>
      <p:sp>
        <p:nvSpPr>
          <p:cNvPr id="22" name="PA_MH_Others_2"/>
          <p:cNvSpPr/>
          <p:nvPr>
            <p:custDataLst>
              <p:tags r:id="rId7"/>
            </p:custDataLst>
          </p:nvPr>
        </p:nvSpPr>
        <p:spPr>
          <a:xfrm>
            <a:off x="0" y="564904"/>
            <a:ext cx="10234669" cy="764498"/>
          </a:xfrm>
          <a:prstGeom prst="ellipse">
            <a:avLst/>
          </a:prstGeom>
          <a:noFill/>
          <a:ln w="12700" cap="flat" cmpd="sng" algn="ctr">
            <a:noFill/>
            <a:prstDash val="solid"/>
            <a:miter lim="800000"/>
          </a:ln>
          <a:effectLst/>
        </p:spPr>
        <p:txBody>
          <a:bodyPr anchor="ctr">
            <a:noAutofit/>
          </a:bodyPr>
          <a:lstStyle/>
          <a:p>
            <a:pPr>
              <a:defRPr/>
            </a:pPr>
            <a:endParaRPr lang="zh-CN" altLang="en-US" sz="3600" b="1" kern="0" dirty="0">
              <a:ln>
                <a:solidFill>
                  <a:srgbClr val="FFFFFF"/>
                </a:solidFill>
              </a:ln>
              <a:cs typeface="+mn-ea"/>
              <a:sym typeface="+mn-lt"/>
            </a:endParaRPr>
          </a:p>
        </p:txBody>
      </p:sp>
      <p:sp>
        <p:nvSpPr>
          <p:cNvPr id="23" name="PA_MH_Others_3"/>
          <p:cNvSpPr txBox="1"/>
          <p:nvPr>
            <p:custDataLst>
              <p:tags r:id="rId8"/>
            </p:custDataLst>
          </p:nvPr>
        </p:nvSpPr>
        <p:spPr>
          <a:xfrm rot="5400000">
            <a:off x="356682" y="3422023"/>
            <a:ext cx="3484512" cy="584775"/>
          </a:xfrm>
          <a:prstGeom prst="rect">
            <a:avLst/>
          </a:prstGeom>
          <a:noFill/>
        </p:spPr>
        <p:txBody>
          <a:bodyPr vert="horz" wrap="none" anchor="ctr" anchorCtr="0">
            <a:noAutofit/>
          </a:bodyPr>
          <a:lstStyle/>
          <a:p>
            <a:pPr>
              <a:defRPr/>
            </a:pPr>
            <a:endParaRPr lang="zh-CN" altLang="en-US" sz="3600" kern="0" spc="500" dirty="0">
              <a:solidFill>
                <a:schemeClr val="tx1">
                  <a:lumMod val="65000"/>
                  <a:lumOff val="35000"/>
                </a:schemeClr>
              </a:solidFill>
              <a:cs typeface="+mn-ea"/>
              <a:sym typeface="+mn-lt"/>
            </a:endParaRPr>
          </a:p>
        </p:txBody>
      </p:sp>
      <p:sp>
        <p:nvSpPr>
          <p:cNvPr id="4" name="矩形 3"/>
          <p:cNvSpPr/>
          <p:nvPr/>
        </p:nvSpPr>
        <p:spPr>
          <a:xfrm>
            <a:off x="2688116" y="564905"/>
            <a:ext cx="6841473" cy="4031873"/>
          </a:xfrm>
          <a:prstGeom prst="rect">
            <a:avLst/>
          </a:prstGeom>
        </p:spPr>
        <p:txBody>
          <a:bodyPr wrap="square">
            <a:spAutoFit/>
          </a:bodyPr>
          <a:lstStyle/>
          <a:p>
            <a:pPr algn="ctr"/>
            <a:r>
              <a:rPr lang="zh-CN" altLang="zh-CN" sz="3600" b="1" dirty="0" smtClean="0">
                <a:latin typeface="华文新魏" pitchFamily="2" charset="-122"/>
                <a:ea typeface="华文新魏" pitchFamily="2" charset="-122"/>
              </a:rPr>
              <a:t>树</a:t>
            </a:r>
            <a:r>
              <a:rPr lang="en-US" altLang="zh-CN" sz="3600" b="1" dirty="0" smtClean="0">
                <a:latin typeface="华文新魏" pitchFamily="2" charset="-122"/>
                <a:ea typeface="华文新魏" pitchFamily="2" charset="-122"/>
              </a:rPr>
              <a:t>   </a:t>
            </a:r>
            <a:r>
              <a:rPr lang="zh-CN" altLang="zh-CN" sz="3600" b="1" dirty="0" smtClean="0">
                <a:latin typeface="华文新魏" pitchFamily="2" charset="-122"/>
                <a:ea typeface="华文新魏" pitchFamily="2" charset="-122"/>
              </a:rPr>
              <a:t>叶</a:t>
            </a:r>
            <a:endParaRPr lang="zh-CN" altLang="zh-CN" sz="3600" b="1" dirty="0">
              <a:latin typeface="华文新魏" pitchFamily="2" charset="-122"/>
              <a:ea typeface="华文新魏" pitchFamily="2" charset="-122"/>
            </a:endParaRPr>
          </a:p>
          <a:p>
            <a:pPr algn="ctr"/>
            <a:r>
              <a:rPr lang="zh-CN" altLang="zh-CN" sz="2800" dirty="0">
                <a:latin typeface="华文新魏" pitchFamily="2" charset="-122"/>
                <a:ea typeface="华文新魏" pitchFamily="2" charset="-122"/>
              </a:rPr>
              <a:t>推荐人：黄甲幼儿园  段丹</a:t>
            </a:r>
          </a:p>
          <a:p>
            <a:pPr algn="ctr"/>
            <a:r>
              <a:rPr lang="en-US" altLang="zh-CN" sz="2800" dirty="0">
                <a:latin typeface="华文新魏" pitchFamily="2" charset="-122"/>
                <a:ea typeface="华文新魏" pitchFamily="2" charset="-122"/>
              </a:rPr>
              <a:t> </a:t>
            </a:r>
            <a:endParaRPr lang="zh-CN" altLang="zh-CN" sz="2800" dirty="0">
              <a:latin typeface="华文新魏" pitchFamily="2" charset="-122"/>
              <a:ea typeface="华文新魏" pitchFamily="2" charset="-122"/>
            </a:endParaRPr>
          </a:p>
          <a:p>
            <a:pPr algn="ctr"/>
            <a:r>
              <a:rPr lang="zh-CN" altLang="zh-CN" sz="2800" dirty="0">
                <a:latin typeface="华文新魏" pitchFamily="2" charset="-122"/>
                <a:ea typeface="华文新魏" pitchFamily="2" charset="-122"/>
              </a:rPr>
              <a:t>秋风起了，一片片树叶落下来。</a:t>
            </a:r>
          </a:p>
          <a:p>
            <a:pPr algn="ctr"/>
            <a:r>
              <a:rPr lang="zh-CN" altLang="zh-CN" sz="2800" dirty="0">
                <a:latin typeface="华文新魏" pitchFamily="2" charset="-122"/>
                <a:ea typeface="华文新魏" pitchFamily="2" charset="-122"/>
              </a:rPr>
              <a:t>小蚂蚁捡起一片树叶，你是我的小船。</a:t>
            </a:r>
          </a:p>
          <a:p>
            <a:pPr algn="ctr"/>
            <a:r>
              <a:rPr lang="zh-CN" altLang="zh-CN" sz="2800" dirty="0">
                <a:latin typeface="华文新魏" pitchFamily="2" charset="-122"/>
                <a:ea typeface="华文新魏" pitchFamily="2" charset="-122"/>
              </a:rPr>
              <a:t>小田鼠捡起一片树叶，你是我的雨伞。</a:t>
            </a:r>
          </a:p>
          <a:p>
            <a:pPr algn="ctr"/>
            <a:r>
              <a:rPr lang="zh-CN" altLang="zh-CN" sz="2800" dirty="0">
                <a:latin typeface="华文新魏" pitchFamily="2" charset="-122"/>
                <a:ea typeface="华文新魏" pitchFamily="2" charset="-122"/>
              </a:rPr>
              <a:t>小刺猬捡起一片树叶，你是我的帽子。</a:t>
            </a:r>
          </a:p>
          <a:p>
            <a:pPr algn="ctr"/>
            <a:r>
              <a:rPr lang="zh-CN" altLang="zh-CN" sz="2800" dirty="0">
                <a:latin typeface="华文新魏" pitchFamily="2" charset="-122"/>
                <a:ea typeface="华文新魏" pitchFamily="2" charset="-122"/>
              </a:rPr>
              <a:t>梅花鹿捡起一片树叶，你是我的饼干。</a:t>
            </a:r>
          </a:p>
          <a:p>
            <a:pPr algn="ctr"/>
            <a:endParaRPr lang="en-US" altLang="zh-CN" sz="2400" b="1" dirty="0" smtClean="0">
              <a:solidFill>
                <a:srgbClr val="FF0000"/>
              </a:solidFill>
            </a:endParaRPr>
          </a:p>
        </p:txBody>
      </p:sp>
    </p:spTree>
    <p:custDataLst>
      <p:tags r:id="rId1"/>
    </p:custDataLst>
    <p:extLst>
      <p:ext uri="{BB962C8B-B14F-4D97-AF65-F5344CB8AC3E}">
        <p14:creationId xmlns:p14="http://schemas.microsoft.com/office/powerpoint/2010/main" val="1884758063"/>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nodePh="1">
                                  <p:stCondLst>
                                    <p:cond delay="1000"/>
                                  </p:stCondLst>
                                  <p:endCondLst>
                                    <p:cond evt="begin" delay="0">
                                      <p:tn val="5"/>
                                    </p:cond>
                                  </p:end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anim calcmode="lin" valueType="num">
                                      <p:cBhvr>
                                        <p:cTn id="8" dur="1000" fill="hold"/>
                                        <p:tgtEl>
                                          <p:spTgt spid="21"/>
                                        </p:tgtEl>
                                        <p:attrNameLst>
                                          <p:attrName>ppt_x</p:attrName>
                                        </p:attrNameLst>
                                      </p:cBhvr>
                                      <p:tavLst>
                                        <p:tav tm="0">
                                          <p:val>
                                            <p:strVal val="#ppt_x"/>
                                          </p:val>
                                        </p:tav>
                                        <p:tav tm="100000">
                                          <p:val>
                                            <p:strVal val="#ppt_x"/>
                                          </p:val>
                                        </p:tav>
                                      </p:tavLst>
                                    </p:anim>
                                    <p:anim calcmode="lin" valueType="num">
                                      <p:cBhvr>
                                        <p:cTn id="9" dur="1000" fill="hold"/>
                                        <p:tgtEl>
                                          <p:spTgt spid="21"/>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nodePh="1">
                                  <p:stCondLst>
                                    <p:cond delay="1200"/>
                                  </p:stCondLst>
                                  <p:endCondLst>
                                    <p:cond evt="begin" delay="0">
                                      <p:tn val="10"/>
                                    </p:cond>
                                  </p:endCondLst>
                                  <p:childTnLst>
                                    <p:set>
                                      <p:cBhvr>
                                        <p:cTn id="11" dur="1" fill="hold">
                                          <p:stCondLst>
                                            <p:cond delay="0"/>
                                          </p:stCondLst>
                                        </p:cTn>
                                        <p:tgtEl>
                                          <p:spTgt spid="22"/>
                                        </p:tgtEl>
                                        <p:attrNameLst>
                                          <p:attrName>style.visibility</p:attrName>
                                        </p:attrNameLst>
                                      </p:cBhvr>
                                      <p:to>
                                        <p:strVal val="visible"/>
                                      </p:to>
                                    </p:set>
                                    <p:animEffect transition="in" filter="fade">
                                      <p:cBhvr>
                                        <p:cTn id="12" dur="1000"/>
                                        <p:tgtEl>
                                          <p:spTgt spid="22"/>
                                        </p:tgtEl>
                                      </p:cBhvr>
                                    </p:animEffect>
                                    <p:anim calcmode="lin" valueType="num">
                                      <p:cBhvr>
                                        <p:cTn id="13" dur="1000" fill="hold"/>
                                        <p:tgtEl>
                                          <p:spTgt spid="22"/>
                                        </p:tgtEl>
                                        <p:attrNameLst>
                                          <p:attrName>ppt_x</p:attrName>
                                        </p:attrNameLst>
                                      </p:cBhvr>
                                      <p:tavLst>
                                        <p:tav tm="0">
                                          <p:val>
                                            <p:strVal val="#ppt_x"/>
                                          </p:val>
                                        </p:tav>
                                        <p:tav tm="100000">
                                          <p:val>
                                            <p:strVal val="#ppt_x"/>
                                          </p:val>
                                        </p:tav>
                                      </p:tavLst>
                                    </p:anim>
                                    <p:anim calcmode="lin" valueType="num">
                                      <p:cBhvr>
                                        <p:cTn id="14" dur="1000" fill="hold"/>
                                        <p:tgtEl>
                                          <p:spTgt spid="22"/>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nodePh="1">
                                  <p:stCondLst>
                                    <p:cond delay="1400"/>
                                  </p:stCondLst>
                                  <p:endCondLst>
                                    <p:cond evt="begin" delay="0">
                                      <p:tn val="15"/>
                                    </p:cond>
                                  </p:endCondLst>
                                  <p:childTnLst>
                                    <p:set>
                                      <p:cBhvr>
                                        <p:cTn id="16" dur="1" fill="hold">
                                          <p:stCondLst>
                                            <p:cond delay="0"/>
                                          </p:stCondLst>
                                        </p:cTn>
                                        <p:tgtEl>
                                          <p:spTgt spid="23"/>
                                        </p:tgtEl>
                                        <p:attrNameLst>
                                          <p:attrName>style.visibility</p:attrName>
                                        </p:attrNameLst>
                                      </p:cBhvr>
                                      <p:to>
                                        <p:strVal val="visible"/>
                                      </p:to>
                                    </p:set>
                                    <p:animEffect transition="in" filter="fade">
                                      <p:cBhvr>
                                        <p:cTn id="17" dur="1000"/>
                                        <p:tgtEl>
                                          <p:spTgt spid="23"/>
                                        </p:tgtEl>
                                      </p:cBhvr>
                                    </p:animEffect>
                                    <p:anim calcmode="lin" valueType="num">
                                      <p:cBhvr>
                                        <p:cTn id="18" dur="1000" fill="hold"/>
                                        <p:tgtEl>
                                          <p:spTgt spid="23"/>
                                        </p:tgtEl>
                                        <p:attrNameLst>
                                          <p:attrName>ppt_x</p:attrName>
                                        </p:attrNameLst>
                                      </p:cBhvr>
                                      <p:tavLst>
                                        <p:tav tm="0">
                                          <p:val>
                                            <p:strVal val="#ppt_x"/>
                                          </p:val>
                                        </p:tav>
                                        <p:tav tm="100000">
                                          <p:val>
                                            <p:strVal val="#ppt_x"/>
                                          </p:val>
                                        </p:tav>
                                      </p:tavLst>
                                    </p:anim>
                                    <p:anim calcmode="lin" valueType="num">
                                      <p:cBhvr>
                                        <p:cTn id="19" dur="1000" fill="hold"/>
                                        <p:tgtEl>
                                          <p:spTgt spid="23"/>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1800"/>
                                  </p:stCondLst>
                                  <p:childTnLst>
                                    <p:set>
                                      <p:cBhvr>
                                        <p:cTn id="21" dur="1" fill="hold">
                                          <p:stCondLst>
                                            <p:cond delay="0"/>
                                          </p:stCondLst>
                                        </p:cTn>
                                        <p:tgtEl>
                                          <p:spTgt spid="48"/>
                                        </p:tgtEl>
                                        <p:attrNameLst>
                                          <p:attrName>style.visibility</p:attrName>
                                        </p:attrNameLst>
                                      </p:cBhvr>
                                      <p:to>
                                        <p:strVal val="visible"/>
                                      </p:to>
                                    </p:set>
                                    <p:animEffect transition="in" filter="fade">
                                      <p:cBhvr>
                                        <p:cTn id="22" dur="1000"/>
                                        <p:tgtEl>
                                          <p:spTgt spid="48"/>
                                        </p:tgtEl>
                                      </p:cBhvr>
                                    </p:animEffect>
                                    <p:anim calcmode="lin" valueType="num">
                                      <p:cBhvr>
                                        <p:cTn id="23" dur="1000" fill="hold"/>
                                        <p:tgtEl>
                                          <p:spTgt spid="48"/>
                                        </p:tgtEl>
                                        <p:attrNameLst>
                                          <p:attrName>ppt_x</p:attrName>
                                        </p:attrNameLst>
                                      </p:cBhvr>
                                      <p:tavLst>
                                        <p:tav tm="0">
                                          <p:val>
                                            <p:strVal val="#ppt_x"/>
                                          </p:val>
                                        </p:tav>
                                        <p:tav tm="100000">
                                          <p:val>
                                            <p:strVal val="#ppt_x"/>
                                          </p:val>
                                        </p:tav>
                                      </p:tavLst>
                                    </p:anim>
                                    <p:anim calcmode="lin" valueType="num">
                                      <p:cBhvr>
                                        <p:cTn id="24" dur="1000" fill="hold"/>
                                        <p:tgtEl>
                                          <p:spTgt spid="48"/>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2200"/>
                                  </p:stCondLst>
                                  <p:childTnLst>
                                    <p:set>
                                      <p:cBhvr>
                                        <p:cTn id="26" dur="1" fill="hold">
                                          <p:stCondLst>
                                            <p:cond delay="0"/>
                                          </p:stCondLst>
                                        </p:cTn>
                                        <p:tgtEl>
                                          <p:spTgt spid="39"/>
                                        </p:tgtEl>
                                        <p:attrNameLst>
                                          <p:attrName>style.visibility</p:attrName>
                                        </p:attrNameLst>
                                      </p:cBhvr>
                                      <p:to>
                                        <p:strVal val="visible"/>
                                      </p:to>
                                    </p:set>
                                    <p:animEffect transition="in" filter="fade">
                                      <p:cBhvr>
                                        <p:cTn id="27" dur="1000"/>
                                        <p:tgtEl>
                                          <p:spTgt spid="39"/>
                                        </p:tgtEl>
                                      </p:cBhvr>
                                    </p:animEffect>
                                    <p:anim calcmode="lin" valueType="num">
                                      <p:cBhvr>
                                        <p:cTn id="28" dur="1000" fill="hold"/>
                                        <p:tgtEl>
                                          <p:spTgt spid="39"/>
                                        </p:tgtEl>
                                        <p:attrNameLst>
                                          <p:attrName>ppt_x</p:attrName>
                                        </p:attrNameLst>
                                      </p:cBhvr>
                                      <p:tavLst>
                                        <p:tav tm="0">
                                          <p:val>
                                            <p:strVal val="#ppt_x"/>
                                          </p:val>
                                        </p:tav>
                                        <p:tav tm="100000">
                                          <p:val>
                                            <p:strVal val="#ppt_x"/>
                                          </p:val>
                                        </p:tav>
                                      </p:tavLst>
                                    </p:anim>
                                    <p:anim calcmode="lin" valueType="num">
                                      <p:cBhvr>
                                        <p:cTn id="29" dur="1000" fill="hold"/>
                                        <p:tgtEl>
                                          <p:spTgt spid="39"/>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2600"/>
                                  </p:stCondLst>
                                  <p:childTnLst>
                                    <p:set>
                                      <p:cBhvr>
                                        <p:cTn id="31" dur="1" fill="hold">
                                          <p:stCondLst>
                                            <p:cond delay="0"/>
                                          </p:stCondLst>
                                        </p:cTn>
                                        <p:tgtEl>
                                          <p:spTgt spid="40"/>
                                        </p:tgtEl>
                                        <p:attrNameLst>
                                          <p:attrName>style.visibility</p:attrName>
                                        </p:attrNameLst>
                                      </p:cBhvr>
                                      <p:to>
                                        <p:strVal val="visible"/>
                                      </p:to>
                                    </p:set>
                                    <p:animEffect transition="in" filter="fade">
                                      <p:cBhvr>
                                        <p:cTn id="32" dur="1000"/>
                                        <p:tgtEl>
                                          <p:spTgt spid="40"/>
                                        </p:tgtEl>
                                      </p:cBhvr>
                                    </p:animEffect>
                                    <p:anim calcmode="lin" valueType="num">
                                      <p:cBhvr>
                                        <p:cTn id="33" dur="1000" fill="hold"/>
                                        <p:tgtEl>
                                          <p:spTgt spid="40"/>
                                        </p:tgtEl>
                                        <p:attrNameLst>
                                          <p:attrName>ppt_x</p:attrName>
                                        </p:attrNameLst>
                                      </p:cBhvr>
                                      <p:tavLst>
                                        <p:tav tm="0">
                                          <p:val>
                                            <p:strVal val="#ppt_x"/>
                                          </p:val>
                                        </p:tav>
                                        <p:tav tm="100000">
                                          <p:val>
                                            <p:strVal val="#ppt_x"/>
                                          </p:val>
                                        </p:tav>
                                      </p:tavLst>
                                    </p:anim>
                                    <p:anim calcmode="lin" valueType="num">
                                      <p:cBhvr>
                                        <p:cTn id="34" dur="1000" fill="hold"/>
                                        <p:tgtEl>
                                          <p:spTgt spid="40"/>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3000"/>
                                  </p:stCondLst>
                                  <p:childTnLst>
                                    <p:set>
                                      <p:cBhvr>
                                        <p:cTn id="36" dur="1" fill="hold">
                                          <p:stCondLst>
                                            <p:cond delay="0"/>
                                          </p:stCondLst>
                                        </p:cTn>
                                        <p:tgtEl>
                                          <p:spTgt spid="41"/>
                                        </p:tgtEl>
                                        <p:attrNameLst>
                                          <p:attrName>style.visibility</p:attrName>
                                        </p:attrNameLst>
                                      </p:cBhvr>
                                      <p:to>
                                        <p:strVal val="visible"/>
                                      </p:to>
                                    </p:set>
                                    <p:animEffect transition="in" filter="fade">
                                      <p:cBhvr>
                                        <p:cTn id="37" dur="1000"/>
                                        <p:tgtEl>
                                          <p:spTgt spid="41"/>
                                        </p:tgtEl>
                                      </p:cBhvr>
                                    </p:animEffect>
                                    <p:anim calcmode="lin" valueType="num">
                                      <p:cBhvr>
                                        <p:cTn id="38" dur="1000" fill="hold"/>
                                        <p:tgtEl>
                                          <p:spTgt spid="41"/>
                                        </p:tgtEl>
                                        <p:attrNameLst>
                                          <p:attrName>ppt_x</p:attrName>
                                        </p:attrNameLst>
                                      </p:cBhvr>
                                      <p:tavLst>
                                        <p:tav tm="0">
                                          <p:val>
                                            <p:strVal val="#ppt_x"/>
                                          </p:val>
                                        </p:tav>
                                        <p:tav tm="100000">
                                          <p:val>
                                            <p:strVal val="#ppt_x"/>
                                          </p:val>
                                        </p:tav>
                                      </p:tavLst>
                                    </p:anim>
                                    <p:anim calcmode="lin" valueType="num">
                                      <p:cBhvr>
                                        <p:cTn id="39" dur="1000" fill="hold"/>
                                        <p:tgtEl>
                                          <p:spTgt spid="4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40" grpId="0" animBg="1"/>
      <p:bldP spid="41" grpId="0" animBg="1"/>
      <p:bldP spid="48" grpId="0" animBg="1"/>
      <p:bldP spid="21" grpId="0"/>
      <p:bldP spid="22" grpId="0"/>
      <p:bldP spid="2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PA_MH_Entry_2"/>
          <p:cNvSpPr/>
          <p:nvPr>
            <p:custDataLst>
              <p:tags r:id="rId2"/>
            </p:custDataLst>
          </p:nvPr>
        </p:nvSpPr>
        <p:spPr>
          <a:xfrm>
            <a:off x="2391326" y="2745048"/>
            <a:ext cx="8061853" cy="661117"/>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2700" cap="sq">
            <a:solidFill>
              <a:schemeClr val="accent1">
                <a:lumMod val="60000"/>
                <a:lumOff val="40000"/>
              </a:schemeClr>
            </a:solidFill>
            <a:prstDash val="dash"/>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rmAutofit/>
          </a:bodyPr>
          <a:lstStyle/>
          <a:p>
            <a:pPr algn="ctr">
              <a:lnSpc>
                <a:spcPct val="130000"/>
              </a:lnSpc>
            </a:pPr>
            <a:endParaRPr lang="zh-CN" altLang="en-US" sz="2000" dirty="0">
              <a:solidFill>
                <a:srgbClr val="B2B2B2"/>
              </a:solidFill>
              <a:cs typeface="+mn-ea"/>
              <a:sym typeface="+mn-lt"/>
            </a:endParaRPr>
          </a:p>
        </p:txBody>
      </p:sp>
      <p:sp>
        <p:nvSpPr>
          <p:cNvPr id="40" name="PA_MH_Entry_3"/>
          <p:cNvSpPr/>
          <p:nvPr>
            <p:custDataLst>
              <p:tags r:id="rId3"/>
            </p:custDataLst>
          </p:nvPr>
        </p:nvSpPr>
        <p:spPr>
          <a:xfrm>
            <a:off x="5754180" y="3770299"/>
            <a:ext cx="4698999" cy="661117"/>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2700" cap="sq">
            <a:solidFill>
              <a:schemeClr val="accent1">
                <a:lumMod val="60000"/>
                <a:lumOff val="40000"/>
              </a:schemeClr>
            </a:solidFill>
            <a:prstDash val="dash"/>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rmAutofit/>
          </a:bodyPr>
          <a:lstStyle/>
          <a:p>
            <a:pPr algn="ctr">
              <a:lnSpc>
                <a:spcPct val="130000"/>
              </a:lnSpc>
            </a:pPr>
            <a:endParaRPr lang="zh-CN" altLang="en-US" sz="2000" dirty="0">
              <a:solidFill>
                <a:srgbClr val="B2B2B2"/>
              </a:solidFill>
              <a:cs typeface="+mn-ea"/>
              <a:sym typeface="+mn-lt"/>
            </a:endParaRPr>
          </a:p>
        </p:txBody>
      </p:sp>
      <p:sp>
        <p:nvSpPr>
          <p:cNvPr id="41" name="PA_MH_Entry_4"/>
          <p:cNvSpPr/>
          <p:nvPr>
            <p:custDataLst>
              <p:tags r:id="rId4"/>
            </p:custDataLst>
          </p:nvPr>
        </p:nvSpPr>
        <p:spPr>
          <a:xfrm>
            <a:off x="5754180" y="4795550"/>
            <a:ext cx="4698999" cy="661117"/>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2700" cap="sq">
            <a:solidFill>
              <a:schemeClr val="accent1">
                <a:lumMod val="60000"/>
                <a:lumOff val="40000"/>
              </a:schemeClr>
            </a:solidFill>
            <a:prstDash val="dash"/>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rmAutofit/>
          </a:bodyPr>
          <a:lstStyle/>
          <a:p>
            <a:pPr algn="ctr">
              <a:lnSpc>
                <a:spcPct val="130000"/>
              </a:lnSpc>
            </a:pPr>
            <a:endParaRPr lang="zh-CN" altLang="en-US" sz="2000" dirty="0">
              <a:solidFill>
                <a:srgbClr val="B2B2B2"/>
              </a:solidFill>
              <a:cs typeface="+mn-ea"/>
              <a:sym typeface="+mn-lt"/>
            </a:endParaRPr>
          </a:p>
        </p:txBody>
      </p:sp>
      <p:sp>
        <p:nvSpPr>
          <p:cNvPr id="48" name="PA_MH_Entry_1"/>
          <p:cNvSpPr/>
          <p:nvPr>
            <p:custDataLst>
              <p:tags r:id="rId5"/>
            </p:custDataLst>
          </p:nvPr>
        </p:nvSpPr>
        <p:spPr>
          <a:xfrm>
            <a:off x="2391325" y="1719797"/>
            <a:ext cx="8061854" cy="3226776"/>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2700" cap="sq">
            <a:solidFill>
              <a:schemeClr val="accent1">
                <a:lumMod val="60000"/>
                <a:lumOff val="40000"/>
              </a:schemeClr>
            </a:solidFill>
            <a:prstDash val="dash"/>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rmAutofit fontScale="85000" lnSpcReduction="20000"/>
          </a:bodyPr>
          <a:lstStyle/>
          <a:p>
            <a:r>
              <a:rPr lang="zh-CN" altLang="en-US" sz="2800" b="1" dirty="0" smtClean="0">
                <a:solidFill>
                  <a:schemeClr val="tx1"/>
                </a:solidFill>
                <a:cs typeface="+mn-ea"/>
                <a:sym typeface="+mn-lt"/>
              </a:rPr>
              <a:t>    </a:t>
            </a:r>
            <a:r>
              <a:rPr lang="en-US" altLang="zh-CN" sz="2800" dirty="0"/>
              <a:t> </a:t>
            </a:r>
            <a:endParaRPr lang="zh-CN" altLang="zh-CN" sz="2800" dirty="0"/>
          </a:p>
          <a:p>
            <a:r>
              <a:rPr lang="zh-CN" altLang="zh-CN" sz="2800" b="1" dirty="0"/>
              <a:t>摇篮</a:t>
            </a:r>
          </a:p>
          <a:p>
            <a:r>
              <a:rPr lang="zh-CN" altLang="zh-CN" sz="2800" dirty="0"/>
              <a:t>推荐人：胜利幼儿园</a:t>
            </a:r>
            <a:r>
              <a:rPr lang="en-US" altLang="zh-CN" sz="2800" dirty="0"/>
              <a:t>  </a:t>
            </a:r>
            <a:r>
              <a:rPr lang="zh-CN" altLang="zh-CN" sz="2800" dirty="0"/>
              <a:t>郭净</a:t>
            </a:r>
          </a:p>
          <a:p>
            <a:r>
              <a:rPr lang="en-US" altLang="zh-CN" sz="2800" dirty="0"/>
              <a:t> </a:t>
            </a:r>
            <a:endParaRPr lang="zh-CN" altLang="zh-CN" sz="2800" dirty="0"/>
          </a:p>
          <a:p>
            <a:r>
              <a:rPr lang="zh-CN" altLang="zh-CN" sz="2800" dirty="0"/>
              <a:t>蓝天是摇篮，摇着星宝宝，</a:t>
            </a:r>
          </a:p>
          <a:p>
            <a:r>
              <a:rPr lang="zh-CN" altLang="zh-CN" sz="2800" dirty="0"/>
              <a:t>白云轻轻飘，星宝宝睡着了；</a:t>
            </a:r>
            <a:r>
              <a:rPr lang="en-US" altLang="zh-CN" sz="2800" dirty="0"/>
              <a:t>                                   </a:t>
            </a:r>
            <a:endParaRPr lang="zh-CN" altLang="zh-CN" sz="2800" dirty="0"/>
          </a:p>
          <a:p>
            <a:r>
              <a:rPr lang="zh-CN" altLang="zh-CN" sz="2800" dirty="0"/>
              <a:t>浪花轻轻翻，鱼宝宝睡着了；</a:t>
            </a:r>
          </a:p>
          <a:p>
            <a:r>
              <a:rPr lang="zh-CN" altLang="zh-CN" sz="2800" dirty="0"/>
              <a:t>花园是摇篮，摇着花宝宝，</a:t>
            </a:r>
          </a:p>
          <a:p>
            <a:r>
              <a:rPr lang="zh-CN" altLang="zh-CN" sz="2800" dirty="0"/>
              <a:t>风儿轻轻吹，花宝宝睡着了；</a:t>
            </a:r>
          </a:p>
          <a:p>
            <a:r>
              <a:rPr lang="zh-CN" altLang="zh-CN" sz="2800" dirty="0"/>
              <a:t>妈妈的手是摇篮，摇着小宝宝，</a:t>
            </a:r>
          </a:p>
          <a:p>
            <a:r>
              <a:rPr lang="zh-CN" altLang="zh-CN" sz="2800" dirty="0"/>
              <a:t>歌儿轻轻唱，小宝宝睡着了。</a:t>
            </a:r>
          </a:p>
        </p:txBody>
      </p:sp>
      <p:sp>
        <p:nvSpPr>
          <p:cNvPr id="21" name="PA_MH_Others_1"/>
          <p:cNvSpPr/>
          <p:nvPr>
            <p:custDataLst>
              <p:tags r:id="rId6"/>
            </p:custDataLst>
          </p:nvPr>
        </p:nvSpPr>
        <p:spPr>
          <a:xfrm>
            <a:off x="1506241" y="763082"/>
            <a:ext cx="1317336" cy="1321695"/>
          </a:xfrm>
          <a:prstGeom prst="hexagon">
            <a:avLst/>
          </a:prstGeom>
          <a:noFill/>
          <a:ln w="12700" cap="flat" cmpd="sng" algn="ctr">
            <a:noFill/>
            <a:prstDash val="solid"/>
            <a:miter lim="800000"/>
          </a:ln>
          <a:effectLst/>
        </p:spPr>
        <p:txBody>
          <a:bodyPr bIns="180000" anchor="ctr">
            <a:noAutofit/>
          </a:bodyPr>
          <a:lstStyle/>
          <a:p>
            <a:pPr algn="ctr">
              <a:defRPr/>
            </a:pPr>
            <a:endParaRPr lang="zh-CN" altLang="en-US" sz="8800" b="1" kern="0" dirty="0">
              <a:ln>
                <a:solidFill>
                  <a:srgbClr val="FFFFFF"/>
                </a:solidFill>
              </a:ln>
              <a:cs typeface="+mn-ea"/>
              <a:sym typeface="+mn-lt"/>
            </a:endParaRPr>
          </a:p>
        </p:txBody>
      </p:sp>
      <p:sp>
        <p:nvSpPr>
          <p:cNvPr id="22" name="PA_MH_Others_2"/>
          <p:cNvSpPr/>
          <p:nvPr>
            <p:custDataLst>
              <p:tags r:id="rId7"/>
            </p:custDataLst>
          </p:nvPr>
        </p:nvSpPr>
        <p:spPr>
          <a:xfrm>
            <a:off x="0" y="564904"/>
            <a:ext cx="10234669" cy="764498"/>
          </a:xfrm>
          <a:prstGeom prst="ellipse">
            <a:avLst/>
          </a:prstGeom>
          <a:noFill/>
          <a:ln w="12700" cap="flat" cmpd="sng" algn="ctr">
            <a:noFill/>
            <a:prstDash val="solid"/>
            <a:miter lim="800000"/>
          </a:ln>
          <a:effectLst/>
        </p:spPr>
        <p:txBody>
          <a:bodyPr anchor="ctr">
            <a:noAutofit/>
          </a:bodyPr>
          <a:lstStyle/>
          <a:p>
            <a:pPr>
              <a:defRPr/>
            </a:pPr>
            <a:r>
              <a:rPr lang="zh-CN" altLang="en-US" sz="4000" b="1" kern="0" dirty="0" smtClean="0">
                <a:ln>
                  <a:solidFill>
                    <a:srgbClr val="FFFFFF"/>
                  </a:solidFill>
                </a:ln>
                <a:solidFill>
                  <a:srgbClr val="FF0000"/>
                </a:solidFill>
                <a:cs typeface="+mn-ea"/>
                <a:sym typeface="+mn-lt"/>
              </a:rPr>
              <a:t>选择诗歌时还需注意问题：</a:t>
            </a:r>
            <a:endParaRPr lang="zh-CN" altLang="en-US" sz="4000" b="1" kern="0" dirty="0">
              <a:ln>
                <a:solidFill>
                  <a:srgbClr val="FFFFFF"/>
                </a:solidFill>
              </a:ln>
              <a:solidFill>
                <a:srgbClr val="FF0000"/>
              </a:solidFill>
              <a:cs typeface="+mn-ea"/>
              <a:sym typeface="+mn-lt"/>
            </a:endParaRPr>
          </a:p>
        </p:txBody>
      </p:sp>
      <p:sp>
        <p:nvSpPr>
          <p:cNvPr id="23" name="PA_MH_Others_3"/>
          <p:cNvSpPr txBox="1"/>
          <p:nvPr>
            <p:custDataLst>
              <p:tags r:id="rId8"/>
            </p:custDataLst>
          </p:nvPr>
        </p:nvSpPr>
        <p:spPr>
          <a:xfrm rot="5400000">
            <a:off x="356682" y="3422023"/>
            <a:ext cx="3484512" cy="584775"/>
          </a:xfrm>
          <a:prstGeom prst="rect">
            <a:avLst/>
          </a:prstGeom>
          <a:noFill/>
        </p:spPr>
        <p:txBody>
          <a:bodyPr vert="horz" wrap="none" anchor="ctr" anchorCtr="0">
            <a:noAutofit/>
          </a:bodyPr>
          <a:lstStyle/>
          <a:p>
            <a:pPr>
              <a:defRPr/>
            </a:pPr>
            <a:endParaRPr lang="zh-CN" altLang="en-US" sz="3600" kern="0" spc="500" dirty="0">
              <a:solidFill>
                <a:schemeClr val="tx1">
                  <a:lumMod val="65000"/>
                  <a:lumOff val="35000"/>
                </a:schemeClr>
              </a:solidFill>
              <a:cs typeface="+mn-ea"/>
              <a:sym typeface="+mn-lt"/>
            </a:endParaRPr>
          </a:p>
        </p:txBody>
      </p:sp>
      <p:sp>
        <p:nvSpPr>
          <p:cNvPr id="4" name="矩形 3"/>
          <p:cNvSpPr/>
          <p:nvPr/>
        </p:nvSpPr>
        <p:spPr>
          <a:xfrm>
            <a:off x="1674564" y="1431197"/>
            <a:ext cx="8251634" cy="2677656"/>
          </a:xfrm>
          <a:prstGeom prst="rect">
            <a:avLst/>
          </a:prstGeom>
        </p:spPr>
        <p:txBody>
          <a:bodyPr wrap="square">
            <a:spAutoFit/>
          </a:bodyPr>
          <a:lstStyle/>
          <a:p>
            <a:pPr>
              <a:lnSpc>
                <a:spcPct val="200000"/>
              </a:lnSpc>
            </a:pPr>
            <a:r>
              <a:rPr lang="en-US" altLang="zh-CN" sz="2800" b="1" dirty="0" smtClean="0">
                <a:latin typeface="宋体" pitchFamily="2" charset="-122"/>
                <a:ea typeface="宋体" pitchFamily="2" charset="-122"/>
              </a:rPr>
              <a:t>1.</a:t>
            </a:r>
            <a:r>
              <a:rPr lang="zh-CN" altLang="en-US" sz="2800" b="1" dirty="0" smtClean="0">
                <a:latin typeface="宋体" pitchFamily="2" charset="-122"/>
                <a:ea typeface="宋体" pitchFamily="2" charset="-122"/>
              </a:rPr>
              <a:t>依据儿童发展目标、领域教育目标</a:t>
            </a:r>
            <a:endParaRPr lang="en-US" altLang="zh-CN" sz="2800" b="1" dirty="0" smtClean="0">
              <a:latin typeface="宋体" pitchFamily="2" charset="-122"/>
              <a:ea typeface="宋体" pitchFamily="2" charset="-122"/>
            </a:endParaRPr>
          </a:p>
          <a:p>
            <a:pPr>
              <a:lnSpc>
                <a:spcPct val="200000"/>
              </a:lnSpc>
            </a:pPr>
            <a:r>
              <a:rPr lang="en-US" altLang="zh-CN" sz="2800" b="1" dirty="0" smtClean="0">
                <a:latin typeface="宋体" pitchFamily="2" charset="-122"/>
                <a:ea typeface="宋体" pitchFamily="2" charset="-122"/>
              </a:rPr>
              <a:t>2.</a:t>
            </a:r>
            <a:r>
              <a:rPr lang="zh-CN" altLang="en-US" sz="2800" b="1" dirty="0" smtClean="0">
                <a:latin typeface="宋体" pitchFamily="2" charset="-122"/>
                <a:ea typeface="宋体" pitchFamily="2" charset="-122"/>
              </a:rPr>
              <a:t>依据语言学习与发展核心经验</a:t>
            </a:r>
            <a:endParaRPr lang="en-US" altLang="zh-CN" sz="2800" b="1" dirty="0" smtClean="0">
              <a:latin typeface="宋体" pitchFamily="2" charset="-122"/>
              <a:ea typeface="宋体" pitchFamily="2" charset="-122"/>
            </a:endParaRPr>
          </a:p>
          <a:p>
            <a:pPr>
              <a:lnSpc>
                <a:spcPct val="200000"/>
              </a:lnSpc>
            </a:pPr>
            <a:r>
              <a:rPr lang="en-US" altLang="zh-CN" sz="2800" b="1" dirty="0" smtClean="0">
                <a:latin typeface="宋体" pitchFamily="2" charset="-122"/>
                <a:ea typeface="宋体" pitchFamily="2" charset="-122"/>
              </a:rPr>
              <a:t>3.</a:t>
            </a:r>
            <a:r>
              <a:rPr lang="zh-CN" altLang="en-US" sz="2800" b="1" dirty="0" smtClean="0">
                <a:latin typeface="宋体" pitchFamily="2" charset="-122"/>
                <a:ea typeface="宋体" pitchFamily="2" charset="-122"/>
              </a:rPr>
              <a:t>依据儿童语言发展的现状（兴趣、水平和需要）</a:t>
            </a:r>
            <a:endParaRPr lang="en-US" altLang="zh-CN" sz="2800" b="1" dirty="0" smtClean="0">
              <a:latin typeface="宋体" pitchFamily="2" charset="-122"/>
              <a:ea typeface="宋体" pitchFamily="2" charset="-122"/>
            </a:endParaRPr>
          </a:p>
        </p:txBody>
      </p:sp>
    </p:spTree>
    <p:custDataLst>
      <p:tags r:id="rId1"/>
    </p:custDataLst>
    <p:extLst>
      <p:ext uri="{BB962C8B-B14F-4D97-AF65-F5344CB8AC3E}">
        <p14:creationId xmlns:p14="http://schemas.microsoft.com/office/powerpoint/2010/main" val="709622327"/>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nodePh="1">
                                  <p:stCondLst>
                                    <p:cond delay="1000"/>
                                  </p:stCondLst>
                                  <p:endCondLst>
                                    <p:cond evt="begin" delay="0">
                                      <p:tn val="5"/>
                                    </p:cond>
                                  </p:end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anim calcmode="lin" valueType="num">
                                      <p:cBhvr>
                                        <p:cTn id="8" dur="1000" fill="hold"/>
                                        <p:tgtEl>
                                          <p:spTgt spid="21"/>
                                        </p:tgtEl>
                                        <p:attrNameLst>
                                          <p:attrName>ppt_x</p:attrName>
                                        </p:attrNameLst>
                                      </p:cBhvr>
                                      <p:tavLst>
                                        <p:tav tm="0">
                                          <p:val>
                                            <p:strVal val="#ppt_x"/>
                                          </p:val>
                                        </p:tav>
                                        <p:tav tm="100000">
                                          <p:val>
                                            <p:strVal val="#ppt_x"/>
                                          </p:val>
                                        </p:tav>
                                      </p:tavLst>
                                    </p:anim>
                                    <p:anim calcmode="lin" valueType="num">
                                      <p:cBhvr>
                                        <p:cTn id="9" dur="1000" fill="hold"/>
                                        <p:tgtEl>
                                          <p:spTgt spid="21"/>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1200"/>
                                  </p:stCondLst>
                                  <p:childTnLst>
                                    <p:set>
                                      <p:cBhvr>
                                        <p:cTn id="11" dur="1" fill="hold">
                                          <p:stCondLst>
                                            <p:cond delay="0"/>
                                          </p:stCondLst>
                                        </p:cTn>
                                        <p:tgtEl>
                                          <p:spTgt spid="22"/>
                                        </p:tgtEl>
                                        <p:attrNameLst>
                                          <p:attrName>style.visibility</p:attrName>
                                        </p:attrNameLst>
                                      </p:cBhvr>
                                      <p:to>
                                        <p:strVal val="visible"/>
                                      </p:to>
                                    </p:set>
                                    <p:animEffect transition="in" filter="fade">
                                      <p:cBhvr>
                                        <p:cTn id="12" dur="1000"/>
                                        <p:tgtEl>
                                          <p:spTgt spid="22"/>
                                        </p:tgtEl>
                                      </p:cBhvr>
                                    </p:animEffect>
                                    <p:anim calcmode="lin" valueType="num">
                                      <p:cBhvr>
                                        <p:cTn id="13" dur="1000" fill="hold"/>
                                        <p:tgtEl>
                                          <p:spTgt spid="22"/>
                                        </p:tgtEl>
                                        <p:attrNameLst>
                                          <p:attrName>ppt_x</p:attrName>
                                        </p:attrNameLst>
                                      </p:cBhvr>
                                      <p:tavLst>
                                        <p:tav tm="0">
                                          <p:val>
                                            <p:strVal val="#ppt_x"/>
                                          </p:val>
                                        </p:tav>
                                        <p:tav tm="100000">
                                          <p:val>
                                            <p:strVal val="#ppt_x"/>
                                          </p:val>
                                        </p:tav>
                                      </p:tavLst>
                                    </p:anim>
                                    <p:anim calcmode="lin" valueType="num">
                                      <p:cBhvr>
                                        <p:cTn id="14" dur="1000" fill="hold"/>
                                        <p:tgtEl>
                                          <p:spTgt spid="22"/>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nodePh="1">
                                  <p:stCondLst>
                                    <p:cond delay="1400"/>
                                  </p:stCondLst>
                                  <p:endCondLst>
                                    <p:cond evt="begin" delay="0">
                                      <p:tn val="15"/>
                                    </p:cond>
                                  </p:endCondLst>
                                  <p:childTnLst>
                                    <p:set>
                                      <p:cBhvr>
                                        <p:cTn id="16" dur="1" fill="hold">
                                          <p:stCondLst>
                                            <p:cond delay="0"/>
                                          </p:stCondLst>
                                        </p:cTn>
                                        <p:tgtEl>
                                          <p:spTgt spid="23"/>
                                        </p:tgtEl>
                                        <p:attrNameLst>
                                          <p:attrName>style.visibility</p:attrName>
                                        </p:attrNameLst>
                                      </p:cBhvr>
                                      <p:to>
                                        <p:strVal val="visible"/>
                                      </p:to>
                                    </p:set>
                                    <p:animEffect transition="in" filter="fade">
                                      <p:cBhvr>
                                        <p:cTn id="17" dur="1000"/>
                                        <p:tgtEl>
                                          <p:spTgt spid="23"/>
                                        </p:tgtEl>
                                      </p:cBhvr>
                                    </p:animEffect>
                                    <p:anim calcmode="lin" valueType="num">
                                      <p:cBhvr>
                                        <p:cTn id="18" dur="1000" fill="hold"/>
                                        <p:tgtEl>
                                          <p:spTgt spid="23"/>
                                        </p:tgtEl>
                                        <p:attrNameLst>
                                          <p:attrName>ppt_x</p:attrName>
                                        </p:attrNameLst>
                                      </p:cBhvr>
                                      <p:tavLst>
                                        <p:tav tm="0">
                                          <p:val>
                                            <p:strVal val="#ppt_x"/>
                                          </p:val>
                                        </p:tav>
                                        <p:tav tm="100000">
                                          <p:val>
                                            <p:strVal val="#ppt_x"/>
                                          </p:val>
                                        </p:tav>
                                      </p:tavLst>
                                    </p:anim>
                                    <p:anim calcmode="lin" valueType="num">
                                      <p:cBhvr>
                                        <p:cTn id="19" dur="1000" fill="hold"/>
                                        <p:tgtEl>
                                          <p:spTgt spid="23"/>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1800"/>
                                  </p:stCondLst>
                                  <p:childTnLst>
                                    <p:set>
                                      <p:cBhvr>
                                        <p:cTn id="21" dur="1" fill="hold">
                                          <p:stCondLst>
                                            <p:cond delay="0"/>
                                          </p:stCondLst>
                                        </p:cTn>
                                        <p:tgtEl>
                                          <p:spTgt spid="48"/>
                                        </p:tgtEl>
                                        <p:attrNameLst>
                                          <p:attrName>style.visibility</p:attrName>
                                        </p:attrNameLst>
                                      </p:cBhvr>
                                      <p:to>
                                        <p:strVal val="visible"/>
                                      </p:to>
                                    </p:set>
                                    <p:animEffect transition="in" filter="fade">
                                      <p:cBhvr>
                                        <p:cTn id="22" dur="1000"/>
                                        <p:tgtEl>
                                          <p:spTgt spid="48"/>
                                        </p:tgtEl>
                                      </p:cBhvr>
                                    </p:animEffect>
                                    <p:anim calcmode="lin" valueType="num">
                                      <p:cBhvr>
                                        <p:cTn id="23" dur="1000" fill="hold"/>
                                        <p:tgtEl>
                                          <p:spTgt spid="48"/>
                                        </p:tgtEl>
                                        <p:attrNameLst>
                                          <p:attrName>ppt_x</p:attrName>
                                        </p:attrNameLst>
                                      </p:cBhvr>
                                      <p:tavLst>
                                        <p:tav tm="0">
                                          <p:val>
                                            <p:strVal val="#ppt_x"/>
                                          </p:val>
                                        </p:tav>
                                        <p:tav tm="100000">
                                          <p:val>
                                            <p:strVal val="#ppt_x"/>
                                          </p:val>
                                        </p:tav>
                                      </p:tavLst>
                                    </p:anim>
                                    <p:anim calcmode="lin" valueType="num">
                                      <p:cBhvr>
                                        <p:cTn id="24" dur="1000" fill="hold"/>
                                        <p:tgtEl>
                                          <p:spTgt spid="48"/>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2200"/>
                                  </p:stCondLst>
                                  <p:childTnLst>
                                    <p:set>
                                      <p:cBhvr>
                                        <p:cTn id="26" dur="1" fill="hold">
                                          <p:stCondLst>
                                            <p:cond delay="0"/>
                                          </p:stCondLst>
                                        </p:cTn>
                                        <p:tgtEl>
                                          <p:spTgt spid="39"/>
                                        </p:tgtEl>
                                        <p:attrNameLst>
                                          <p:attrName>style.visibility</p:attrName>
                                        </p:attrNameLst>
                                      </p:cBhvr>
                                      <p:to>
                                        <p:strVal val="visible"/>
                                      </p:to>
                                    </p:set>
                                    <p:animEffect transition="in" filter="fade">
                                      <p:cBhvr>
                                        <p:cTn id="27" dur="1000"/>
                                        <p:tgtEl>
                                          <p:spTgt spid="39"/>
                                        </p:tgtEl>
                                      </p:cBhvr>
                                    </p:animEffect>
                                    <p:anim calcmode="lin" valueType="num">
                                      <p:cBhvr>
                                        <p:cTn id="28" dur="1000" fill="hold"/>
                                        <p:tgtEl>
                                          <p:spTgt spid="39"/>
                                        </p:tgtEl>
                                        <p:attrNameLst>
                                          <p:attrName>ppt_x</p:attrName>
                                        </p:attrNameLst>
                                      </p:cBhvr>
                                      <p:tavLst>
                                        <p:tav tm="0">
                                          <p:val>
                                            <p:strVal val="#ppt_x"/>
                                          </p:val>
                                        </p:tav>
                                        <p:tav tm="100000">
                                          <p:val>
                                            <p:strVal val="#ppt_x"/>
                                          </p:val>
                                        </p:tav>
                                      </p:tavLst>
                                    </p:anim>
                                    <p:anim calcmode="lin" valueType="num">
                                      <p:cBhvr>
                                        <p:cTn id="29" dur="1000" fill="hold"/>
                                        <p:tgtEl>
                                          <p:spTgt spid="39"/>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2600"/>
                                  </p:stCondLst>
                                  <p:childTnLst>
                                    <p:set>
                                      <p:cBhvr>
                                        <p:cTn id="31" dur="1" fill="hold">
                                          <p:stCondLst>
                                            <p:cond delay="0"/>
                                          </p:stCondLst>
                                        </p:cTn>
                                        <p:tgtEl>
                                          <p:spTgt spid="40"/>
                                        </p:tgtEl>
                                        <p:attrNameLst>
                                          <p:attrName>style.visibility</p:attrName>
                                        </p:attrNameLst>
                                      </p:cBhvr>
                                      <p:to>
                                        <p:strVal val="visible"/>
                                      </p:to>
                                    </p:set>
                                    <p:animEffect transition="in" filter="fade">
                                      <p:cBhvr>
                                        <p:cTn id="32" dur="1000"/>
                                        <p:tgtEl>
                                          <p:spTgt spid="40"/>
                                        </p:tgtEl>
                                      </p:cBhvr>
                                    </p:animEffect>
                                    <p:anim calcmode="lin" valueType="num">
                                      <p:cBhvr>
                                        <p:cTn id="33" dur="1000" fill="hold"/>
                                        <p:tgtEl>
                                          <p:spTgt spid="40"/>
                                        </p:tgtEl>
                                        <p:attrNameLst>
                                          <p:attrName>ppt_x</p:attrName>
                                        </p:attrNameLst>
                                      </p:cBhvr>
                                      <p:tavLst>
                                        <p:tav tm="0">
                                          <p:val>
                                            <p:strVal val="#ppt_x"/>
                                          </p:val>
                                        </p:tav>
                                        <p:tav tm="100000">
                                          <p:val>
                                            <p:strVal val="#ppt_x"/>
                                          </p:val>
                                        </p:tav>
                                      </p:tavLst>
                                    </p:anim>
                                    <p:anim calcmode="lin" valueType="num">
                                      <p:cBhvr>
                                        <p:cTn id="34" dur="1000" fill="hold"/>
                                        <p:tgtEl>
                                          <p:spTgt spid="40"/>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3000"/>
                                  </p:stCondLst>
                                  <p:childTnLst>
                                    <p:set>
                                      <p:cBhvr>
                                        <p:cTn id="36" dur="1" fill="hold">
                                          <p:stCondLst>
                                            <p:cond delay="0"/>
                                          </p:stCondLst>
                                        </p:cTn>
                                        <p:tgtEl>
                                          <p:spTgt spid="41"/>
                                        </p:tgtEl>
                                        <p:attrNameLst>
                                          <p:attrName>style.visibility</p:attrName>
                                        </p:attrNameLst>
                                      </p:cBhvr>
                                      <p:to>
                                        <p:strVal val="visible"/>
                                      </p:to>
                                    </p:set>
                                    <p:animEffect transition="in" filter="fade">
                                      <p:cBhvr>
                                        <p:cTn id="37" dur="1000"/>
                                        <p:tgtEl>
                                          <p:spTgt spid="41"/>
                                        </p:tgtEl>
                                      </p:cBhvr>
                                    </p:animEffect>
                                    <p:anim calcmode="lin" valueType="num">
                                      <p:cBhvr>
                                        <p:cTn id="38" dur="1000" fill="hold"/>
                                        <p:tgtEl>
                                          <p:spTgt spid="41"/>
                                        </p:tgtEl>
                                        <p:attrNameLst>
                                          <p:attrName>ppt_x</p:attrName>
                                        </p:attrNameLst>
                                      </p:cBhvr>
                                      <p:tavLst>
                                        <p:tav tm="0">
                                          <p:val>
                                            <p:strVal val="#ppt_x"/>
                                          </p:val>
                                        </p:tav>
                                        <p:tav tm="100000">
                                          <p:val>
                                            <p:strVal val="#ppt_x"/>
                                          </p:val>
                                        </p:tav>
                                      </p:tavLst>
                                    </p:anim>
                                    <p:anim calcmode="lin" valueType="num">
                                      <p:cBhvr>
                                        <p:cTn id="39" dur="1000" fill="hold"/>
                                        <p:tgtEl>
                                          <p:spTgt spid="4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40" grpId="0" animBg="1"/>
      <p:bldP spid="41" grpId="0" animBg="1"/>
      <p:bldP spid="48" grpId="0" animBg="1"/>
      <p:bldP spid="21" grpId="0"/>
      <p:bldP spid="22" grpId="0"/>
      <p:bldP spid="2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图片包含 鲜花, 墙壁, 小, 室内&#10;&#10;已生成高可信度的说明">
            <a:extLst>
              <a:ext uri="{FF2B5EF4-FFF2-40B4-BE49-F238E27FC236}">
                <a16:creationId xmlns:a16="http://schemas.microsoft.com/office/drawing/2014/main" xmlns="" id="{D86C3781-90F6-4E24-92F2-292281B04FD2}"/>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rot="5400000">
            <a:off x="2497680" y="-2637220"/>
            <a:ext cx="6979102" cy="12182538"/>
          </a:xfrm>
          <a:prstGeom prst="rect">
            <a:avLst/>
          </a:prstGeom>
        </p:spPr>
      </p:pic>
      <p:sp>
        <p:nvSpPr>
          <p:cNvPr id="45" name="椭圆 44">
            <a:extLst>
              <a:ext uri="{FF2B5EF4-FFF2-40B4-BE49-F238E27FC236}">
                <a16:creationId xmlns:a16="http://schemas.microsoft.com/office/drawing/2014/main" xmlns="" id="{E454A14A-DF0E-4445-8CD2-326CD300BC41}"/>
              </a:ext>
            </a:extLst>
          </p:cNvPr>
          <p:cNvSpPr/>
          <p:nvPr/>
        </p:nvSpPr>
        <p:spPr>
          <a:xfrm>
            <a:off x="1662439" y="6349646"/>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6" name="椭圆 45">
            <a:extLst>
              <a:ext uri="{FF2B5EF4-FFF2-40B4-BE49-F238E27FC236}">
                <a16:creationId xmlns:a16="http://schemas.microsoft.com/office/drawing/2014/main" xmlns="" id="{1C6C7268-3861-45A6-86FA-71E006048B9C}"/>
              </a:ext>
            </a:extLst>
          </p:cNvPr>
          <p:cNvSpPr/>
          <p:nvPr/>
        </p:nvSpPr>
        <p:spPr>
          <a:xfrm>
            <a:off x="397248" y="6075908"/>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7" name="椭圆 46">
            <a:extLst>
              <a:ext uri="{FF2B5EF4-FFF2-40B4-BE49-F238E27FC236}">
                <a16:creationId xmlns:a16="http://schemas.microsoft.com/office/drawing/2014/main" xmlns="" id="{2111C09F-E485-44FB-9EF6-69D92FA680B7}"/>
              </a:ext>
            </a:extLst>
          </p:cNvPr>
          <p:cNvSpPr/>
          <p:nvPr/>
        </p:nvSpPr>
        <p:spPr>
          <a:xfrm>
            <a:off x="-3241869" y="4898723"/>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8" name="椭圆 47">
            <a:extLst>
              <a:ext uri="{FF2B5EF4-FFF2-40B4-BE49-F238E27FC236}">
                <a16:creationId xmlns:a16="http://schemas.microsoft.com/office/drawing/2014/main" xmlns="" id="{266B75BD-CD20-42F9-B28E-3CA091EC3624}"/>
              </a:ext>
            </a:extLst>
          </p:cNvPr>
          <p:cNvSpPr/>
          <p:nvPr/>
        </p:nvSpPr>
        <p:spPr>
          <a:xfrm>
            <a:off x="-2020861" y="5330553"/>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9" name="椭圆 48">
            <a:extLst>
              <a:ext uri="{FF2B5EF4-FFF2-40B4-BE49-F238E27FC236}">
                <a16:creationId xmlns:a16="http://schemas.microsoft.com/office/drawing/2014/main" xmlns="" id="{ECED6D48-85E6-46CE-97FD-68CE162E9647}"/>
              </a:ext>
            </a:extLst>
          </p:cNvPr>
          <p:cNvSpPr/>
          <p:nvPr/>
        </p:nvSpPr>
        <p:spPr>
          <a:xfrm>
            <a:off x="1048122" y="6339434"/>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0" name="椭圆 49">
            <a:extLst>
              <a:ext uri="{FF2B5EF4-FFF2-40B4-BE49-F238E27FC236}">
                <a16:creationId xmlns:a16="http://schemas.microsoft.com/office/drawing/2014/main" xmlns="" id="{A31109DC-7942-4526-A6FD-DF09A709C96B}"/>
              </a:ext>
            </a:extLst>
          </p:cNvPr>
          <p:cNvSpPr/>
          <p:nvPr/>
        </p:nvSpPr>
        <p:spPr>
          <a:xfrm>
            <a:off x="-171822" y="6686178"/>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1" name="椭圆 50">
            <a:extLst>
              <a:ext uri="{FF2B5EF4-FFF2-40B4-BE49-F238E27FC236}">
                <a16:creationId xmlns:a16="http://schemas.microsoft.com/office/drawing/2014/main" xmlns="" id="{5B7B1344-B96B-4FB8-BF3F-93FE3BFD7F60}"/>
              </a:ext>
            </a:extLst>
          </p:cNvPr>
          <p:cNvSpPr/>
          <p:nvPr/>
        </p:nvSpPr>
        <p:spPr>
          <a:xfrm>
            <a:off x="3497022" y="6070014"/>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2" name="椭圆 51">
            <a:extLst>
              <a:ext uri="{FF2B5EF4-FFF2-40B4-BE49-F238E27FC236}">
                <a16:creationId xmlns:a16="http://schemas.microsoft.com/office/drawing/2014/main" xmlns="" id="{16466671-9A61-40C3-BE76-E4A8FEFFCAB4}"/>
              </a:ext>
            </a:extLst>
          </p:cNvPr>
          <p:cNvSpPr/>
          <p:nvPr/>
        </p:nvSpPr>
        <p:spPr>
          <a:xfrm>
            <a:off x="2248793" y="6479707"/>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3" name="椭圆 52">
            <a:extLst>
              <a:ext uri="{FF2B5EF4-FFF2-40B4-BE49-F238E27FC236}">
                <a16:creationId xmlns:a16="http://schemas.microsoft.com/office/drawing/2014/main" xmlns="" id="{0C2F4BC4-D648-4C72-B5C8-2C0C48138723}"/>
              </a:ext>
            </a:extLst>
          </p:cNvPr>
          <p:cNvSpPr/>
          <p:nvPr/>
        </p:nvSpPr>
        <p:spPr>
          <a:xfrm>
            <a:off x="5529021" y="6273214"/>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4" name="椭圆 53">
            <a:extLst>
              <a:ext uri="{FF2B5EF4-FFF2-40B4-BE49-F238E27FC236}">
                <a16:creationId xmlns:a16="http://schemas.microsoft.com/office/drawing/2014/main" xmlns="" id="{1F8C59A1-7467-4D4B-898A-9639C5C05CD9}"/>
              </a:ext>
            </a:extLst>
          </p:cNvPr>
          <p:cNvSpPr/>
          <p:nvPr/>
        </p:nvSpPr>
        <p:spPr>
          <a:xfrm>
            <a:off x="7430394" y="6215158"/>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5" name="椭圆 54">
            <a:extLst>
              <a:ext uri="{FF2B5EF4-FFF2-40B4-BE49-F238E27FC236}">
                <a16:creationId xmlns:a16="http://schemas.microsoft.com/office/drawing/2014/main" xmlns="" id="{40692ED0-622E-41B6-8F9C-E44AB9DC6359}"/>
              </a:ext>
            </a:extLst>
          </p:cNvPr>
          <p:cNvSpPr/>
          <p:nvPr/>
        </p:nvSpPr>
        <p:spPr>
          <a:xfrm>
            <a:off x="6443423" y="6374815"/>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6" name="椭圆 55">
            <a:extLst>
              <a:ext uri="{FF2B5EF4-FFF2-40B4-BE49-F238E27FC236}">
                <a16:creationId xmlns:a16="http://schemas.microsoft.com/office/drawing/2014/main" xmlns="" id="{3EE82FC0-640C-4C31-A2F3-1D9F84C31055}"/>
              </a:ext>
            </a:extLst>
          </p:cNvPr>
          <p:cNvSpPr/>
          <p:nvPr/>
        </p:nvSpPr>
        <p:spPr>
          <a:xfrm>
            <a:off x="-1462962" y="5302402"/>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7" name="椭圆 56">
            <a:extLst>
              <a:ext uri="{FF2B5EF4-FFF2-40B4-BE49-F238E27FC236}">
                <a16:creationId xmlns:a16="http://schemas.microsoft.com/office/drawing/2014/main" xmlns="" id="{7EC0559B-C82D-449B-A9F4-5B764AC7D4AA}"/>
              </a:ext>
            </a:extLst>
          </p:cNvPr>
          <p:cNvSpPr/>
          <p:nvPr/>
        </p:nvSpPr>
        <p:spPr>
          <a:xfrm>
            <a:off x="-787140" y="5402188"/>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8" name="椭圆 57">
            <a:extLst>
              <a:ext uri="{FF2B5EF4-FFF2-40B4-BE49-F238E27FC236}">
                <a16:creationId xmlns:a16="http://schemas.microsoft.com/office/drawing/2014/main" xmlns="" id="{1ADA4A7C-7325-40CF-90F8-8D2DC3DF73F0}"/>
              </a:ext>
            </a:extLst>
          </p:cNvPr>
          <p:cNvSpPr/>
          <p:nvPr/>
        </p:nvSpPr>
        <p:spPr>
          <a:xfrm>
            <a:off x="3535515" y="6550668"/>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9" name="椭圆 58">
            <a:extLst>
              <a:ext uri="{FF2B5EF4-FFF2-40B4-BE49-F238E27FC236}">
                <a16:creationId xmlns:a16="http://schemas.microsoft.com/office/drawing/2014/main" xmlns="" id="{B2EDD5EE-FAD6-4F11-87ED-E5266AF8CB0E}"/>
              </a:ext>
            </a:extLst>
          </p:cNvPr>
          <p:cNvSpPr/>
          <p:nvPr/>
        </p:nvSpPr>
        <p:spPr>
          <a:xfrm>
            <a:off x="-238319" y="4959401"/>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0" name="椭圆 59">
            <a:extLst>
              <a:ext uri="{FF2B5EF4-FFF2-40B4-BE49-F238E27FC236}">
                <a16:creationId xmlns:a16="http://schemas.microsoft.com/office/drawing/2014/main" xmlns="" id="{B5FE4FE4-98FC-47F5-81F2-5AD828FF1D35}"/>
              </a:ext>
            </a:extLst>
          </p:cNvPr>
          <p:cNvSpPr/>
          <p:nvPr/>
        </p:nvSpPr>
        <p:spPr>
          <a:xfrm>
            <a:off x="4196822" y="6181360"/>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1" name="椭圆 60">
            <a:extLst>
              <a:ext uri="{FF2B5EF4-FFF2-40B4-BE49-F238E27FC236}">
                <a16:creationId xmlns:a16="http://schemas.microsoft.com/office/drawing/2014/main" xmlns="" id="{F0BEE6EC-3EBF-4E4C-8BF2-2D3627D31043}"/>
              </a:ext>
            </a:extLst>
          </p:cNvPr>
          <p:cNvSpPr/>
          <p:nvPr/>
        </p:nvSpPr>
        <p:spPr>
          <a:xfrm>
            <a:off x="2805176" y="5883918"/>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2" name="椭圆 61">
            <a:extLst>
              <a:ext uri="{FF2B5EF4-FFF2-40B4-BE49-F238E27FC236}">
                <a16:creationId xmlns:a16="http://schemas.microsoft.com/office/drawing/2014/main" xmlns="" id="{A424C1BE-7407-4867-8FD1-FC5D5B41B838}"/>
              </a:ext>
            </a:extLst>
          </p:cNvPr>
          <p:cNvSpPr/>
          <p:nvPr/>
        </p:nvSpPr>
        <p:spPr>
          <a:xfrm>
            <a:off x="-3682830" y="4520344"/>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3" name="椭圆 62">
            <a:extLst>
              <a:ext uri="{FF2B5EF4-FFF2-40B4-BE49-F238E27FC236}">
                <a16:creationId xmlns:a16="http://schemas.microsoft.com/office/drawing/2014/main" xmlns="" id="{D7F7EBA4-C847-4B22-A29C-FEDE07EA31ED}"/>
              </a:ext>
            </a:extLst>
          </p:cNvPr>
          <p:cNvSpPr/>
          <p:nvPr/>
        </p:nvSpPr>
        <p:spPr>
          <a:xfrm>
            <a:off x="-3211759" y="5439615"/>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4" name="椭圆 63">
            <a:extLst>
              <a:ext uri="{FF2B5EF4-FFF2-40B4-BE49-F238E27FC236}">
                <a16:creationId xmlns:a16="http://schemas.microsoft.com/office/drawing/2014/main" xmlns="" id="{AD2932D7-DF3F-4028-BD29-5B7122C77A67}"/>
              </a:ext>
            </a:extLst>
          </p:cNvPr>
          <p:cNvSpPr/>
          <p:nvPr/>
        </p:nvSpPr>
        <p:spPr>
          <a:xfrm>
            <a:off x="5416196" y="6627104"/>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5" name="椭圆 64">
            <a:extLst>
              <a:ext uri="{FF2B5EF4-FFF2-40B4-BE49-F238E27FC236}">
                <a16:creationId xmlns:a16="http://schemas.microsoft.com/office/drawing/2014/main" xmlns="" id="{824770F2-32E7-41C7-A8FF-F3F32BDFE156}"/>
              </a:ext>
            </a:extLst>
          </p:cNvPr>
          <p:cNvSpPr/>
          <p:nvPr/>
        </p:nvSpPr>
        <p:spPr>
          <a:xfrm>
            <a:off x="2653946" y="6764182"/>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6" name="椭圆 65">
            <a:extLst>
              <a:ext uri="{FF2B5EF4-FFF2-40B4-BE49-F238E27FC236}">
                <a16:creationId xmlns:a16="http://schemas.microsoft.com/office/drawing/2014/main" xmlns="" id="{614F989B-82F5-451A-B290-078397AFEDCD}"/>
              </a:ext>
            </a:extLst>
          </p:cNvPr>
          <p:cNvSpPr/>
          <p:nvPr/>
        </p:nvSpPr>
        <p:spPr>
          <a:xfrm>
            <a:off x="-508354" y="6116482"/>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7" name="椭圆 66">
            <a:extLst>
              <a:ext uri="{FF2B5EF4-FFF2-40B4-BE49-F238E27FC236}">
                <a16:creationId xmlns:a16="http://schemas.microsoft.com/office/drawing/2014/main" xmlns="" id="{7880692A-1195-4C95-82B7-8C8ED36D27E6}"/>
              </a:ext>
            </a:extLst>
          </p:cNvPr>
          <p:cNvSpPr/>
          <p:nvPr/>
        </p:nvSpPr>
        <p:spPr>
          <a:xfrm>
            <a:off x="5815409" y="6389807"/>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8" name="椭圆 67">
            <a:extLst>
              <a:ext uri="{FF2B5EF4-FFF2-40B4-BE49-F238E27FC236}">
                <a16:creationId xmlns:a16="http://schemas.microsoft.com/office/drawing/2014/main" xmlns="" id="{448D81D1-1445-4709-9708-325D9B7C3523}"/>
              </a:ext>
            </a:extLst>
          </p:cNvPr>
          <p:cNvSpPr/>
          <p:nvPr/>
        </p:nvSpPr>
        <p:spPr>
          <a:xfrm>
            <a:off x="2054610" y="5940384"/>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9" name="椭圆 68">
            <a:extLst>
              <a:ext uri="{FF2B5EF4-FFF2-40B4-BE49-F238E27FC236}">
                <a16:creationId xmlns:a16="http://schemas.microsoft.com/office/drawing/2014/main" xmlns="" id="{3CC23FB4-C1DD-46ED-B0BD-DC21B57978C2}"/>
              </a:ext>
            </a:extLst>
          </p:cNvPr>
          <p:cNvSpPr/>
          <p:nvPr/>
        </p:nvSpPr>
        <p:spPr>
          <a:xfrm>
            <a:off x="971149" y="5924009"/>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0" name="椭圆 69">
            <a:extLst>
              <a:ext uri="{FF2B5EF4-FFF2-40B4-BE49-F238E27FC236}">
                <a16:creationId xmlns:a16="http://schemas.microsoft.com/office/drawing/2014/main" xmlns="" id="{BA72ECAC-CA83-43A0-8C4A-54514C224069}"/>
              </a:ext>
            </a:extLst>
          </p:cNvPr>
          <p:cNvSpPr/>
          <p:nvPr/>
        </p:nvSpPr>
        <p:spPr>
          <a:xfrm>
            <a:off x="-885039" y="4643175"/>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1" name="椭圆 70">
            <a:extLst>
              <a:ext uri="{FF2B5EF4-FFF2-40B4-BE49-F238E27FC236}">
                <a16:creationId xmlns:a16="http://schemas.microsoft.com/office/drawing/2014/main" xmlns="" id="{4D553033-A2EE-4F15-BF17-2246DC43015A}"/>
              </a:ext>
            </a:extLst>
          </p:cNvPr>
          <p:cNvSpPr/>
          <p:nvPr/>
        </p:nvSpPr>
        <p:spPr>
          <a:xfrm>
            <a:off x="2684342" y="6858000"/>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2" name="椭圆 71">
            <a:extLst>
              <a:ext uri="{FF2B5EF4-FFF2-40B4-BE49-F238E27FC236}">
                <a16:creationId xmlns:a16="http://schemas.microsoft.com/office/drawing/2014/main" xmlns="" id="{FD825353-9805-4F5B-BCE5-B21AFD1225B0}"/>
              </a:ext>
            </a:extLst>
          </p:cNvPr>
          <p:cNvSpPr/>
          <p:nvPr/>
        </p:nvSpPr>
        <p:spPr>
          <a:xfrm>
            <a:off x="3231133" y="6396208"/>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3" name="椭圆 72">
            <a:extLst>
              <a:ext uri="{FF2B5EF4-FFF2-40B4-BE49-F238E27FC236}">
                <a16:creationId xmlns:a16="http://schemas.microsoft.com/office/drawing/2014/main" xmlns="" id="{BBFB204B-BF1C-4E5F-AB82-136CCF672E31}"/>
              </a:ext>
            </a:extLst>
          </p:cNvPr>
          <p:cNvSpPr/>
          <p:nvPr/>
        </p:nvSpPr>
        <p:spPr>
          <a:xfrm>
            <a:off x="4909807" y="6430381"/>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4" name="椭圆 73">
            <a:extLst>
              <a:ext uri="{FF2B5EF4-FFF2-40B4-BE49-F238E27FC236}">
                <a16:creationId xmlns:a16="http://schemas.microsoft.com/office/drawing/2014/main" xmlns="" id="{5A40FB96-A8FE-4E94-85F4-9DDA7EA59CAE}"/>
              </a:ext>
            </a:extLst>
          </p:cNvPr>
          <p:cNvSpPr/>
          <p:nvPr/>
        </p:nvSpPr>
        <p:spPr>
          <a:xfrm>
            <a:off x="2142853" y="6858000"/>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5" name="椭圆 74">
            <a:extLst>
              <a:ext uri="{FF2B5EF4-FFF2-40B4-BE49-F238E27FC236}">
                <a16:creationId xmlns:a16="http://schemas.microsoft.com/office/drawing/2014/main" xmlns="" id="{5F091BF4-7DE1-4C47-B1B2-2F4B5129967F}"/>
              </a:ext>
            </a:extLst>
          </p:cNvPr>
          <p:cNvSpPr/>
          <p:nvPr/>
        </p:nvSpPr>
        <p:spPr>
          <a:xfrm>
            <a:off x="4487011" y="6047279"/>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6" name="椭圆 75">
            <a:extLst>
              <a:ext uri="{FF2B5EF4-FFF2-40B4-BE49-F238E27FC236}">
                <a16:creationId xmlns:a16="http://schemas.microsoft.com/office/drawing/2014/main" xmlns="" id="{BD4A59B5-2386-4B69-8C43-256302F4ECE0}"/>
              </a:ext>
            </a:extLst>
          </p:cNvPr>
          <p:cNvSpPr/>
          <p:nvPr/>
        </p:nvSpPr>
        <p:spPr>
          <a:xfrm>
            <a:off x="-3116347" y="5686639"/>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7" name="椭圆 76">
            <a:extLst>
              <a:ext uri="{FF2B5EF4-FFF2-40B4-BE49-F238E27FC236}">
                <a16:creationId xmlns:a16="http://schemas.microsoft.com/office/drawing/2014/main" xmlns="" id="{5EB39C0D-4D19-47DB-A923-01233B793CD4}"/>
              </a:ext>
            </a:extLst>
          </p:cNvPr>
          <p:cNvSpPr/>
          <p:nvPr/>
        </p:nvSpPr>
        <p:spPr>
          <a:xfrm>
            <a:off x="5889529" y="6651529"/>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8" name="椭圆 77">
            <a:extLst>
              <a:ext uri="{FF2B5EF4-FFF2-40B4-BE49-F238E27FC236}">
                <a16:creationId xmlns:a16="http://schemas.microsoft.com/office/drawing/2014/main" xmlns="" id="{BA731FAC-22CF-466D-BF1E-322B995345A4}"/>
              </a:ext>
            </a:extLst>
          </p:cNvPr>
          <p:cNvSpPr/>
          <p:nvPr/>
        </p:nvSpPr>
        <p:spPr>
          <a:xfrm>
            <a:off x="3360747" y="6858000"/>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9" name="椭圆 78">
            <a:extLst>
              <a:ext uri="{FF2B5EF4-FFF2-40B4-BE49-F238E27FC236}">
                <a16:creationId xmlns:a16="http://schemas.microsoft.com/office/drawing/2014/main" xmlns="" id="{4751590F-2DA2-4DF8-8CEE-CB2A5646EF3F}"/>
              </a:ext>
            </a:extLst>
          </p:cNvPr>
          <p:cNvSpPr/>
          <p:nvPr/>
        </p:nvSpPr>
        <p:spPr>
          <a:xfrm>
            <a:off x="427783" y="6651529"/>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0" name="椭圆 79">
            <a:extLst>
              <a:ext uri="{FF2B5EF4-FFF2-40B4-BE49-F238E27FC236}">
                <a16:creationId xmlns:a16="http://schemas.microsoft.com/office/drawing/2014/main" xmlns="" id="{90206742-CC19-458E-8F37-E4BA6D976ECE}"/>
              </a:ext>
            </a:extLst>
          </p:cNvPr>
          <p:cNvSpPr/>
          <p:nvPr/>
        </p:nvSpPr>
        <p:spPr>
          <a:xfrm>
            <a:off x="1541049" y="6858000"/>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1" name="椭圆 80">
            <a:extLst>
              <a:ext uri="{FF2B5EF4-FFF2-40B4-BE49-F238E27FC236}">
                <a16:creationId xmlns:a16="http://schemas.microsoft.com/office/drawing/2014/main" xmlns="" id="{0F50D128-29B6-4C7A-8DDE-A3684C7DC4FD}"/>
              </a:ext>
            </a:extLst>
          </p:cNvPr>
          <p:cNvSpPr/>
          <p:nvPr/>
        </p:nvSpPr>
        <p:spPr>
          <a:xfrm>
            <a:off x="2704295" y="4743064"/>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2" name="椭圆 81">
            <a:extLst>
              <a:ext uri="{FF2B5EF4-FFF2-40B4-BE49-F238E27FC236}">
                <a16:creationId xmlns:a16="http://schemas.microsoft.com/office/drawing/2014/main" xmlns="" id="{C6A36204-03A5-455A-8F83-01457CA43AFD}"/>
              </a:ext>
            </a:extLst>
          </p:cNvPr>
          <p:cNvSpPr/>
          <p:nvPr/>
        </p:nvSpPr>
        <p:spPr>
          <a:xfrm>
            <a:off x="-1571786" y="4807187"/>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3" name="椭圆 82">
            <a:extLst>
              <a:ext uri="{FF2B5EF4-FFF2-40B4-BE49-F238E27FC236}">
                <a16:creationId xmlns:a16="http://schemas.microsoft.com/office/drawing/2014/main" xmlns="" id="{0E129D71-E356-4C19-BEF9-EBC539B38633}"/>
              </a:ext>
            </a:extLst>
          </p:cNvPr>
          <p:cNvSpPr/>
          <p:nvPr/>
        </p:nvSpPr>
        <p:spPr>
          <a:xfrm>
            <a:off x="1435131" y="6307495"/>
            <a:ext cx="147210" cy="147210"/>
          </a:xfrm>
          <a:prstGeom prst="ellipse">
            <a:avLst/>
          </a:prstGeom>
          <a:solidFill>
            <a:schemeClr val="bg1">
              <a:alpha val="4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4" name="椭圆 83">
            <a:extLst>
              <a:ext uri="{FF2B5EF4-FFF2-40B4-BE49-F238E27FC236}">
                <a16:creationId xmlns:a16="http://schemas.microsoft.com/office/drawing/2014/main" xmlns="" id="{03189F9C-B2C6-40AC-A6E7-BFE17D5F57E3}"/>
              </a:ext>
            </a:extLst>
          </p:cNvPr>
          <p:cNvSpPr/>
          <p:nvPr/>
        </p:nvSpPr>
        <p:spPr>
          <a:xfrm>
            <a:off x="1952131" y="6901548"/>
            <a:ext cx="183328" cy="18332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5" name="椭圆 84">
            <a:extLst>
              <a:ext uri="{FF2B5EF4-FFF2-40B4-BE49-F238E27FC236}">
                <a16:creationId xmlns:a16="http://schemas.microsoft.com/office/drawing/2014/main" xmlns="" id="{1DE6ABAD-6F99-44A2-AF2B-B197C0E8C75B}"/>
              </a:ext>
            </a:extLst>
          </p:cNvPr>
          <p:cNvSpPr/>
          <p:nvPr/>
        </p:nvSpPr>
        <p:spPr>
          <a:xfrm>
            <a:off x="-827225" y="6530088"/>
            <a:ext cx="327912" cy="327912"/>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6" name="椭圆 85">
            <a:extLst>
              <a:ext uri="{FF2B5EF4-FFF2-40B4-BE49-F238E27FC236}">
                <a16:creationId xmlns:a16="http://schemas.microsoft.com/office/drawing/2014/main" xmlns="" id="{B1F85051-EACE-4E2E-B621-71588441B24F}"/>
              </a:ext>
            </a:extLst>
          </p:cNvPr>
          <p:cNvSpPr/>
          <p:nvPr/>
        </p:nvSpPr>
        <p:spPr>
          <a:xfrm>
            <a:off x="2237427" y="6242510"/>
            <a:ext cx="183328" cy="18332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7" name="椭圆 86">
            <a:extLst>
              <a:ext uri="{FF2B5EF4-FFF2-40B4-BE49-F238E27FC236}">
                <a16:creationId xmlns:a16="http://schemas.microsoft.com/office/drawing/2014/main" xmlns="" id="{45735D20-6EB3-42E9-AF72-A5E3C3FD7A81}"/>
              </a:ext>
            </a:extLst>
          </p:cNvPr>
          <p:cNvSpPr/>
          <p:nvPr/>
        </p:nvSpPr>
        <p:spPr>
          <a:xfrm>
            <a:off x="793255" y="6269724"/>
            <a:ext cx="183328" cy="18332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8" name="椭圆 87">
            <a:extLst>
              <a:ext uri="{FF2B5EF4-FFF2-40B4-BE49-F238E27FC236}">
                <a16:creationId xmlns:a16="http://schemas.microsoft.com/office/drawing/2014/main" xmlns="" id="{B61F1AE0-74D1-4562-AC16-5CFE029096CF}"/>
              </a:ext>
            </a:extLst>
          </p:cNvPr>
          <p:cNvSpPr/>
          <p:nvPr/>
        </p:nvSpPr>
        <p:spPr>
          <a:xfrm>
            <a:off x="3179753" y="6748453"/>
            <a:ext cx="109547" cy="109547"/>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9" name="椭圆 88">
            <a:extLst>
              <a:ext uri="{FF2B5EF4-FFF2-40B4-BE49-F238E27FC236}">
                <a16:creationId xmlns:a16="http://schemas.microsoft.com/office/drawing/2014/main" xmlns="" id="{ECEAAE16-A249-4C6E-AEB7-BE401056AAEE}"/>
              </a:ext>
            </a:extLst>
          </p:cNvPr>
          <p:cNvSpPr/>
          <p:nvPr/>
        </p:nvSpPr>
        <p:spPr>
          <a:xfrm>
            <a:off x="-426689" y="6616468"/>
            <a:ext cx="183328" cy="18332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0" name="椭圆 89">
            <a:extLst>
              <a:ext uri="{FF2B5EF4-FFF2-40B4-BE49-F238E27FC236}">
                <a16:creationId xmlns:a16="http://schemas.microsoft.com/office/drawing/2014/main" xmlns="" id="{A98785B2-5B12-47CB-B23C-D59F7CA7FC80}"/>
              </a:ext>
            </a:extLst>
          </p:cNvPr>
          <p:cNvSpPr/>
          <p:nvPr/>
        </p:nvSpPr>
        <p:spPr>
          <a:xfrm>
            <a:off x="853128" y="7124252"/>
            <a:ext cx="183328" cy="18332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1" name="椭圆 90">
            <a:extLst>
              <a:ext uri="{FF2B5EF4-FFF2-40B4-BE49-F238E27FC236}">
                <a16:creationId xmlns:a16="http://schemas.microsoft.com/office/drawing/2014/main" xmlns="" id="{6B039B02-10D2-4BB5-B3D5-5F2BB4642705}"/>
              </a:ext>
            </a:extLst>
          </p:cNvPr>
          <p:cNvSpPr/>
          <p:nvPr/>
        </p:nvSpPr>
        <p:spPr>
          <a:xfrm>
            <a:off x="1624600" y="5257880"/>
            <a:ext cx="109547" cy="109547"/>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2" name="椭圆 91">
            <a:extLst>
              <a:ext uri="{FF2B5EF4-FFF2-40B4-BE49-F238E27FC236}">
                <a16:creationId xmlns:a16="http://schemas.microsoft.com/office/drawing/2014/main" xmlns="" id="{37D0C73E-9288-46E2-A396-C37E016248AB}"/>
              </a:ext>
            </a:extLst>
          </p:cNvPr>
          <p:cNvSpPr/>
          <p:nvPr/>
        </p:nvSpPr>
        <p:spPr>
          <a:xfrm>
            <a:off x="1993926" y="6409997"/>
            <a:ext cx="109547" cy="109547"/>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3" name="椭圆 92">
            <a:extLst>
              <a:ext uri="{FF2B5EF4-FFF2-40B4-BE49-F238E27FC236}">
                <a16:creationId xmlns:a16="http://schemas.microsoft.com/office/drawing/2014/main" xmlns="" id="{AA2B84EF-5405-4EB3-B0B9-AD59D84B41D1}"/>
              </a:ext>
            </a:extLst>
          </p:cNvPr>
          <p:cNvSpPr/>
          <p:nvPr/>
        </p:nvSpPr>
        <p:spPr>
          <a:xfrm>
            <a:off x="2858544" y="6277577"/>
            <a:ext cx="327912" cy="327912"/>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4" name="椭圆 93">
            <a:extLst>
              <a:ext uri="{FF2B5EF4-FFF2-40B4-BE49-F238E27FC236}">
                <a16:creationId xmlns:a16="http://schemas.microsoft.com/office/drawing/2014/main" xmlns="" id="{4E2B8713-C0B8-4662-9F6F-66577F846090}"/>
              </a:ext>
            </a:extLst>
          </p:cNvPr>
          <p:cNvSpPr/>
          <p:nvPr/>
        </p:nvSpPr>
        <p:spPr>
          <a:xfrm>
            <a:off x="3534366" y="6377363"/>
            <a:ext cx="195943" cy="195943"/>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5" name="椭圆 94">
            <a:extLst>
              <a:ext uri="{FF2B5EF4-FFF2-40B4-BE49-F238E27FC236}">
                <a16:creationId xmlns:a16="http://schemas.microsoft.com/office/drawing/2014/main" xmlns="" id="{A0D36C64-5DAE-4C71-8487-76CBC215F2B7}"/>
              </a:ext>
            </a:extLst>
          </p:cNvPr>
          <p:cNvSpPr/>
          <p:nvPr/>
        </p:nvSpPr>
        <p:spPr>
          <a:xfrm>
            <a:off x="545211" y="5192152"/>
            <a:ext cx="195943" cy="195943"/>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6" name="椭圆 95">
            <a:extLst>
              <a:ext uri="{FF2B5EF4-FFF2-40B4-BE49-F238E27FC236}">
                <a16:creationId xmlns:a16="http://schemas.microsoft.com/office/drawing/2014/main" xmlns="" id="{B27FF1D2-3465-4656-8BC9-3942F3A728BC}"/>
              </a:ext>
            </a:extLst>
          </p:cNvPr>
          <p:cNvSpPr/>
          <p:nvPr/>
        </p:nvSpPr>
        <p:spPr>
          <a:xfrm>
            <a:off x="2176325" y="6590766"/>
            <a:ext cx="195943" cy="195943"/>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7" name="椭圆 96">
            <a:extLst>
              <a:ext uri="{FF2B5EF4-FFF2-40B4-BE49-F238E27FC236}">
                <a16:creationId xmlns:a16="http://schemas.microsoft.com/office/drawing/2014/main" xmlns="" id="{47A58F2C-70A7-4276-B522-E21D22ED5F32}"/>
              </a:ext>
            </a:extLst>
          </p:cNvPr>
          <p:cNvSpPr/>
          <p:nvPr/>
        </p:nvSpPr>
        <p:spPr>
          <a:xfrm>
            <a:off x="995972" y="5135002"/>
            <a:ext cx="195943" cy="195943"/>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8" name="椭圆 97">
            <a:extLst>
              <a:ext uri="{FF2B5EF4-FFF2-40B4-BE49-F238E27FC236}">
                <a16:creationId xmlns:a16="http://schemas.microsoft.com/office/drawing/2014/main" xmlns="" id="{674CCF02-1C3B-40E8-97B0-DDDB3BD8C1AA}"/>
              </a:ext>
            </a:extLst>
          </p:cNvPr>
          <p:cNvSpPr/>
          <p:nvPr/>
        </p:nvSpPr>
        <p:spPr>
          <a:xfrm>
            <a:off x="-2703405" y="5799599"/>
            <a:ext cx="327912" cy="327912"/>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9" name="椭圆 98">
            <a:extLst>
              <a:ext uri="{FF2B5EF4-FFF2-40B4-BE49-F238E27FC236}">
                <a16:creationId xmlns:a16="http://schemas.microsoft.com/office/drawing/2014/main" xmlns="" id="{B30D6279-4040-472C-A6C9-7A3F9DD73B16}"/>
              </a:ext>
            </a:extLst>
          </p:cNvPr>
          <p:cNvSpPr/>
          <p:nvPr/>
        </p:nvSpPr>
        <p:spPr>
          <a:xfrm>
            <a:off x="-1268186" y="6151709"/>
            <a:ext cx="327912" cy="327912"/>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0" name="椭圆 99">
            <a:extLst>
              <a:ext uri="{FF2B5EF4-FFF2-40B4-BE49-F238E27FC236}">
                <a16:creationId xmlns:a16="http://schemas.microsoft.com/office/drawing/2014/main" xmlns="" id="{6AD9D951-B2E9-4162-89BD-348E4E9C1C4E}"/>
              </a:ext>
            </a:extLst>
          </p:cNvPr>
          <p:cNvSpPr/>
          <p:nvPr/>
        </p:nvSpPr>
        <p:spPr>
          <a:xfrm>
            <a:off x="878885" y="5825054"/>
            <a:ext cx="147210" cy="147210"/>
          </a:xfrm>
          <a:prstGeom prst="ellipse">
            <a:avLst/>
          </a:prstGeom>
          <a:solidFill>
            <a:schemeClr val="bg1">
              <a:alpha val="4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1" name="椭圆 100">
            <a:extLst>
              <a:ext uri="{FF2B5EF4-FFF2-40B4-BE49-F238E27FC236}">
                <a16:creationId xmlns:a16="http://schemas.microsoft.com/office/drawing/2014/main" xmlns="" id="{78E1B8CC-C47B-4FD1-8DA3-91B78BF1AC5A}"/>
              </a:ext>
            </a:extLst>
          </p:cNvPr>
          <p:cNvSpPr/>
          <p:nvPr/>
        </p:nvSpPr>
        <p:spPr>
          <a:xfrm>
            <a:off x="1074088" y="6379131"/>
            <a:ext cx="246358" cy="246358"/>
          </a:xfrm>
          <a:prstGeom prst="ellipse">
            <a:avLst/>
          </a:prstGeom>
          <a:solidFill>
            <a:schemeClr val="bg1">
              <a:alpha val="4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2" name="椭圆 101">
            <a:extLst>
              <a:ext uri="{FF2B5EF4-FFF2-40B4-BE49-F238E27FC236}">
                <a16:creationId xmlns:a16="http://schemas.microsoft.com/office/drawing/2014/main" xmlns="" id="{8817ECEF-4124-4C8D-BC4E-E812BA80EB86}"/>
              </a:ext>
            </a:extLst>
          </p:cNvPr>
          <p:cNvSpPr/>
          <p:nvPr/>
        </p:nvSpPr>
        <p:spPr>
          <a:xfrm>
            <a:off x="809083" y="5979607"/>
            <a:ext cx="147210" cy="147210"/>
          </a:xfrm>
          <a:prstGeom prst="ellipse">
            <a:avLst/>
          </a:prstGeom>
          <a:solidFill>
            <a:schemeClr val="bg1">
              <a:alpha val="4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3" name="椭圆 102">
            <a:extLst>
              <a:ext uri="{FF2B5EF4-FFF2-40B4-BE49-F238E27FC236}">
                <a16:creationId xmlns:a16="http://schemas.microsoft.com/office/drawing/2014/main" xmlns="" id="{175D1C77-3903-4EF4-8182-D143F72D0038}"/>
              </a:ext>
            </a:extLst>
          </p:cNvPr>
          <p:cNvSpPr/>
          <p:nvPr/>
        </p:nvSpPr>
        <p:spPr>
          <a:xfrm>
            <a:off x="-3439067" y="5988014"/>
            <a:ext cx="246358" cy="246358"/>
          </a:xfrm>
          <a:prstGeom prst="ellipse">
            <a:avLst/>
          </a:prstGeom>
          <a:solidFill>
            <a:schemeClr val="bg1">
              <a:alpha val="4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4" name="椭圆 103">
            <a:extLst>
              <a:ext uri="{FF2B5EF4-FFF2-40B4-BE49-F238E27FC236}">
                <a16:creationId xmlns:a16="http://schemas.microsoft.com/office/drawing/2014/main" xmlns="" id="{B7477C01-1670-4B1D-A285-AAD0F2C763C4}"/>
              </a:ext>
            </a:extLst>
          </p:cNvPr>
          <p:cNvSpPr/>
          <p:nvPr/>
        </p:nvSpPr>
        <p:spPr>
          <a:xfrm>
            <a:off x="3672711" y="6829242"/>
            <a:ext cx="195943" cy="195943"/>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6" name="椭圆 105">
            <a:extLst>
              <a:ext uri="{FF2B5EF4-FFF2-40B4-BE49-F238E27FC236}">
                <a16:creationId xmlns:a16="http://schemas.microsoft.com/office/drawing/2014/main" xmlns="" id="{259063A1-E6E1-4C1B-8F03-0430F7B414B0}"/>
              </a:ext>
            </a:extLst>
          </p:cNvPr>
          <p:cNvSpPr/>
          <p:nvPr/>
        </p:nvSpPr>
        <p:spPr>
          <a:xfrm>
            <a:off x="-1923905" y="5831200"/>
            <a:ext cx="327912" cy="327912"/>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8" name="椭圆 107">
            <a:extLst>
              <a:ext uri="{FF2B5EF4-FFF2-40B4-BE49-F238E27FC236}">
                <a16:creationId xmlns:a16="http://schemas.microsoft.com/office/drawing/2014/main" xmlns="" id="{3B584015-9BBA-43D0-A7D1-48DF0E87143D}"/>
              </a:ext>
            </a:extLst>
          </p:cNvPr>
          <p:cNvSpPr/>
          <p:nvPr/>
        </p:nvSpPr>
        <p:spPr>
          <a:xfrm>
            <a:off x="1529605" y="6274540"/>
            <a:ext cx="195943" cy="195943"/>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9" name="椭圆 108">
            <a:extLst>
              <a:ext uri="{FF2B5EF4-FFF2-40B4-BE49-F238E27FC236}">
                <a16:creationId xmlns:a16="http://schemas.microsoft.com/office/drawing/2014/main" xmlns="" id="{9EBF45F3-9969-4783-9592-5C73394788B1}"/>
              </a:ext>
            </a:extLst>
          </p:cNvPr>
          <p:cNvSpPr/>
          <p:nvPr/>
        </p:nvSpPr>
        <p:spPr>
          <a:xfrm>
            <a:off x="839479" y="6073425"/>
            <a:ext cx="147210" cy="147210"/>
          </a:xfrm>
          <a:prstGeom prst="ellipse">
            <a:avLst/>
          </a:prstGeom>
          <a:solidFill>
            <a:schemeClr val="bg1">
              <a:alpha val="4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0" name="椭圆 109">
            <a:extLst>
              <a:ext uri="{FF2B5EF4-FFF2-40B4-BE49-F238E27FC236}">
                <a16:creationId xmlns:a16="http://schemas.microsoft.com/office/drawing/2014/main" xmlns="" id="{487AE68F-8E5B-45AA-AFB1-2C86E58ED47C}"/>
              </a:ext>
            </a:extLst>
          </p:cNvPr>
          <p:cNvSpPr/>
          <p:nvPr/>
        </p:nvSpPr>
        <p:spPr>
          <a:xfrm>
            <a:off x="1386270" y="5611633"/>
            <a:ext cx="147210" cy="147210"/>
          </a:xfrm>
          <a:prstGeom prst="ellipse">
            <a:avLst/>
          </a:prstGeom>
          <a:solidFill>
            <a:schemeClr val="bg1">
              <a:alpha val="4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1" name="椭圆 110">
            <a:extLst>
              <a:ext uri="{FF2B5EF4-FFF2-40B4-BE49-F238E27FC236}">
                <a16:creationId xmlns:a16="http://schemas.microsoft.com/office/drawing/2014/main" xmlns="" id="{7187F44A-9DBE-40D9-B7AC-338CFC80368E}"/>
              </a:ext>
            </a:extLst>
          </p:cNvPr>
          <p:cNvSpPr/>
          <p:nvPr/>
        </p:nvSpPr>
        <p:spPr>
          <a:xfrm>
            <a:off x="1904150" y="6804454"/>
            <a:ext cx="131638" cy="13163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2" name="椭圆 111">
            <a:extLst>
              <a:ext uri="{FF2B5EF4-FFF2-40B4-BE49-F238E27FC236}">
                <a16:creationId xmlns:a16="http://schemas.microsoft.com/office/drawing/2014/main" xmlns="" id="{4D8DC00A-55C8-4A0E-934E-8D7C68EBD475}"/>
              </a:ext>
            </a:extLst>
          </p:cNvPr>
          <p:cNvSpPr/>
          <p:nvPr/>
        </p:nvSpPr>
        <p:spPr>
          <a:xfrm>
            <a:off x="1158105" y="6614760"/>
            <a:ext cx="220298" cy="22029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3" name="椭圆 112">
            <a:extLst>
              <a:ext uri="{FF2B5EF4-FFF2-40B4-BE49-F238E27FC236}">
                <a16:creationId xmlns:a16="http://schemas.microsoft.com/office/drawing/2014/main" xmlns="" id="{9E270292-6AA7-4B7B-AB5B-BD5DD188F321}"/>
              </a:ext>
            </a:extLst>
          </p:cNvPr>
          <p:cNvSpPr/>
          <p:nvPr/>
        </p:nvSpPr>
        <p:spPr>
          <a:xfrm>
            <a:off x="1504489" y="6062030"/>
            <a:ext cx="131638" cy="13163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4" name="椭圆 113">
            <a:extLst>
              <a:ext uri="{FF2B5EF4-FFF2-40B4-BE49-F238E27FC236}">
                <a16:creationId xmlns:a16="http://schemas.microsoft.com/office/drawing/2014/main" xmlns="" id="{82F93C14-3E99-4FBE-BE6D-F33746E0BF74}"/>
              </a:ext>
            </a:extLst>
          </p:cNvPr>
          <p:cNvSpPr/>
          <p:nvPr/>
        </p:nvSpPr>
        <p:spPr>
          <a:xfrm>
            <a:off x="189080" y="6597983"/>
            <a:ext cx="220298" cy="22029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5" name="椭圆 114">
            <a:extLst>
              <a:ext uri="{FF2B5EF4-FFF2-40B4-BE49-F238E27FC236}">
                <a16:creationId xmlns:a16="http://schemas.microsoft.com/office/drawing/2014/main" xmlns="" id="{6B438104-7901-4B68-B12D-34B7135EE186}"/>
              </a:ext>
            </a:extLst>
          </p:cNvPr>
          <p:cNvSpPr/>
          <p:nvPr/>
        </p:nvSpPr>
        <p:spPr>
          <a:xfrm>
            <a:off x="1302346" y="6804454"/>
            <a:ext cx="131638" cy="13163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6" name="椭圆 115">
            <a:extLst>
              <a:ext uri="{FF2B5EF4-FFF2-40B4-BE49-F238E27FC236}">
                <a16:creationId xmlns:a16="http://schemas.microsoft.com/office/drawing/2014/main" xmlns="" id="{7BD530CF-D0A7-489F-BD18-4E9B8F8F5E46}"/>
              </a:ext>
            </a:extLst>
          </p:cNvPr>
          <p:cNvSpPr/>
          <p:nvPr/>
        </p:nvSpPr>
        <p:spPr>
          <a:xfrm>
            <a:off x="795804" y="6391498"/>
            <a:ext cx="220298" cy="22029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7" name="椭圆 116">
            <a:extLst>
              <a:ext uri="{FF2B5EF4-FFF2-40B4-BE49-F238E27FC236}">
                <a16:creationId xmlns:a16="http://schemas.microsoft.com/office/drawing/2014/main" xmlns="" id="{A465FA1D-5F5C-493A-92B9-BE5CE345003C}"/>
              </a:ext>
            </a:extLst>
          </p:cNvPr>
          <p:cNvSpPr/>
          <p:nvPr/>
        </p:nvSpPr>
        <p:spPr>
          <a:xfrm>
            <a:off x="2558564" y="4969658"/>
            <a:ext cx="1973942" cy="1973942"/>
          </a:xfrm>
          <a:prstGeom prst="ellipse">
            <a:avLst/>
          </a:prstGeom>
          <a:gradFill flip="none" rotWithShape="1">
            <a:gsLst>
              <a:gs pos="100000">
                <a:schemeClr val="bg1">
                  <a:alpha val="63000"/>
                </a:schemeClr>
              </a:gs>
              <a:gs pos="55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8" name="椭圆 117">
            <a:extLst>
              <a:ext uri="{FF2B5EF4-FFF2-40B4-BE49-F238E27FC236}">
                <a16:creationId xmlns:a16="http://schemas.microsoft.com/office/drawing/2014/main" xmlns="" id="{CA8C5228-00CB-4BBD-A4C5-79F93164FC4B}"/>
              </a:ext>
            </a:extLst>
          </p:cNvPr>
          <p:cNvSpPr/>
          <p:nvPr/>
        </p:nvSpPr>
        <p:spPr>
          <a:xfrm>
            <a:off x="3081045" y="5492139"/>
            <a:ext cx="928980" cy="928980"/>
          </a:xfrm>
          <a:prstGeom prst="ellipse">
            <a:avLst/>
          </a:prstGeom>
          <a:gradFill>
            <a:gsLst>
              <a:gs pos="21000">
                <a:schemeClr val="accent1">
                  <a:lumMod val="5000"/>
                  <a:lumOff val="95000"/>
                </a:schemeClr>
              </a:gs>
              <a:gs pos="57000">
                <a:schemeClr val="bg1">
                  <a:alpha val="73000"/>
                </a:schemeClr>
              </a:gs>
            </a:gsLst>
            <a:path path="circle">
              <a:fillToRect l="50000" t="50000" r="50000" b="50000"/>
            </a:path>
          </a:gradFill>
          <a:ln>
            <a:noFill/>
          </a:ln>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5" name="矩形 259">
            <a:extLst>
              <a:ext uri="{FF2B5EF4-FFF2-40B4-BE49-F238E27FC236}">
                <a16:creationId xmlns:a16="http://schemas.microsoft.com/office/drawing/2014/main" xmlns="" id="{A68212E6-97A9-4EDD-8ECA-458210A82247}"/>
              </a:ext>
            </a:extLst>
          </p:cNvPr>
          <p:cNvSpPr>
            <a:spLocks noChangeArrowheads="1"/>
          </p:cNvSpPr>
          <p:nvPr/>
        </p:nvSpPr>
        <p:spPr bwMode="auto">
          <a:xfrm>
            <a:off x="986689" y="2500968"/>
            <a:ext cx="10257044" cy="800219"/>
          </a:xfrm>
          <a:prstGeom prst="rect">
            <a:avLst/>
          </a:prstGeom>
          <a:noFill/>
          <a:ln>
            <a:noFill/>
          </a:ln>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lnSpc>
                <a:spcPct val="130000"/>
              </a:lnSpc>
              <a:buNone/>
            </a:pPr>
            <a:r>
              <a:rPr lang="zh-CN" altLang="en-US" sz="4000" b="1" dirty="0" smtClean="0">
                <a:solidFill>
                  <a:srgbClr val="0070C0"/>
                </a:solidFill>
                <a:latin typeface="+mj-ea"/>
                <a:ea typeface="+mj-ea"/>
                <a:cs typeface="+mn-ea"/>
                <a:sym typeface="+mn-lt"/>
              </a:rPr>
              <a:t>四、</a:t>
            </a:r>
            <a:r>
              <a:rPr lang="zh-CN" altLang="en-US" sz="4000" b="1" dirty="0" smtClean="0">
                <a:solidFill>
                  <a:srgbClr val="0070C0"/>
                </a:solidFill>
                <a:cs typeface="+mn-ea"/>
                <a:sym typeface="+mn-lt"/>
              </a:rPr>
              <a:t>诗歌教学活动目标制定</a:t>
            </a:r>
            <a:endParaRPr lang="zh-CN" altLang="en-US" sz="6000" b="1" dirty="0">
              <a:latin typeface="+mj-ea"/>
              <a:ea typeface="+mj-ea"/>
              <a:cs typeface="+mn-ea"/>
              <a:sym typeface="+mn-lt"/>
            </a:endParaRPr>
          </a:p>
        </p:txBody>
      </p:sp>
      <p:sp>
        <p:nvSpPr>
          <p:cNvPr id="121" name="PA_矩形 19">
            <a:extLst>
              <a:ext uri="{FF2B5EF4-FFF2-40B4-BE49-F238E27FC236}">
                <a16:creationId xmlns:a16="http://schemas.microsoft.com/office/drawing/2014/main" xmlns="" id="{06C92921-0693-4CE6-AC38-A7C798F1FEB3}"/>
              </a:ext>
            </a:extLst>
          </p:cNvPr>
          <p:cNvSpPr/>
          <p:nvPr>
            <p:custDataLst>
              <p:tags r:id="rId1"/>
            </p:custDataLst>
          </p:nvPr>
        </p:nvSpPr>
        <p:spPr>
          <a:xfrm>
            <a:off x="3115738" y="4805068"/>
            <a:ext cx="5971818" cy="523220"/>
          </a:xfrm>
          <a:prstGeom prst="rect">
            <a:avLst/>
          </a:prstGeom>
        </p:spPr>
        <p:txBody>
          <a:bodyPr wrap="square">
            <a:spAutoFit/>
          </a:bodyPr>
          <a:lstStyle/>
          <a:p>
            <a:r>
              <a:rPr lang="zh-CN" altLang="en-US" sz="2800" b="1" dirty="0" smtClean="0">
                <a:solidFill>
                  <a:schemeClr val="tx1">
                    <a:lumMod val="75000"/>
                    <a:lumOff val="25000"/>
                  </a:schemeClr>
                </a:solidFill>
                <a:cs typeface="+mn-ea"/>
                <a:sym typeface="+mn-lt"/>
              </a:rPr>
              <a:t>    </a:t>
            </a:r>
            <a:endParaRPr lang="zh-CN" altLang="en-US" sz="2800" b="1" i="0" dirty="0">
              <a:effectLst/>
              <a:cs typeface="+mn-ea"/>
              <a:sym typeface="+mn-lt"/>
            </a:endParaRPr>
          </a:p>
        </p:txBody>
      </p:sp>
      <p:pic>
        <p:nvPicPr>
          <p:cNvPr id="10" name="几米 - 拥有Masbfca (广告配乐完整版)">
            <a:hlinkClick r:id="" action="ppaction://media"/>
            <a:extLst>
              <a:ext uri="{FF2B5EF4-FFF2-40B4-BE49-F238E27FC236}">
                <a16:creationId xmlns:a16="http://schemas.microsoft.com/office/drawing/2014/main" xmlns="" id="{2DBD9292-7227-4634-A198-4098DD8933D5}"/>
              </a:ext>
            </a:extLst>
          </p:cNvPr>
          <p:cNvPicPr>
            <a:picLocks noChangeAspect="1"/>
          </p:cNvPicPr>
          <p:nvPr>
            <a:audioFile r:link="rId3"/>
            <p:extLst>
              <p:ext uri="{DAA4B4D4-6D71-4841-9C94-3DE7FCFB9230}">
                <p14:media xmlns:p14="http://schemas.microsoft.com/office/powerpoint/2010/main" r:embed="rId2"/>
              </p:ext>
            </p:extLst>
          </p:nvPr>
        </p:nvPicPr>
        <p:blipFill>
          <a:blip r:embed="rId7"/>
          <a:stretch>
            <a:fillRect/>
          </a:stretch>
        </p:blipFill>
        <p:spPr>
          <a:xfrm>
            <a:off x="6077365" y="-1369943"/>
            <a:ext cx="609600" cy="609600"/>
          </a:xfrm>
          <a:prstGeom prst="rect">
            <a:avLst/>
          </a:prstGeom>
        </p:spPr>
      </p:pic>
    </p:spTree>
    <p:extLst>
      <p:ext uri="{BB962C8B-B14F-4D97-AF65-F5344CB8AC3E}">
        <p14:creationId xmlns:p14="http://schemas.microsoft.com/office/powerpoint/2010/main" val="292176738"/>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childTnLst>
                          </p:cTn>
                        </p:par>
                        <p:par>
                          <p:cTn id="7" fill="hold">
                            <p:stCondLst>
                              <p:cond delay="0"/>
                            </p:stCondLst>
                            <p:childTnLst>
                              <p:par>
                                <p:cTn id="8" presetID="41" presetClass="entr" presetSubtype="0" fill="hold" grpId="0" nodeType="afterEffect">
                                  <p:stCondLst>
                                    <p:cond delay="0"/>
                                  </p:stCondLst>
                                  <p:iterate type="lt">
                                    <p:tmPct val="10000"/>
                                  </p:iterate>
                                  <p:childTnLst>
                                    <p:set>
                                      <p:cBhvr>
                                        <p:cTn id="9" dur="1" fill="hold">
                                          <p:stCondLst>
                                            <p:cond delay="0"/>
                                          </p:stCondLst>
                                        </p:cTn>
                                        <p:tgtEl>
                                          <p:spTgt spid="105"/>
                                        </p:tgtEl>
                                        <p:attrNameLst>
                                          <p:attrName>style.visibility</p:attrName>
                                        </p:attrNameLst>
                                      </p:cBhvr>
                                      <p:to>
                                        <p:strVal val="visible"/>
                                      </p:to>
                                    </p:set>
                                    <p:anim calcmode="lin" valueType="num">
                                      <p:cBhvr>
                                        <p:cTn id="10" dur="500" fill="hold"/>
                                        <p:tgtEl>
                                          <p:spTgt spid="105"/>
                                        </p:tgtEl>
                                        <p:attrNameLst>
                                          <p:attrName>ppt_x</p:attrName>
                                        </p:attrNameLst>
                                      </p:cBhvr>
                                      <p:tavLst>
                                        <p:tav tm="0">
                                          <p:val>
                                            <p:strVal val="#ppt_x"/>
                                          </p:val>
                                        </p:tav>
                                        <p:tav tm="50000">
                                          <p:val>
                                            <p:strVal val="#ppt_x+.1"/>
                                          </p:val>
                                        </p:tav>
                                        <p:tav tm="100000">
                                          <p:val>
                                            <p:strVal val="#ppt_x"/>
                                          </p:val>
                                        </p:tav>
                                      </p:tavLst>
                                    </p:anim>
                                    <p:anim calcmode="lin" valueType="num">
                                      <p:cBhvr>
                                        <p:cTn id="11" dur="500" fill="hold"/>
                                        <p:tgtEl>
                                          <p:spTgt spid="105"/>
                                        </p:tgtEl>
                                        <p:attrNameLst>
                                          <p:attrName>ppt_y</p:attrName>
                                        </p:attrNameLst>
                                      </p:cBhvr>
                                      <p:tavLst>
                                        <p:tav tm="0">
                                          <p:val>
                                            <p:strVal val="#ppt_y"/>
                                          </p:val>
                                        </p:tav>
                                        <p:tav tm="100000">
                                          <p:val>
                                            <p:strVal val="#ppt_y"/>
                                          </p:val>
                                        </p:tav>
                                      </p:tavLst>
                                    </p:anim>
                                    <p:anim calcmode="lin" valueType="num">
                                      <p:cBhvr>
                                        <p:cTn id="12" dur="500" fill="hold"/>
                                        <p:tgtEl>
                                          <p:spTgt spid="105"/>
                                        </p:tgtEl>
                                        <p:attrNameLst>
                                          <p:attrName>ppt_h</p:attrName>
                                        </p:attrNameLst>
                                      </p:cBhvr>
                                      <p:tavLst>
                                        <p:tav tm="0">
                                          <p:val>
                                            <p:strVal val="#ppt_h/10"/>
                                          </p:val>
                                        </p:tav>
                                        <p:tav tm="50000">
                                          <p:val>
                                            <p:strVal val="#ppt_h+.01"/>
                                          </p:val>
                                        </p:tav>
                                        <p:tav tm="100000">
                                          <p:val>
                                            <p:strVal val="#ppt_h"/>
                                          </p:val>
                                        </p:tav>
                                      </p:tavLst>
                                    </p:anim>
                                    <p:anim calcmode="lin" valueType="num">
                                      <p:cBhvr>
                                        <p:cTn id="13" dur="500" fill="hold"/>
                                        <p:tgtEl>
                                          <p:spTgt spid="105"/>
                                        </p:tgtEl>
                                        <p:attrNameLst>
                                          <p:attrName>ppt_w</p:attrName>
                                        </p:attrNameLst>
                                      </p:cBhvr>
                                      <p:tavLst>
                                        <p:tav tm="0">
                                          <p:val>
                                            <p:strVal val="#ppt_w/10"/>
                                          </p:val>
                                        </p:tav>
                                        <p:tav tm="50000">
                                          <p:val>
                                            <p:strVal val="#ppt_w+.01"/>
                                          </p:val>
                                        </p:tav>
                                        <p:tav tm="100000">
                                          <p:val>
                                            <p:strVal val="#ppt_w"/>
                                          </p:val>
                                        </p:tav>
                                      </p:tavLst>
                                    </p:anim>
                                    <p:animEffect transition="in" filter="fade">
                                      <p:cBhvr>
                                        <p:cTn id="14" dur="500" tmFilter="0,0; .5, 1; 1, 1"/>
                                        <p:tgtEl>
                                          <p:spTgt spid="105"/>
                                        </p:tgtEl>
                                      </p:cBhvr>
                                    </p:animEffect>
                                  </p:childTnLst>
                                </p:cTn>
                              </p:par>
                            </p:childTnLst>
                          </p:cTn>
                        </p:par>
                        <p:par>
                          <p:cTn id="15" fill="hold">
                            <p:stCondLst>
                              <p:cond delay="1050"/>
                            </p:stCondLst>
                            <p:childTnLst>
                              <p:par>
                                <p:cTn id="16" presetID="26" presetClass="emph" presetSubtype="0" fill="hold" grpId="1" nodeType="afterEffect">
                                  <p:stCondLst>
                                    <p:cond delay="0"/>
                                  </p:stCondLst>
                                  <p:iterate type="lt">
                                    <p:tmPct val="0"/>
                                  </p:iterate>
                                  <p:childTnLst>
                                    <p:animEffect transition="out" filter="fade">
                                      <p:cBhvr>
                                        <p:cTn id="17" dur="500" tmFilter="0, 0; .2, .5; .8, .5; 1, 0"/>
                                        <p:tgtEl>
                                          <p:spTgt spid="105"/>
                                        </p:tgtEl>
                                      </p:cBhvr>
                                    </p:animEffect>
                                    <p:animScale>
                                      <p:cBhvr>
                                        <p:cTn id="18" dur="250" autoRev="1" fill="hold"/>
                                        <p:tgtEl>
                                          <p:spTgt spid="105"/>
                                        </p:tgtEl>
                                      </p:cBhvr>
                                      <p:by x="105000" y="105000"/>
                                    </p:animScale>
                                  </p:childTnLst>
                                </p:cTn>
                              </p:par>
                              <p:par>
                                <p:cTn id="19" presetID="2" presetClass="entr" presetSubtype="4" fill="hold" grpId="0" nodeType="withEffect">
                                  <p:stCondLst>
                                    <p:cond delay="1000"/>
                                  </p:stCondLst>
                                  <p:childTnLst>
                                    <p:set>
                                      <p:cBhvr>
                                        <p:cTn id="20" dur="1" fill="hold">
                                          <p:stCondLst>
                                            <p:cond delay="0"/>
                                          </p:stCondLst>
                                        </p:cTn>
                                        <p:tgtEl>
                                          <p:spTgt spid="121"/>
                                        </p:tgtEl>
                                        <p:attrNameLst>
                                          <p:attrName>style.visibility</p:attrName>
                                        </p:attrNameLst>
                                      </p:cBhvr>
                                      <p:to>
                                        <p:strVal val="visible"/>
                                      </p:to>
                                    </p:set>
                                    <p:anim calcmode="lin" valueType="num">
                                      <p:cBhvr additive="base">
                                        <p:cTn id="21" dur="500" fill="hold"/>
                                        <p:tgtEl>
                                          <p:spTgt spid="121"/>
                                        </p:tgtEl>
                                        <p:attrNameLst>
                                          <p:attrName>ppt_x</p:attrName>
                                        </p:attrNameLst>
                                      </p:cBhvr>
                                      <p:tavLst>
                                        <p:tav tm="0">
                                          <p:val>
                                            <p:strVal val="#ppt_x"/>
                                          </p:val>
                                        </p:tav>
                                        <p:tav tm="100000">
                                          <p:val>
                                            <p:strVal val="#ppt_x"/>
                                          </p:val>
                                        </p:tav>
                                      </p:tavLst>
                                    </p:anim>
                                    <p:anim calcmode="lin" valueType="num">
                                      <p:cBhvr additive="base">
                                        <p:cTn id="22" dur="500" fill="hold"/>
                                        <p:tgtEl>
                                          <p:spTgt spid="1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23" repeatCount="indefinite" fill="hold" display="0">
                  <p:stCondLst>
                    <p:cond delay="indefinite"/>
                  </p:stCondLst>
                  <p:endCondLst>
                    <p:cond evt="onStopAudio" delay="0">
                      <p:tgtEl>
                        <p:sldTgt/>
                      </p:tgtEl>
                    </p:cond>
                  </p:endCondLst>
                </p:cTn>
                <p:tgtEl>
                  <p:spTgt spid="10"/>
                </p:tgtEl>
              </p:cMediaNode>
            </p:audio>
          </p:childTnLst>
        </p:cTn>
      </p:par>
    </p:tnLst>
    <p:bldLst>
      <p:bldP spid="105" grpId="0"/>
      <p:bldP spid="105" grpId="1"/>
      <p:bldP spid="121"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19403" y="3914747"/>
            <a:ext cx="2126421" cy="2925567"/>
          </a:xfrm>
          <a:prstGeom prst="rect">
            <a:avLst/>
          </a:prstGeom>
        </p:spPr>
      </p:pic>
      <p:pic>
        <p:nvPicPr>
          <p:cNvPr id="3" name="图片 2">
            <a:extLst>
              <a:ext uri="{FF2B5EF4-FFF2-40B4-BE49-F238E27FC236}">
                <a16:creationId xmlns="" xmlns:a16="http://schemas.microsoft.com/office/drawing/2014/main" id="{0744C43E-8DDD-4D63-ABCE-7284FA2365A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23485" y="3717033"/>
            <a:ext cx="2918256" cy="3762825"/>
          </a:xfrm>
          <a:prstGeom prst="rect">
            <a:avLst/>
          </a:prstGeom>
        </p:spPr>
      </p:pic>
      <p:sp>
        <p:nvSpPr>
          <p:cNvPr id="4" name="矩形 3"/>
          <p:cNvSpPr/>
          <p:nvPr/>
        </p:nvSpPr>
        <p:spPr>
          <a:xfrm>
            <a:off x="2845824" y="1706352"/>
            <a:ext cx="8568651" cy="3508653"/>
          </a:xfrm>
          <a:prstGeom prst="rect">
            <a:avLst/>
          </a:prstGeom>
        </p:spPr>
        <p:txBody>
          <a:bodyPr wrap="square" lIns="121917" tIns="60958" rIns="121917" bIns="60958">
            <a:spAutoFit/>
          </a:bodyPr>
          <a:lstStyle/>
          <a:p>
            <a:pPr>
              <a:lnSpc>
                <a:spcPts val="2800"/>
              </a:lnSpc>
            </a:pPr>
            <a:r>
              <a:rPr lang="en-US" altLang="zh-CN" sz="3200" b="1" dirty="0">
                <a:latin typeface="Arial" charset="0"/>
              </a:rPr>
              <a:t>   </a:t>
            </a:r>
            <a:r>
              <a:rPr lang="en-US" altLang="zh-CN" sz="3200" b="1" dirty="0">
                <a:latin typeface="华文新魏" pitchFamily="2" charset="-122"/>
                <a:ea typeface="华文新魏" pitchFamily="2" charset="-122"/>
              </a:rPr>
              <a:t>《</a:t>
            </a:r>
            <a:r>
              <a:rPr lang="zh-CN" altLang="en-US" sz="3200" b="1" dirty="0">
                <a:latin typeface="华文新魏" pitchFamily="2" charset="-122"/>
                <a:ea typeface="华文新魏" pitchFamily="2" charset="-122"/>
              </a:rPr>
              <a:t>指南</a:t>
            </a:r>
            <a:r>
              <a:rPr lang="en-US" altLang="zh-CN" sz="3200" b="1" dirty="0">
                <a:latin typeface="华文新魏" pitchFamily="2" charset="-122"/>
                <a:ea typeface="华文新魏" pitchFamily="2" charset="-122"/>
              </a:rPr>
              <a:t>》</a:t>
            </a:r>
            <a:r>
              <a:rPr lang="zh-CN" altLang="en-US" sz="2700" dirty="0">
                <a:latin typeface="华文新魏" pitchFamily="2" charset="-122"/>
                <a:ea typeface="华文新魏" pitchFamily="2" charset="-122"/>
              </a:rPr>
              <a:t>的语言部分：语言是交流和思维的工具。幼儿期是语言发展，特别是口语发展的重要时期。幼儿语言发展贯穿各个领域，也对其他领域的学习和发展有着重要的影响，幼儿运用语言交流的同时，也在发展着人际交往能力、理解他人和判断交往情境的能力、组织自己思想的能力。</a:t>
            </a:r>
            <a:endParaRPr lang="en-US" altLang="zh-CN" sz="2700" dirty="0">
              <a:latin typeface="华文新魏" pitchFamily="2" charset="-122"/>
              <a:ea typeface="华文新魏" pitchFamily="2" charset="-122"/>
            </a:endParaRPr>
          </a:p>
          <a:p>
            <a:pPr>
              <a:buFont typeface="Wingdings 2" pitchFamily="18" charset="2"/>
              <a:buNone/>
            </a:pPr>
            <a:endParaRPr lang="en-US" altLang="zh-CN" sz="2700" dirty="0">
              <a:latin typeface="Arial" charset="0"/>
            </a:endParaRPr>
          </a:p>
          <a:p>
            <a:pPr>
              <a:buFont typeface="Wingdings 2" pitchFamily="18" charset="2"/>
              <a:buNone/>
            </a:pPr>
            <a:r>
              <a:rPr lang="en-US" altLang="zh-CN" sz="2700" dirty="0">
                <a:latin typeface="Arial" charset="0"/>
              </a:rPr>
              <a:t>       </a:t>
            </a:r>
            <a:r>
              <a:rPr lang="zh-CN" altLang="en-US" sz="2700" dirty="0">
                <a:latin typeface="Arial" charset="0"/>
              </a:rPr>
              <a:t>这段话非常清晰地说明了</a:t>
            </a:r>
            <a:r>
              <a:rPr lang="zh-CN" altLang="en-US" sz="2700" b="1" u="sng" dirty="0">
                <a:latin typeface="Arial" charset="0"/>
              </a:rPr>
              <a:t>儿童语言学习与发展对全面发展的价值。</a:t>
            </a:r>
            <a:endParaRPr lang="zh-CN" altLang="en-US" sz="2700" dirty="0"/>
          </a:p>
        </p:txBody>
      </p:sp>
    </p:spTree>
    <p:extLst>
      <p:ext uri="{BB962C8B-B14F-4D97-AF65-F5344CB8AC3E}">
        <p14:creationId xmlns:p14="http://schemas.microsoft.com/office/powerpoint/2010/main" val="17339797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任意多边形: 形状 3"/>
          <p:cNvSpPr/>
          <p:nvPr/>
        </p:nvSpPr>
        <p:spPr>
          <a:xfrm>
            <a:off x="4988817" y="2891626"/>
            <a:ext cx="1945812" cy="1923535"/>
          </a:xfrm>
          <a:custGeom>
            <a:avLst/>
            <a:gdLst/>
            <a:ahLst/>
            <a:cxnLst/>
            <a:rect l="l" t="t" r="r" b="b"/>
            <a:pathLst>
              <a:path w="146902" h="145220">
                <a:moveTo>
                  <a:pt x="137410" y="123064"/>
                </a:moveTo>
                <a:cubicBezTo>
                  <a:pt x="137707" y="122915"/>
                  <a:pt x="138005" y="122915"/>
                  <a:pt x="138303" y="123064"/>
                </a:cubicBezTo>
                <a:lnTo>
                  <a:pt x="138303" y="123510"/>
                </a:lnTo>
                <a:cubicBezTo>
                  <a:pt x="138600" y="123510"/>
                  <a:pt x="138823" y="123510"/>
                  <a:pt x="138972" y="123510"/>
                </a:cubicBezTo>
                <a:cubicBezTo>
                  <a:pt x="139270" y="123659"/>
                  <a:pt x="139419" y="123808"/>
                  <a:pt x="139419" y="123957"/>
                </a:cubicBezTo>
                <a:cubicBezTo>
                  <a:pt x="138675" y="126636"/>
                  <a:pt x="137707" y="128868"/>
                  <a:pt x="136517" y="130654"/>
                </a:cubicBezTo>
                <a:cubicBezTo>
                  <a:pt x="134582" y="133035"/>
                  <a:pt x="133466" y="134226"/>
                  <a:pt x="133168" y="134226"/>
                </a:cubicBezTo>
                <a:cubicBezTo>
                  <a:pt x="132870" y="134226"/>
                  <a:pt x="132721" y="134003"/>
                  <a:pt x="132721" y="133556"/>
                </a:cubicBezTo>
                <a:cubicBezTo>
                  <a:pt x="132721" y="133556"/>
                  <a:pt x="132498" y="133408"/>
                  <a:pt x="132052" y="133110"/>
                </a:cubicBezTo>
                <a:cubicBezTo>
                  <a:pt x="131903" y="132812"/>
                  <a:pt x="131754" y="132440"/>
                  <a:pt x="131605" y="131994"/>
                </a:cubicBezTo>
                <a:cubicBezTo>
                  <a:pt x="131605" y="131547"/>
                  <a:pt x="131754" y="131026"/>
                  <a:pt x="132052" y="130431"/>
                </a:cubicBezTo>
                <a:cubicBezTo>
                  <a:pt x="134284" y="126561"/>
                  <a:pt x="135624" y="124403"/>
                  <a:pt x="136070" y="123957"/>
                </a:cubicBezTo>
                <a:cubicBezTo>
                  <a:pt x="136517" y="123362"/>
                  <a:pt x="136963" y="123064"/>
                  <a:pt x="137410" y="123064"/>
                </a:cubicBezTo>
                <a:close/>
                <a:moveTo>
                  <a:pt x="7929" y="123064"/>
                </a:moveTo>
                <a:cubicBezTo>
                  <a:pt x="8078" y="122915"/>
                  <a:pt x="8376" y="122915"/>
                  <a:pt x="8822" y="123064"/>
                </a:cubicBezTo>
                <a:cubicBezTo>
                  <a:pt x="9269" y="123064"/>
                  <a:pt x="9715" y="123362"/>
                  <a:pt x="10162" y="123957"/>
                </a:cubicBezTo>
                <a:cubicBezTo>
                  <a:pt x="10608" y="124403"/>
                  <a:pt x="11947" y="126561"/>
                  <a:pt x="14180" y="130431"/>
                </a:cubicBezTo>
                <a:cubicBezTo>
                  <a:pt x="14478" y="131026"/>
                  <a:pt x="14626" y="131547"/>
                  <a:pt x="14626" y="131994"/>
                </a:cubicBezTo>
                <a:cubicBezTo>
                  <a:pt x="14329" y="132440"/>
                  <a:pt x="14105" y="132812"/>
                  <a:pt x="13957" y="133110"/>
                </a:cubicBezTo>
                <a:cubicBezTo>
                  <a:pt x="13659" y="133408"/>
                  <a:pt x="13510" y="133556"/>
                  <a:pt x="13510" y="133556"/>
                </a:cubicBezTo>
                <a:cubicBezTo>
                  <a:pt x="13510" y="134003"/>
                  <a:pt x="13361" y="134226"/>
                  <a:pt x="13064" y="134226"/>
                </a:cubicBezTo>
                <a:cubicBezTo>
                  <a:pt x="12766" y="134226"/>
                  <a:pt x="11650" y="133035"/>
                  <a:pt x="9715" y="130654"/>
                </a:cubicBezTo>
                <a:cubicBezTo>
                  <a:pt x="8524" y="128868"/>
                  <a:pt x="7557" y="126636"/>
                  <a:pt x="6813" y="123957"/>
                </a:cubicBezTo>
                <a:cubicBezTo>
                  <a:pt x="6813" y="123808"/>
                  <a:pt x="6962" y="123659"/>
                  <a:pt x="7259" y="123510"/>
                </a:cubicBezTo>
                <a:cubicBezTo>
                  <a:pt x="7408" y="123510"/>
                  <a:pt x="7631" y="123510"/>
                  <a:pt x="7929" y="123510"/>
                </a:cubicBezTo>
                <a:close/>
                <a:moveTo>
                  <a:pt x="125578" y="80425"/>
                </a:moveTo>
                <a:cubicBezTo>
                  <a:pt x="127661" y="80127"/>
                  <a:pt x="129001" y="80350"/>
                  <a:pt x="129596" y="81094"/>
                </a:cubicBezTo>
                <a:lnTo>
                  <a:pt x="130936" y="82657"/>
                </a:lnTo>
                <a:cubicBezTo>
                  <a:pt x="132424" y="82062"/>
                  <a:pt x="133838" y="81913"/>
                  <a:pt x="135177" y="82211"/>
                </a:cubicBezTo>
                <a:cubicBezTo>
                  <a:pt x="136517" y="82657"/>
                  <a:pt x="137038" y="83699"/>
                  <a:pt x="136740" y="85336"/>
                </a:cubicBezTo>
                <a:cubicBezTo>
                  <a:pt x="131977" y="100814"/>
                  <a:pt x="125355" y="113613"/>
                  <a:pt x="116871" y="123734"/>
                </a:cubicBezTo>
                <a:cubicBezTo>
                  <a:pt x="106156" y="136831"/>
                  <a:pt x="99607" y="143379"/>
                  <a:pt x="97226" y="143379"/>
                </a:cubicBezTo>
                <a:cubicBezTo>
                  <a:pt x="95589" y="143379"/>
                  <a:pt x="94770" y="142263"/>
                  <a:pt x="94770" y="140030"/>
                </a:cubicBezTo>
                <a:cubicBezTo>
                  <a:pt x="94770" y="139286"/>
                  <a:pt x="93729" y="137947"/>
                  <a:pt x="91645" y="136012"/>
                </a:cubicBezTo>
                <a:cubicBezTo>
                  <a:pt x="90603" y="134970"/>
                  <a:pt x="90008" y="133408"/>
                  <a:pt x="89859" y="131324"/>
                </a:cubicBezTo>
                <a:cubicBezTo>
                  <a:pt x="89561" y="128347"/>
                  <a:pt x="90305" y="125371"/>
                  <a:pt x="92091" y="122394"/>
                </a:cubicBezTo>
                <a:cubicBezTo>
                  <a:pt x="106379" y="100070"/>
                  <a:pt x="114937" y="87568"/>
                  <a:pt x="117764" y="84890"/>
                </a:cubicBezTo>
                <a:cubicBezTo>
                  <a:pt x="120592" y="82211"/>
                  <a:pt x="123196" y="80722"/>
                  <a:pt x="125578" y="80425"/>
                </a:cubicBezTo>
                <a:close/>
                <a:moveTo>
                  <a:pt x="22217" y="78416"/>
                </a:moveTo>
                <a:cubicBezTo>
                  <a:pt x="24747" y="78862"/>
                  <a:pt x="27351" y="80425"/>
                  <a:pt x="30030" y="83104"/>
                </a:cubicBezTo>
                <a:cubicBezTo>
                  <a:pt x="32858" y="85931"/>
                  <a:pt x="40597" y="98656"/>
                  <a:pt x="53247" y="121278"/>
                </a:cubicBezTo>
                <a:cubicBezTo>
                  <a:pt x="54884" y="124255"/>
                  <a:pt x="55554" y="127231"/>
                  <a:pt x="55256" y="130208"/>
                </a:cubicBezTo>
                <a:cubicBezTo>
                  <a:pt x="54959" y="132291"/>
                  <a:pt x="54215" y="133854"/>
                  <a:pt x="53024" y="134896"/>
                </a:cubicBezTo>
                <a:cubicBezTo>
                  <a:pt x="50940" y="136831"/>
                  <a:pt x="49899" y="138170"/>
                  <a:pt x="49899" y="138914"/>
                </a:cubicBezTo>
                <a:cubicBezTo>
                  <a:pt x="49750" y="141295"/>
                  <a:pt x="48857" y="142486"/>
                  <a:pt x="47220" y="142486"/>
                </a:cubicBezTo>
                <a:cubicBezTo>
                  <a:pt x="44838" y="142486"/>
                  <a:pt x="38588" y="135789"/>
                  <a:pt x="28467" y="122394"/>
                </a:cubicBezTo>
                <a:cubicBezTo>
                  <a:pt x="20728" y="111976"/>
                  <a:pt x="14924" y="98879"/>
                  <a:pt x="11055" y="83104"/>
                </a:cubicBezTo>
                <a:cubicBezTo>
                  <a:pt x="10906" y="81615"/>
                  <a:pt x="11501" y="80648"/>
                  <a:pt x="12840" y="80201"/>
                </a:cubicBezTo>
                <a:cubicBezTo>
                  <a:pt x="14180" y="79904"/>
                  <a:pt x="15594" y="80053"/>
                  <a:pt x="17082" y="80648"/>
                </a:cubicBezTo>
                <a:lnTo>
                  <a:pt x="17975" y="79085"/>
                </a:lnTo>
                <a:cubicBezTo>
                  <a:pt x="18868" y="78341"/>
                  <a:pt x="20282" y="78118"/>
                  <a:pt x="22217" y="78416"/>
                </a:cubicBezTo>
                <a:close/>
                <a:moveTo>
                  <a:pt x="78027" y="58"/>
                </a:moveTo>
                <a:cubicBezTo>
                  <a:pt x="109430" y="1099"/>
                  <a:pt x="130340" y="15982"/>
                  <a:pt x="140758" y="44706"/>
                </a:cubicBezTo>
                <a:cubicBezTo>
                  <a:pt x="145818" y="59142"/>
                  <a:pt x="147753" y="73579"/>
                  <a:pt x="146563" y="88015"/>
                </a:cubicBezTo>
                <a:cubicBezTo>
                  <a:pt x="146265" y="90545"/>
                  <a:pt x="145744" y="92257"/>
                  <a:pt x="145000" y="93150"/>
                </a:cubicBezTo>
                <a:lnTo>
                  <a:pt x="143660" y="94266"/>
                </a:lnTo>
                <a:cubicBezTo>
                  <a:pt x="145744" y="105130"/>
                  <a:pt x="142693" y="115325"/>
                  <a:pt x="134507" y="124850"/>
                </a:cubicBezTo>
                <a:cubicBezTo>
                  <a:pt x="122750" y="138244"/>
                  <a:pt x="114490" y="145016"/>
                  <a:pt x="109728" y="145165"/>
                </a:cubicBezTo>
                <a:cubicBezTo>
                  <a:pt x="105560" y="145314"/>
                  <a:pt x="103402" y="145165"/>
                  <a:pt x="103254" y="144718"/>
                </a:cubicBezTo>
                <a:cubicBezTo>
                  <a:pt x="115755" y="131026"/>
                  <a:pt x="124238" y="120608"/>
                  <a:pt x="128703" y="113465"/>
                </a:cubicBezTo>
                <a:cubicBezTo>
                  <a:pt x="137186" y="98731"/>
                  <a:pt x="140907" y="88461"/>
                  <a:pt x="139865" y="82657"/>
                </a:cubicBezTo>
                <a:cubicBezTo>
                  <a:pt x="139865" y="82657"/>
                  <a:pt x="139865" y="81467"/>
                  <a:pt x="139865" y="79085"/>
                </a:cubicBezTo>
                <a:cubicBezTo>
                  <a:pt x="140163" y="76555"/>
                  <a:pt x="140088" y="74025"/>
                  <a:pt x="139642" y="71495"/>
                </a:cubicBezTo>
                <a:cubicBezTo>
                  <a:pt x="139047" y="63012"/>
                  <a:pt x="137335" y="55124"/>
                  <a:pt x="134507" y="47831"/>
                </a:cubicBezTo>
                <a:cubicBezTo>
                  <a:pt x="124982" y="25061"/>
                  <a:pt x="105635" y="13080"/>
                  <a:pt x="76464" y="11889"/>
                </a:cubicBezTo>
                <a:cubicBezTo>
                  <a:pt x="47443" y="10699"/>
                  <a:pt x="27128" y="22233"/>
                  <a:pt x="15519" y="46492"/>
                </a:cubicBezTo>
                <a:cubicBezTo>
                  <a:pt x="9864" y="58696"/>
                  <a:pt x="7111" y="71049"/>
                  <a:pt x="7259" y="83550"/>
                </a:cubicBezTo>
                <a:cubicBezTo>
                  <a:pt x="13361" y="101707"/>
                  <a:pt x="19761" y="115102"/>
                  <a:pt x="26458" y="123734"/>
                </a:cubicBezTo>
                <a:cubicBezTo>
                  <a:pt x="33453" y="132515"/>
                  <a:pt x="38588" y="138989"/>
                  <a:pt x="41862" y="143156"/>
                </a:cubicBezTo>
                <a:cubicBezTo>
                  <a:pt x="37844" y="145835"/>
                  <a:pt x="33676" y="145760"/>
                  <a:pt x="29360" y="142933"/>
                </a:cubicBezTo>
                <a:cubicBezTo>
                  <a:pt x="16859" y="134003"/>
                  <a:pt x="8599" y="123287"/>
                  <a:pt x="4580" y="110786"/>
                </a:cubicBezTo>
                <a:cubicBezTo>
                  <a:pt x="1604" y="100665"/>
                  <a:pt x="860" y="94787"/>
                  <a:pt x="2348" y="93150"/>
                </a:cubicBezTo>
                <a:cubicBezTo>
                  <a:pt x="1306" y="92108"/>
                  <a:pt x="637" y="89354"/>
                  <a:pt x="339" y="84890"/>
                </a:cubicBezTo>
                <a:cubicBezTo>
                  <a:pt x="-1149" y="71346"/>
                  <a:pt x="2274" y="56091"/>
                  <a:pt x="10608" y="39125"/>
                </a:cubicBezTo>
                <a:cubicBezTo>
                  <a:pt x="23705" y="12038"/>
                  <a:pt x="46178" y="-984"/>
                  <a:pt x="78027" y="58"/>
                </a:cubicBezTo>
                <a:close/>
              </a:path>
            </a:pathLst>
          </a:custGeom>
          <a:solidFill>
            <a:srgbClr val="C7AED3"/>
          </a:solidFill>
          <a:ln>
            <a:noFill/>
          </a:ln>
          <a:effectLst/>
        </p:spPr>
        <p:txBody>
          <a:bodyPr lIns="121917" tIns="60958" rIns="121917" bIns="60958" anchor="ctr"/>
          <a:lstStyle/>
          <a:p>
            <a:pPr algn="ctr"/>
            <a:endParaRPr/>
          </a:p>
        </p:txBody>
      </p:sp>
      <p:grpSp>
        <p:nvGrpSpPr>
          <p:cNvPr id="5" name="组合 4"/>
          <p:cNvGrpSpPr/>
          <p:nvPr/>
        </p:nvGrpSpPr>
        <p:grpSpPr>
          <a:xfrm>
            <a:off x="1238217" y="1477368"/>
            <a:ext cx="4804359" cy="3584077"/>
            <a:chOff x="1294743" y="1541277"/>
            <a:chExt cx="4804358" cy="3584076"/>
          </a:xfrm>
        </p:grpSpPr>
        <p:sp>
          <p:nvSpPr>
            <p:cNvPr id="41" name="矩形 40"/>
            <p:cNvSpPr/>
            <p:nvPr/>
          </p:nvSpPr>
          <p:spPr>
            <a:xfrm>
              <a:off x="1294743" y="4461028"/>
              <a:ext cx="1800234" cy="301659"/>
            </a:xfrm>
            <a:prstGeom prst="rect">
              <a:avLst/>
            </a:prstGeom>
          </p:spPr>
          <p:txBody>
            <a:bodyPr wrap="none" lIns="0" tIns="0" rIns="0" bIns="0" anchor="ctr" anchorCtr="0">
              <a:noAutofit/>
            </a:bodyPr>
            <a:lstStyle/>
            <a:p>
              <a:r>
                <a:rPr lang="zh-CN" altLang="en-US" sz="2700" b="1" dirty="0">
                  <a:latin typeface="Arial" charset="0"/>
                </a:rPr>
                <a:t>文学形式</a:t>
              </a:r>
              <a:endParaRPr lang="en-US" altLang="zh-CN" sz="2700" b="1" dirty="0">
                <a:latin typeface="Arial" charset="0"/>
              </a:endParaRPr>
            </a:p>
          </p:txBody>
        </p:sp>
        <p:grpSp>
          <p:nvGrpSpPr>
            <p:cNvPr id="28" name="组合 27"/>
            <p:cNvGrpSpPr/>
            <p:nvPr/>
          </p:nvGrpSpPr>
          <p:grpSpPr>
            <a:xfrm>
              <a:off x="1544014" y="1541277"/>
              <a:ext cx="4555087" cy="1032752"/>
              <a:chOff x="1544014" y="1541277"/>
              <a:chExt cx="4555087" cy="1032752"/>
            </a:xfrm>
          </p:grpSpPr>
          <p:sp>
            <p:nvSpPr>
              <p:cNvPr id="38" name="矩形 37"/>
              <p:cNvSpPr/>
              <p:nvPr/>
            </p:nvSpPr>
            <p:spPr>
              <a:xfrm>
                <a:off x="1544014" y="1964322"/>
                <a:ext cx="2798750" cy="332352"/>
              </a:xfrm>
              <a:prstGeom prst="rect">
                <a:avLst/>
              </a:prstGeom>
            </p:spPr>
            <p:txBody>
              <a:bodyPr wrap="none" lIns="0" tIns="0" rIns="0" bIns="0" anchor="ctr" anchorCtr="0">
                <a:noAutofit/>
              </a:bodyPr>
              <a:lstStyle/>
              <a:p>
                <a:pPr algn="r"/>
                <a:r>
                  <a:rPr lang="zh-CN" altLang="en-US" sz="2700" b="1" dirty="0"/>
                  <a:t>文学语汇</a:t>
                </a:r>
              </a:p>
            </p:txBody>
          </p:sp>
          <p:sp>
            <p:nvSpPr>
              <p:cNvPr id="35" name="椭圆 34"/>
              <p:cNvSpPr/>
              <p:nvPr/>
            </p:nvSpPr>
            <p:spPr>
              <a:xfrm>
                <a:off x="4923137" y="1541277"/>
                <a:ext cx="1175964" cy="1032752"/>
              </a:xfrm>
              <a:prstGeom prst="ellipse">
                <a:avLst/>
              </a:prstGeom>
              <a:noFill/>
              <a:ln w="1016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grpSp>
          <p:nvGrpSpPr>
            <p:cNvPr id="29" name="组合 28"/>
            <p:cNvGrpSpPr/>
            <p:nvPr/>
          </p:nvGrpSpPr>
          <p:grpSpPr>
            <a:xfrm>
              <a:off x="3408613" y="4110369"/>
              <a:ext cx="1111732" cy="1014984"/>
              <a:chOff x="3408613" y="4110369"/>
              <a:chExt cx="1111732" cy="1014984"/>
            </a:xfrm>
          </p:grpSpPr>
          <p:sp>
            <p:nvSpPr>
              <p:cNvPr id="30" name="椭圆 29"/>
              <p:cNvSpPr/>
              <p:nvPr/>
            </p:nvSpPr>
            <p:spPr>
              <a:xfrm>
                <a:off x="3408613" y="4110369"/>
                <a:ext cx="1111732" cy="1013243"/>
              </a:xfrm>
              <a:prstGeom prst="ellipse">
                <a:avLst/>
              </a:prstGeom>
              <a:noFill/>
              <a:ln w="1016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1" name="弧形 30"/>
              <p:cNvSpPr/>
              <p:nvPr/>
            </p:nvSpPr>
            <p:spPr>
              <a:xfrm>
                <a:off x="3505361" y="4110369"/>
                <a:ext cx="1014984" cy="1014984"/>
              </a:xfrm>
              <a:prstGeom prst="arc">
                <a:avLst>
                  <a:gd name="adj1" fmla="val 16200000"/>
                  <a:gd name="adj2" fmla="val 2942198"/>
                </a:avLst>
              </a:prstGeom>
              <a:ln w="101600">
                <a:solidFill>
                  <a:schemeClr val="accent3"/>
                </a:solidFill>
              </a:ln>
            </p:spPr>
            <p:style>
              <a:lnRef idx="1">
                <a:schemeClr val="accent1"/>
              </a:lnRef>
              <a:fillRef idx="0">
                <a:schemeClr val="accent1"/>
              </a:fillRef>
              <a:effectRef idx="0">
                <a:schemeClr val="accent1"/>
              </a:effectRef>
              <a:fontRef idx="minor">
                <a:schemeClr val="tx1"/>
              </a:fontRef>
            </p:style>
            <p:txBody>
              <a:bodyPr anchor="ctr"/>
              <a:lstStyle/>
              <a:p>
                <a:pPr algn="ctr"/>
                <a:endParaRPr/>
              </a:p>
            </p:txBody>
          </p:sp>
        </p:grpSp>
      </p:grpSp>
      <p:grpSp>
        <p:nvGrpSpPr>
          <p:cNvPr id="10" name="组合 9"/>
          <p:cNvGrpSpPr/>
          <p:nvPr/>
        </p:nvGrpSpPr>
        <p:grpSpPr>
          <a:xfrm>
            <a:off x="7345012" y="4216640"/>
            <a:ext cx="4370653" cy="1123016"/>
            <a:chOff x="7801813" y="3808640"/>
            <a:chExt cx="4455817" cy="1147718"/>
          </a:xfrm>
        </p:grpSpPr>
        <p:sp>
          <p:nvSpPr>
            <p:cNvPr id="17" name="矩形 16"/>
            <p:cNvSpPr/>
            <p:nvPr/>
          </p:nvSpPr>
          <p:spPr>
            <a:xfrm>
              <a:off x="9218949" y="4252348"/>
              <a:ext cx="3038681" cy="335953"/>
            </a:xfrm>
            <a:prstGeom prst="rect">
              <a:avLst/>
            </a:prstGeom>
          </p:spPr>
          <p:txBody>
            <a:bodyPr wrap="square" lIns="0" tIns="0" rIns="0" bIns="0" anchor="ctr" anchorCtr="0">
              <a:normAutofit fontScale="70000" lnSpcReduction="20000"/>
            </a:bodyPr>
            <a:lstStyle/>
            <a:p>
              <a:r>
                <a:rPr lang="zh-CN" altLang="en-US" sz="3700" b="1" dirty="0">
                  <a:latin typeface="Arial" charset="0"/>
                </a:rPr>
                <a:t>文学想象</a:t>
              </a:r>
              <a:endParaRPr lang="en-US" altLang="zh-CN" sz="3700" b="1" dirty="0">
                <a:latin typeface="Arial" charset="0"/>
              </a:endParaRPr>
            </a:p>
          </p:txBody>
        </p:sp>
        <p:grpSp>
          <p:nvGrpSpPr>
            <p:cNvPr id="12" name="组合 11"/>
            <p:cNvGrpSpPr/>
            <p:nvPr/>
          </p:nvGrpSpPr>
          <p:grpSpPr>
            <a:xfrm>
              <a:off x="7801813" y="3808640"/>
              <a:ext cx="1238918" cy="1147718"/>
              <a:chOff x="7801813" y="3808640"/>
              <a:chExt cx="1238918" cy="1147718"/>
            </a:xfrm>
          </p:grpSpPr>
          <p:sp>
            <p:nvSpPr>
              <p:cNvPr id="13" name="椭圆 12"/>
              <p:cNvSpPr/>
              <p:nvPr/>
            </p:nvSpPr>
            <p:spPr>
              <a:xfrm>
                <a:off x="7801813" y="3808640"/>
                <a:ext cx="1238918" cy="1147718"/>
              </a:xfrm>
              <a:prstGeom prst="ellipse">
                <a:avLst/>
              </a:prstGeom>
              <a:noFill/>
              <a:ln w="1016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4" name="弧形 13"/>
              <p:cNvSpPr/>
              <p:nvPr/>
            </p:nvSpPr>
            <p:spPr>
              <a:xfrm>
                <a:off x="7980031" y="3884777"/>
                <a:ext cx="1060700" cy="1049819"/>
              </a:xfrm>
              <a:prstGeom prst="arc">
                <a:avLst>
                  <a:gd name="adj1" fmla="val 19395679"/>
                  <a:gd name="adj2" fmla="val 6142438"/>
                </a:avLst>
              </a:prstGeom>
              <a:ln w="101600">
                <a:solidFill>
                  <a:schemeClr val="accent4"/>
                </a:solidFill>
              </a:ln>
            </p:spPr>
            <p:style>
              <a:lnRef idx="1">
                <a:schemeClr val="accent1"/>
              </a:lnRef>
              <a:fillRef idx="0">
                <a:schemeClr val="accent1"/>
              </a:fillRef>
              <a:effectRef idx="0">
                <a:schemeClr val="accent1"/>
              </a:effectRef>
              <a:fontRef idx="minor">
                <a:schemeClr val="tx1"/>
              </a:fontRef>
            </p:style>
            <p:txBody>
              <a:bodyPr anchor="ctr"/>
              <a:lstStyle/>
              <a:p>
                <a:pPr algn="ctr"/>
                <a:endParaRPr/>
              </a:p>
            </p:txBody>
          </p:sp>
        </p:grpSp>
      </p:grpSp>
      <p:sp>
        <p:nvSpPr>
          <p:cNvPr id="44" name="Title 1"/>
          <p:cNvSpPr txBox="1">
            <a:spLocks/>
          </p:cNvSpPr>
          <p:nvPr/>
        </p:nvSpPr>
        <p:spPr>
          <a:xfrm>
            <a:off x="1128032" y="488341"/>
            <a:ext cx="3456384" cy="565279"/>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endParaRPr lang="en-GB" altLang="zh-CN" sz="2400" dirty="0">
              <a:solidFill>
                <a:srgbClr val="BCBFA4"/>
              </a:solidFill>
              <a:latin typeface="微软雅黑" panose="020B0503020204020204" pitchFamily="34" charset="-122"/>
              <a:ea typeface="微软雅黑" panose="020B0503020204020204" pitchFamily="34" charset="-122"/>
            </a:endParaRPr>
          </a:p>
        </p:txBody>
      </p:sp>
      <p:sp>
        <p:nvSpPr>
          <p:cNvPr id="2" name="矩形 1"/>
          <p:cNvSpPr/>
          <p:nvPr/>
        </p:nvSpPr>
        <p:spPr>
          <a:xfrm>
            <a:off x="4866611" y="1708049"/>
            <a:ext cx="1038888" cy="615553"/>
          </a:xfrm>
          <a:prstGeom prst="rect">
            <a:avLst/>
          </a:prstGeom>
        </p:spPr>
        <p:txBody>
          <a:bodyPr wrap="square" lIns="121917" tIns="60958" rIns="121917" bIns="60958">
            <a:spAutoFit/>
          </a:bodyPr>
          <a:lstStyle/>
          <a:p>
            <a:r>
              <a:rPr lang="zh-CN" altLang="en-US" b="1" dirty="0" smtClean="0">
                <a:solidFill>
                  <a:srgbClr val="FF0000"/>
                </a:solidFill>
                <a:latin typeface="Arial" charset="0"/>
              </a:rPr>
              <a:t>  </a:t>
            </a:r>
            <a:r>
              <a:rPr lang="zh-CN" altLang="en-US" sz="3200" b="1" dirty="0">
                <a:solidFill>
                  <a:srgbClr val="FF0000"/>
                </a:solidFill>
                <a:latin typeface="Arial" charset="0"/>
              </a:rPr>
              <a:t> 一</a:t>
            </a:r>
            <a:endParaRPr lang="zh-CN" altLang="en-US" b="1" dirty="0">
              <a:solidFill>
                <a:srgbClr val="FF0000"/>
              </a:solidFill>
            </a:endParaRPr>
          </a:p>
        </p:txBody>
      </p:sp>
      <p:sp>
        <p:nvSpPr>
          <p:cNvPr id="3" name="矩形 2"/>
          <p:cNvSpPr/>
          <p:nvPr/>
        </p:nvSpPr>
        <p:spPr>
          <a:xfrm>
            <a:off x="3352087" y="4312308"/>
            <a:ext cx="799252" cy="400105"/>
          </a:xfrm>
          <a:prstGeom prst="rect">
            <a:avLst/>
          </a:prstGeom>
        </p:spPr>
        <p:txBody>
          <a:bodyPr wrap="none" lIns="121917" tIns="60958" rIns="121917" bIns="60958">
            <a:spAutoFit/>
          </a:bodyPr>
          <a:lstStyle/>
          <a:p>
            <a:r>
              <a:rPr lang="zh-CN" altLang="en-US" b="1" dirty="0" smtClean="0">
                <a:solidFill>
                  <a:srgbClr val="FF0000"/>
                </a:solidFill>
                <a:latin typeface="Arial" charset="0"/>
              </a:rPr>
              <a:t>   二  </a:t>
            </a:r>
            <a:endParaRPr lang="zh-CN" altLang="en-US" dirty="0">
              <a:solidFill>
                <a:srgbClr val="FF0000"/>
              </a:solidFill>
            </a:endParaRPr>
          </a:p>
        </p:txBody>
      </p:sp>
      <p:sp>
        <p:nvSpPr>
          <p:cNvPr id="6" name="矩形 5"/>
          <p:cNvSpPr/>
          <p:nvPr/>
        </p:nvSpPr>
        <p:spPr>
          <a:xfrm>
            <a:off x="7345012" y="4531927"/>
            <a:ext cx="735132" cy="400105"/>
          </a:xfrm>
          <a:prstGeom prst="rect">
            <a:avLst/>
          </a:prstGeom>
        </p:spPr>
        <p:txBody>
          <a:bodyPr wrap="none" lIns="121917" tIns="60958" rIns="121917" bIns="60958">
            <a:spAutoFit/>
          </a:bodyPr>
          <a:lstStyle/>
          <a:p>
            <a:r>
              <a:rPr lang="zh-CN" altLang="en-US" b="1" dirty="0" smtClean="0">
                <a:solidFill>
                  <a:srgbClr val="FF0000"/>
                </a:solidFill>
                <a:latin typeface="Arial" charset="0"/>
              </a:rPr>
              <a:t>    三</a:t>
            </a:r>
            <a:endParaRPr lang="zh-CN" altLang="en-US" dirty="0">
              <a:solidFill>
                <a:srgbClr val="FF0000"/>
              </a:solidFill>
            </a:endParaRPr>
          </a:p>
        </p:txBody>
      </p:sp>
      <p:sp>
        <p:nvSpPr>
          <p:cNvPr id="25" name="Arrow: Right 39"/>
          <p:cNvSpPr/>
          <p:nvPr/>
        </p:nvSpPr>
        <p:spPr>
          <a:xfrm>
            <a:off x="981939" y="163758"/>
            <a:ext cx="6638072" cy="1412073"/>
          </a:xfrm>
          <a:prstGeom prst="right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anchor="ctr"/>
          <a:lstStyle/>
          <a:p>
            <a:r>
              <a:rPr lang="zh-CN" altLang="en-US" sz="3200" b="1" dirty="0">
                <a:solidFill>
                  <a:schemeClr val="bg1"/>
                </a:solidFill>
                <a:latin typeface="华文新魏" panose="02010800040101010101" pitchFamily="2" charset="-122"/>
                <a:ea typeface="华文新魏" panose="02010800040101010101" pitchFamily="2" charset="-122"/>
              </a:rPr>
              <a:t> </a:t>
            </a:r>
            <a:r>
              <a:rPr lang="zh-CN" altLang="en-US" sz="3200" b="1" dirty="0" smtClean="0">
                <a:solidFill>
                  <a:schemeClr val="bg1"/>
                </a:solidFill>
                <a:latin typeface="华文新魏" panose="02010800040101010101" pitchFamily="2" charset="-122"/>
                <a:ea typeface="华文新魏" panose="02010800040101010101" pitchFamily="2" charset="-122"/>
              </a:rPr>
              <a:t>（一）围绕哪些方面制定？</a:t>
            </a:r>
            <a:endParaRPr lang="en-GB" altLang="zh-CN" sz="3200" dirty="0">
              <a:solidFill>
                <a:schemeClr val="bg1"/>
              </a:solidFill>
              <a:latin typeface="华文新魏" panose="02010800040101010101" pitchFamily="2" charset="-122"/>
              <a:ea typeface="华文新魏" panose="02010800040101010101" pitchFamily="2" charset="-122"/>
            </a:endParaRPr>
          </a:p>
        </p:txBody>
      </p:sp>
      <p:sp>
        <p:nvSpPr>
          <p:cNvPr id="26" name="Freeform: Shape 49"/>
          <p:cNvSpPr>
            <a:spLocks/>
          </p:cNvSpPr>
          <p:nvPr/>
        </p:nvSpPr>
        <p:spPr bwMode="auto">
          <a:xfrm>
            <a:off x="6858005" y="761981"/>
            <a:ext cx="299043" cy="256587"/>
          </a:xfrm>
          <a:custGeom>
            <a:avLst/>
            <a:gdLst>
              <a:gd name="T0" fmla="*/ 0 w 21115"/>
              <a:gd name="T1" fmla="*/ 0 h 18556"/>
              <a:gd name="T2" fmla="*/ 0 w 21115"/>
              <a:gd name="T3" fmla="*/ 0 h 18556"/>
              <a:gd name="T4" fmla="*/ 0 w 21115"/>
              <a:gd name="T5" fmla="*/ 0 h 18556"/>
              <a:gd name="T6" fmla="*/ 0 w 21115"/>
              <a:gd name="T7" fmla="*/ 0 h 18556"/>
              <a:gd name="T8" fmla="*/ 0 w 21115"/>
              <a:gd name="T9" fmla="*/ 0 h 18556"/>
              <a:gd name="T10" fmla="*/ 0 w 21115"/>
              <a:gd name="T11" fmla="*/ 0 h 18556"/>
              <a:gd name="T12" fmla="*/ 0 w 21115"/>
              <a:gd name="T13" fmla="*/ 0 h 18556"/>
              <a:gd name="T14" fmla="*/ 0 w 21115"/>
              <a:gd name="T15" fmla="*/ 0 h 18556"/>
              <a:gd name="T16" fmla="*/ 0 w 21115"/>
              <a:gd name="T17" fmla="*/ 0 h 18556"/>
              <a:gd name="T18" fmla="*/ 0 w 21115"/>
              <a:gd name="T19" fmla="*/ 0 h 18556"/>
              <a:gd name="T20" fmla="*/ 0 w 21115"/>
              <a:gd name="T21" fmla="*/ 0 h 1855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115" h="18556">
                <a:moveTo>
                  <a:pt x="20779" y="3635"/>
                </a:moveTo>
                <a:cubicBezTo>
                  <a:pt x="20779" y="3635"/>
                  <a:pt x="16054" y="3835"/>
                  <a:pt x="13538" y="4151"/>
                </a:cubicBezTo>
                <a:cubicBezTo>
                  <a:pt x="12114" y="4330"/>
                  <a:pt x="13006" y="1476"/>
                  <a:pt x="13006" y="911"/>
                </a:cubicBezTo>
                <a:cubicBezTo>
                  <a:pt x="13006" y="-1684"/>
                  <a:pt x="0" y="2094"/>
                  <a:pt x="0" y="2094"/>
                </a:cubicBezTo>
                <a:lnTo>
                  <a:pt x="0" y="17384"/>
                </a:lnTo>
                <a:cubicBezTo>
                  <a:pt x="0" y="17384"/>
                  <a:pt x="988" y="17824"/>
                  <a:pt x="2373" y="17286"/>
                </a:cubicBezTo>
                <a:cubicBezTo>
                  <a:pt x="5889" y="15919"/>
                  <a:pt x="11968" y="13959"/>
                  <a:pt x="10988" y="17189"/>
                </a:cubicBezTo>
                <a:cubicBezTo>
                  <a:pt x="10160" y="19916"/>
                  <a:pt x="20491" y="17722"/>
                  <a:pt x="20491" y="17722"/>
                </a:cubicBezTo>
                <a:cubicBezTo>
                  <a:pt x="20491" y="17722"/>
                  <a:pt x="19749" y="12037"/>
                  <a:pt x="20675" y="8735"/>
                </a:cubicBezTo>
                <a:cubicBezTo>
                  <a:pt x="21600" y="5433"/>
                  <a:pt x="20779" y="3635"/>
                  <a:pt x="20779" y="3635"/>
                </a:cubicBezTo>
                <a:close/>
                <a:moveTo>
                  <a:pt x="20779" y="3635"/>
                </a:moveTo>
              </a:path>
            </a:pathLst>
          </a:custGeom>
          <a:solidFill>
            <a:srgbClr val="FFFFFF"/>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121917" tIns="60958" rIns="121917" bIns="60958" anchor="ctr"/>
          <a:lstStyle/>
          <a:p>
            <a:pPr algn="ctr"/>
            <a:endParaRPr/>
          </a:p>
        </p:txBody>
      </p:sp>
      <p:sp>
        <p:nvSpPr>
          <p:cNvPr id="27" name="Freeform: Shape 50"/>
          <p:cNvSpPr>
            <a:spLocks/>
          </p:cNvSpPr>
          <p:nvPr/>
        </p:nvSpPr>
        <p:spPr bwMode="auto">
          <a:xfrm>
            <a:off x="6858005" y="761982"/>
            <a:ext cx="44539" cy="45659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600" h="21600">
                <a:moveTo>
                  <a:pt x="21600" y="1065"/>
                </a:moveTo>
                <a:cubicBezTo>
                  <a:pt x="21600" y="477"/>
                  <a:pt x="16763" y="0"/>
                  <a:pt x="10802" y="0"/>
                </a:cubicBezTo>
                <a:cubicBezTo>
                  <a:pt x="4834" y="0"/>
                  <a:pt x="0" y="477"/>
                  <a:pt x="0" y="1065"/>
                </a:cubicBezTo>
                <a:lnTo>
                  <a:pt x="0" y="21600"/>
                </a:lnTo>
                <a:lnTo>
                  <a:pt x="21600" y="21600"/>
                </a:lnTo>
                <a:lnTo>
                  <a:pt x="21600" y="1065"/>
                </a:lnTo>
                <a:close/>
                <a:moveTo>
                  <a:pt x="21600" y="1065"/>
                </a:moveTo>
              </a:path>
            </a:pathLst>
          </a:custGeom>
          <a:solidFill>
            <a:srgbClr val="FFFFFF"/>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121917" tIns="60958" rIns="121917" bIns="60958" anchor="ctr"/>
          <a:lstStyle/>
          <a:p>
            <a:pPr algn="ctr"/>
            <a:endParaRPr/>
          </a:p>
        </p:txBody>
      </p:sp>
    </p:spTree>
    <p:extLst>
      <p:ext uri="{BB962C8B-B14F-4D97-AF65-F5344CB8AC3E}">
        <p14:creationId xmlns:p14="http://schemas.microsoft.com/office/powerpoint/2010/main" val="31906345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1806979" y="2180862"/>
            <a:ext cx="7926314" cy="1674300"/>
          </a:xfrm>
          <a:prstGeom prst="rect">
            <a:avLst/>
          </a:prstGeom>
        </p:spPr>
        <p:txBody>
          <a:bodyPr wrap="square" lIns="121917" tIns="60958" rIns="121917" bIns="60958">
            <a:spAutoFit/>
          </a:bodyPr>
          <a:lstStyle/>
          <a:p>
            <a:pPr>
              <a:lnSpc>
                <a:spcPct val="120000"/>
              </a:lnSpc>
            </a:pPr>
            <a:r>
              <a:rPr lang="zh-CN" altLang="en-US" dirty="0" smtClean="0">
                <a:latin typeface="微软雅黑" pitchFamily="34" charset="-122"/>
                <a:ea typeface="微软雅黑" pitchFamily="34" charset="-122"/>
              </a:rPr>
              <a:t>       </a:t>
            </a:r>
            <a:r>
              <a:rPr lang="zh-CN" altLang="en-US" sz="2800" dirty="0" smtClean="0">
                <a:latin typeface="微软雅黑" pitchFamily="34" charset="-122"/>
                <a:ea typeface="微软雅黑" pitchFamily="34" charset="-122"/>
              </a:rPr>
              <a:t>文学语汇指文学作品中所运用的</a:t>
            </a:r>
            <a:r>
              <a:rPr lang="zh-CN" altLang="en-US" sz="2800" dirty="0" smtClean="0">
                <a:solidFill>
                  <a:srgbClr val="FF0000"/>
                </a:solidFill>
                <a:latin typeface="微软雅黑" pitchFamily="34" charset="-122"/>
                <a:ea typeface="微软雅黑" pitchFamily="34" charset="-122"/>
              </a:rPr>
              <a:t>全部词语的总合</a:t>
            </a:r>
            <a:r>
              <a:rPr lang="zh-CN" altLang="en-US" sz="2800" dirty="0" smtClean="0">
                <a:latin typeface="微软雅黑" pitchFamily="34" charset="-122"/>
                <a:ea typeface="微软雅黑" pitchFamily="34" charset="-122"/>
              </a:rPr>
              <a:t>，儿童文学在作品的基本构成部分是语汇，包含所有的</a:t>
            </a:r>
            <a:r>
              <a:rPr lang="zh-CN" altLang="en-US" sz="2800" dirty="0" smtClean="0">
                <a:solidFill>
                  <a:srgbClr val="FF0000"/>
                </a:solidFill>
                <a:latin typeface="微软雅黑" pitchFamily="34" charset="-122"/>
                <a:ea typeface="微软雅黑" pitchFamily="34" charset="-122"/>
              </a:rPr>
              <a:t>词汇、语言句式、不同的修辞方式</a:t>
            </a:r>
            <a:r>
              <a:rPr lang="en-US" altLang="zh-CN" sz="2800" dirty="0" smtClean="0">
                <a:solidFill>
                  <a:srgbClr val="FF0000"/>
                </a:solidFill>
                <a:latin typeface="微软雅黑" pitchFamily="34" charset="-122"/>
                <a:ea typeface="微软雅黑" pitchFamily="34" charset="-122"/>
              </a:rPr>
              <a:t> </a:t>
            </a:r>
            <a:r>
              <a:rPr lang="zh-CN" altLang="en-US" sz="2800" dirty="0" smtClean="0">
                <a:latin typeface="微软雅黑" pitchFamily="34" charset="-122"/>
                <a:ea typeface="微软雅黑" pitchFamily="34" charset="-122"/>
              </a:rPr>
              <a:t>。</a:t>
            </a:r>
            <a:r>
              <a:rPr lang="en-US" altLang="zh-CN" sz="2800" dirty="0" smtClean="0">
                <a:latin typeface="微软雅黑" pitchFamily="34" charset="-122"/>
                <a:ea typeface="微软雅黑" pitchFamily="34" charset="-122"/>
              </a:rPr>
              <a:t>       </a:t>
            </a:r>
            <a:endParaRPr lang="zh-CN" altLang="en-US" sz="2800" dirty="0">
              <a:latin typeface="宋体" panose="02010600030101010101" pitchFamily="2" charset="-122"/>
              <a:ea typeface="宋体" panose="02010600030101010101" pitchFamily="2" charset="-122"/>
            </a:endParaRPr>
          </a:p>
        </p:txBody>
      </p:sp>
      <p:sp>
        <p:nvSpPr>
          <p:cNvPr id="11" name="Arrow: Right 39"/>
          <p:cNvSpPr/>
          <p:nvPr/>
        </p:nvSpPr>
        <p:spPr>
          <a:xfrm>
            <a:off x="1106608" y="129014"/>
            <a:ext cx="6333541" cy="1806721"/>
          </a:xfrm>
          <a:prstGeom prst="right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anchor="ctr"/>
          <a:lstStyle/>
          <a:p>
            <a:pPr algn="ctr"/>
            <a:r>
              <a:rPr lang="en-US" altLang="zh-CN" sz="3200" b="1" dirty="0" smtClean="0">
                <a:latin typeface="华文新魏" panose="02010800040101010101" pitchFamily="2" charset="-122"/>
                <a:ea typeface="华文新魏" panose="02010800040101010101" pitchFamily="2" charset="-122"/>
              </a:rPr>
              <a:t>1.</a:t>
            </a:r>
            <a:r>
              <a:rPr lang="zh-CN" altLang="en-US" sz="3200" b="1" dirty="0" smtClean="0">
                <a:latin typeface="华文新魏" panose="02010800040101010101" pitchFamily="2" charset="-122"/>
                <a:ea typeface="华文新魏" panose="02010800040101010101" pitchFamily="2" charset="-122"/>
              </a:rPr>
              <a:t>文学</a:t>
            </a:r>
            <a:r>
              <a:rPr lang="zh-CN" altLang="en-US" sz="3200" b="1" dirty="0">
                <a:latin typeface="华文新魏" panose="02010800040101010101" pitchFamily="2" charset="-122"/>
                <a:ea typeface="华文新魏" panose="02010800040101010101" pitchFamily="2" charset="-122"/>
              </a:rPr>
              <a:t>语汇</a:t>
            </a:r>
            <a:endParaRPr lang="en-US" altLang="zh-CN" sz="3200" b="1" dirty="0">
              <a:solidFill>
                <a:srgbClr val="FFFFFF"/>
              </a:solidFill>
              <a:latin typeface="华文新魏" panose="02010800040101010101" pitchFamily="2" charset="-122"/>
              <a:ea typeface="华文新魏" panose="02010800040101010101" pitchFamily="2" charset="-122"/>
            </a:endParaRPr>
          </a:p>
        </p:txBody>
      </p:sp>
      <p:sp>
        <p:nvSpPr>
          <p:cNvPr id="12" name="Freeform: Shape 36"/>
          <p:cNvSpPr>
            <a:spLocks/>
          </p:cNvSpPr>
          <p:nvPr/>
        </p:nvSpPr>
        <p:spPr bwMode="auto">
          <a:xfrm>
            <a:off x="1487489" y="747989"/>
            <a:ext cx="568775" cy="568775"/>
          </a:xfrm>
          <a:custGeom>
            <a:avLst/>
            <a:gdLst>
              <a:gd name="T0" fmla="*/ 182 w 236"/>
              <a:gd name="T1" fmla="*/ 109 h 236"/>
              <a:gd name="T2" fmla="*/ 157 w 236"/>
              <a:gd name="T3" fmla="*/ 103 h 236"/>
              <a:gd name="T4" fmla="*/ 134 w 236"/>
              <a:gd name="T5" fmla="*/ 102 h 236"/>
              <a:gd name="T6" fmla="*/ 120 w 236"/>
              <a:gd name="T7" fmla="*/ 114 h 236"/>
              <a:gd name="T8" fmla="*/ 118 w 236"/>
              <a:gd name="T9" fmla="*/ 129 h 236"/>
              <a:gd name="T10" fmla="*/ 122 w 236"/>
              <a:gd name="T11" fmla="*/ 141 h 236"/>
              <a:gd name="T12" fmla="*/ 135 w 236"/>
              <a:gd name="T13" fmla="*/ 156 h 236"/>
              <a:gd name="T14" fmla="*/ 139 w 236"/>
              <a:gd name="T15" fmla="*/ 185 h 236"/>
              <a:gd name="T16" fmla="*/ 152 w 236"/>
              <a:gd name="T17" fmla="*/ 198 h 236"/>
              <a:gd name="T18" fmla="*/ 169 w 236"/>
              <a:gd name="T19" fmla="*/ 180 h 236"/>
              <a:gd name="T20" fmla="*/ 187 w 236"/>
              <a:gd name="T21" fmla="*/ 150 h 236"/>
              <a:gd name="T22" fmla="*/ 200 w 236"/>
              <a:gd name="T23" fmla="*/ 122 h 236"/>
              <a:gd name="T24" fmla="*/ 182 w 236"/>
              <a:gd name="T25" fmla="*/ 109 h 236"/>
              <a:gd name="T26" fmla="*/ 118 w 236"/>
              <a:gd name="T27" fmla="*/ 0 h 236"/>
              <a:gd name="T28" fmla="*/ 0 w 236"/>
              <a:gd name="T29" fmla="*/ 118 h 236"/>
              <a:gd name="T30" fmla="*/ 118 w 236"/>
              <a:gd name="T31" fmla="*/ 236 h 236"/>
              <a:gd name="T32" fmla="*/ 236 w 236"/>
              <a:gd name="T33" fmla="*/ 118 h 236"/>
              <a:gd name="T34" fmla="*/ 118 w 236"/>
              <a:gd name="T35" fmla="*/ 0 h 236"/>
              <a:gd name="T36" fmla="*/ 126 w 236"/>
              <a:gd name="T37" fmla="*/ 212 h 236"/>
              <a:gd name="T38" fmla="*/ 128 w 236"/>
              <a:gd name="T39" fmla="*/ 208 h 236"/>
              <a:gd name="T40" fmla="*/ 125 w 236"/>
              <a:gd name="T41" fmla="*/ 186 h 236"/>
              <a:gd name="T42" fmla="*/ 105 w 236"/>
              <a:gd name="T43" fmla="*/ 186 h 236"/>
              <a:gd name="T44" fmla="*/ 98 w 236"/>
              <a:gd name="T45" fmla="*/ 207 h 236"/>
              <a:gd name="T46" fmla="*/ 102 w 236"/>
              <a:gd name="T47" fmla="*/ 211 h 236"/>
              <a:gd name="T48" fmla="*/ 34 w 236"/>
              <a:gd name="T49" fmla="*/ 161 h 236"/>
              <a:gd name="T50" fmla="*/ 44 w 236"/>
              <a:gd name="T51" fmla="*/ 157 h 236"/>
              <a:gd name="T52" fmla="*/ 44 w 236"/>
              <a:gd name="T53" fmla="*/ 157 h 236"/>
              <a:gd name="T54" fmla="*/ 81 w 236"/>
              <a:gd name="T55" fmla="*/ 142 h 236"/>
              <a:gd name="T56" fmla="*/ 81 w 236"/>
              <a:gd name="T57" fmla="*/ 118 h 236"/>
              <a:gd name="T58" fmla="*/ 55 w 236"/>
              <a:gd name="T59" fmla="*/ 94 h 236"/>
              <a:gd name="T60" fmla="*/ 28 w 236"/>
              <a:gd name="T61" fmla="*/ 90 h 236"/>
              <a:gd name="T62" fmla="*/ 84 w 236"/>
              <a:gd name="T63" fmla="*/ 30 h 236"/>
              <a:gd name="T64" fmla="*/ 84 w 236"/>
              <a:gd name="T65" fmla="*/ 31 h 236"/>
              <a:gd name="T66" fmla="*/ 102 w 236"/>
              <a:gd name="T67" fmla="*/ 56 h 236"/>
              <a:gd name="T68" fmla="*/ 120 w 236"/>
              <a:gd name="T69" fmla="*/ 79 h 236"/>
              <a:gd name="T70" fmla="*/ 131 w 236"/>
              <a:gd name="T71" fmla="*/ 97 h 236"/>
              <a:gd name="T72" fmla="*/ 146 w 236"/>
              <a:gd name="T73" fmla="*/ 88 h 236"/>
              <a:gd name="T74" fmla="*/ 177 w 236"/>
              <a:gd name="T75" fmla="*/ 66 h 236"/>
              <a:gd name="T76" fmla="*/ 190 w 236"/>
              <a:gd name="T77" fmla="*/ 57 h 236"/>
              <a:gd name="T78" fmla="*/ 212 w 236"/>
              <a:gd name="T79" fmla="*/ 118 h 236"/>
              <a:gd name="T80" fmla="*/ 126 w 236"/>
              <a:gd name="T81" fmla="*/ 212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36" h="236">
                <a:moveTo>
                  <a:pt x="182" y="109"/>
                </a:moveTo>
                <a:cubicBezTo>
                  <a:pt x="172" y="107"/>
                  <a:pt x="161" y="105"/>
                  <a:pt x="157" y="103"/>
                </a:cubicBezTo>
                <a:cubicBezTo>
                  <a:pt x="153" y="102"/>
                  <a:pt x="143" y="101"/>
                  <a:pt x="134" y="102"/>
                </a:cubicBezTo>
                <a:cubicBezTo>
                  <a:pt x="125" y="103"/>
                  <a:pt x="119" y="109"/>
                  <a:pt x="120" y="114"/>
                </a:cubicBezTo>
                <a:cubicBezTo>
                  <a:pt x="121" y="119"/>
                  <a:pt x="120" y="126"/>
                  <a:pt x="118" y="129"/>
                </a:cubicBezTo>
                <a:cubicBezTo>
                  <a:pt x="117" y="132"/>
                  <a:pt x="118" y="138"/>
                  <a:pt x="122" y="141"/>
                </a:cubicBezTo>
                <a:cubicBezTo>
                  <a:pt x="127" y="144"/>
                  <a:pt x="132" y="151"/>
                  <a:pt x="135" y="156"/>
                </a:cubicBezTo>
                <a:cubicBezTo>
                  <a:pt x="138" y="162"/>
                  <a:pt x="140" y="175"/>
                  <a:pt x="139" y="185"/>
                </a:cubicBezTo>
                <a:cubicBezTo>
                  <a:pt x="139" y="195"/>
                  <a:pt x="145" y="201"/>
                  <a:pt x="152" y="198"/>
                </a:cubicBezTo>
                <a:cubicBezTo>
                  <a:pt x="160" y="195"/>
                  <a:pt x="167" y="187"/>
                  <a:pt x="169" y="180"/>
                </a:cubicBezTo>
                <a:cubicBezTo>
                  <a:pt x="171" y="174"/>
                  <a:pt x="179" y="160"/>
                  <a:pt x="187" y="150"/>
                </a:cubicBezTo>
                <a:cubicBezTo>
                  <a:pt x="195" y="140"/>
                  <a:pt x="201" y="127"/>
                  <a:pt x="200" y="122"/>
                </a:cubicBezTo>
                <a:cubicBezTo>
                  <a:pt x="200" y="116"/>
                  <a:pt x="191" y="111"/>
                  <a:pt x="182" y="109"/>
                </a:cubicBezTo>
                <a:close/>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26" y="212"/>
                </a:moveTo>
                <a:cubicBezTo>
                  <a:pt x="127" y="211"/>
                  <a:pt x="128" y="209"/>
                  <a:pt x="128" y="208"/>
                </a:cubicBezTo>
                <a:cubicBezTo>
                  <a:pt x="130" y="201"/>
                  <a:pt x="128" y="191"/>
                  <a:pt x="125" y="186"/>
                </a:cubicBezTo>
                <a:cubicBezTo>
                  <a:pt x="121" y="181"/>
                  <a:pt x="112" y="181"/>
                  <a:pt x="105" y="186"/>
                </a:cubicBezTo>
                <a:cubicBezTo>
                  <a:pt x="97" y="191"/>
                  <a:pt x="94" y="200"/>
                  <a:pt x="98" y="207"/>
                </a:cubicBezTo>
                <a:cubicBezTo>
                  <a:pt x="99" y="208"/>
                  <a:pt x="100" y="210"/>
                  <a:pt x="102" y="211"/>
                </a:cubicBezTo>
                <a:cubicBezTo>
                  <a:pt x="72" y="206"/>
                  <a:pt x="47" y="187"/>
                  <a:pt x="34" y="161"/>
                </a:cubicBezTo>
                <a:cubicBezTo>
                  <a:pt x="37" y="161"/>
                  <a:pt x="40" y="159"/>
                  <a:pt x="44" y="157"/>
                </a:cubicBezTo>
                <a:cubicBezTo>
                  <a:pt x="44" y="157"/>
                  <a:pt x="44" y="157"/>
                  <a:pt x="44" y="157"/>
                </a:cubicBezTo>
                <a:cubicBezTo>
                  <a:pt x="57" y="148"/>
                  <a:pt x="74" y="141"/>
                  <a:pt x="81" y="142"/>
                </a:cubicBezTo>
                <a:cubicBezTo>
                  <a:pt x="89" y="142"/>
                  <a:pt x="89" y="131"/>
                  <a:pt x="81" y="118"/>
                </a:cubicBezTo>
                <a:cubicBezTo>
                  <a:pt x="74" y="105"/>
                  <a:pt x="62" y="94"/>
                  <a:pt x="55" y="94"/>
                </a:cubicBezTo>
                <a:cubicBezTo>
                  <a:pt x="48" y="94"/>
                  <a:pt x="36" y="92"/>
                  <a:pt x="28" y="90"/>
                </a:cubicBezTo>
                <a:cubicBezTo>
                  <a:pt x="37" y="62"/>
                  <a:pt x="58" y="41"/>
                  <a:pt x="84" y="30"/>
                </a:cubicBezTo>
                <a:cubicBezTo>
                  <a:pt x="84" y="31"/>
                  <a:pt x="84" y="31"/>
                  <a:pt x="84" y="31"/>
                </a:cubicBezTo>
                <a:cubicBezTo>
                  <a:pt x="86" y="39"/>
                  <a:pt x="95" y="50"/>
                  <a:pt x="102" y="56"/>
                </a:cubicBezTo>
                <a:cubicBezTo>
                  <a:pt x="110" y="62"/>
                  <a:pt x="118" y="72"/>
                  <a:pt x="120" y="79"/>
                </a:cubicBezTo>
                <a:cubicBezTo>
                  <a:pt x="122" y="85"/>
                  <a:pt x="127" y="93"/>
                  <a:pt x="131" y="97"/>
                </a:cubicBezTo>
                <a:cubicBezTo>
                  <a:pt x="136" y="100"/>
                  <a:pt x="142" y="96"/>
                  <a:pt x="146" y="88"/>
                </a:cubicBezTo>
                <a:cubicBezTo>
                  <a:pt x="150" y="80"/>
                  <a:pt x="164" y="70"/>
                  <a:pt x="177" y="66"/>
                </a:cubicBezTo>
                <a:cubicBezTo>
                  <a:pt x="183" y="64"/>
                  <a:pt x="187" y="61"/>
                  <a:pt x="190" y="57"/>
                </a:cubicBezTo>
                <a:cubicBezTo>
                  <a:pt x="204" y="74"/>
                  <a:pt x="212" y="95"/>
                  <a:pt x="212" y="118"/>
                </a:cubicBezTo>
                <a:cubicBezTo>
                  <a:pt x="212" y="168"/>
                  <a:pt x="174" y="208"/>
                  <a:pt x="126" y="212"/>
                </a:cubicBezTo>
                <a:close/>
              </a:path>
            </a:pathLst>
          </a:custGeom>
          <a:solidFill>
            <a:schemeClr val="bg1"/>
          </a:solidFill>
          <a:ln>
            <a:noFill/>
          </a:ln>
          <a:extLst/>
        </p:spPr>
        <p:txBody>
          <a:bodyPr lIns="121917" tIns="60958" rIns="121917" bIns="60958" anchor="ctr"/>
          <a:lstStyle/>
          <a:p>
            <a:pPr algn="ctr"/>
            <a:endParaRPr/>
          </a:p>
        </p:txBody>
      </p:sp>
    </p:spTree>
    <p:extLst>
      <p:ext uri="{BB962C8B-B14F-4D97-AF65-F5344CB8AC3E}">
        <p14:creationId xmlns:p14="http://schemas.microsoft.com/office/powerpoint/2010/main" val="34314465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063553" y="240467"/>
            <a:ext cx="2496239" cy="1279063"/>
            <a:chOff x="3654502" y="1589810"/>
            <a:chExt cx="2908481" cy="1159503"/>
          </a:xfrm>
        </p:grpSpPr>
        <p:sp>
          <p:nvSpPr>
            <p:cNvPr id="3" name="Freeform: Shape 17"/>
            <p:cNvSpPr/>
            <p:nvPr/>
          </p:nvSpPr>
          <p:spPr>
            <a:xfrm>
              <a:off x="3654502" y="1589810"/>
              <a:ext cx="895563" cy="1054172"/>
            </a:xfrm>
            <a:custGeom>
              <a:avLst/>
              <a:gdLst>
                <a:gd name="connsiteX0" fmla="*/ 0 w 4921951"/>
                <a:gd name="connsiteY0" fmla="*/ 0 h 6443869"/>
                <a:gd name="connsiteX1" fmla="*/ 4174967 w 4921951"/>
                <a:gd name="connsiteY1" fmla="*/ 4208950 h 6443869"/>
                <a:gd name="connsiteX2" fmla="*/ 4921951 w 4921951"/>
                <a:gd name="connsiteY2" fmla="*/ 3467998 h 6443869"/>
                <a:gd name="connsiteX3" fmla="*/ 4909891 w 4921951"/>
                <a:gd name="connsiteY3" fmla="*/ 6443869 h 6443869"/>
                <a:gd name="connsiteX4" fmla="*/ 1934018 w 4921951"/>
                <a:gd name="connsiteY4" fmla="*/ 6431809 h 6443869"/>
                <a:gd name="connsiteX5" fmla="*/ 2681000 w 4921951"/>
                <a:gd name="connsiteY5" fmla="*/ 5690855 h 6443869"/>
                <a:gd name="connsiteX6" fmla="*/ 406015 w 4921951"/>
                <a:gd name="connsiteY6" fmla="*/ 3397353 h 6443869"/>
                <a:gd name="connsiteX7" fmla="*/ 411070 w 4921951"/>
                <a:gd name="connsiteY7" fmla="*/ 3397353 h 6443869"/>
                <a:gd name="connsiteX8" fmla="*/ 390662 w 4921951"/>
                <a:gd name="connsiteY8" fmla="*/ 3381875 h 6443869"/>
                <a:gd name="connsiteX9" fmla="*/ 238092 w 4921951"/>
                <a:gd name="connsiteY9" fmla="*/ 3228063 h 6443869"/>
                <a:gd name="connsiteX10" fmla="*/ 207074 w 4921951"/>
                <a:gd name="connsiteY10" fmla="*/ 3189933 h 6443869"/>
                <a:gd name="connsiteX11" fmla="*/ 6109 w 4921951"/>
                <a:gd name="connsiteY11" fmla="*/ 2680343 h 6443869"/>
                <a:gd name="connsiteX12" fmla="*/ 0 w 4921951"/>
                <a:gd name="connsiteY12" fmla="*/ 2569139 h 6443869"/>
                <a:gd name="connsiteX13" fmla="*/ 0 w 4921951"/>
                <a:gd name="connsiteY13" fmla="*/ 0 h 64438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921951" h="6443869">
                  <a:moveTo>
                    <a:pt x="0" y="0"/>
                  </a:moveTo>
                  <a:lnTo>
                    <a:pt x="4174967" y="4208950"/>
                  </a:lnTo>
                  <a:lnTo>
                    <a:pt x="4921951" y="3467998"/>
                  </a:lnTo>
                  <a:lnTo>
                    <a:pt x="4909891" y="6443869"/>
                  </a:lnTo>
                  <a:lnTo>
                    <a:pt x="1934018" y="6431809"/>
                  </a:lnTo>
                  <a:lnTo>
                    <a:pt x="2681000" y="5690855"/>
                  </a:lnTo>
                  <a:lnTo>
                    <a:pt x="406015" y="3397353"/>
                  </a:lnTo>
                  <a:lnTo>
                    <a:pt x="411070" y="3397353"/>
                  </a:lnTo>
                  <a:lnTo>
                    <a:pt x="390662" y="3381875"/>
                  </a:lnTo>
                  <a:lnTo>
                    <a:pt x="238092" y="3228063"/>
                  </a:lnTo>
                  <a:lnTo>
                    <a:pt x="207074" y="3189933"/>
                  </a:lnTo>
                  <a:cubicBezTo>
                    <a:pt x="98046" y="3041583"/>
                    <a:pt x="26822" y="2867826"/>
                    <a:pt x="6109" y="2680343"/>
                  </a:cubicBezTo>
                  <a:lnTo>
                    <a:pt x="0" y="2569139"/>
                  </a:lnTo>
                  <a:lnTo>
                    <a:pt x="0" y="0"/>
                  </a:lnTo>
                  <a:close/>
                </a:path>
              </a:pathLst>
            </a:custGeom>
            <a:solidFill>
              <a:schemeClr val="accent2"/>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p>
          </p:txBody>
        </p:sp>
        <p:sp>
          <p:nvSpPr>
            <p:cNvPr id="4" name="Rectangle 20"/>
            <p:cNvSpPr/>
            <p:nvPr/>
          </p:nvSpPr>
          <p:spPr>
            <a:xfrm>
              <a:off x="4719517" y="2249319"/>
              <a:ext cx="1843466" cy="499994"/>
            </a:xfrm>
            <a:prstGeom prst="rect">
              <a:avLst/>
            </a:prstGeom>
          </p:spPr>
          <p:txBody>
            <a:bodyPr wrap="none" lIns="72000" tIns="0" rIns="72000" bIns="0">
              <a:normAutofit/>
            </a:bodyPr>
            <a:lstStyle/>
            <a:p>
              <a:r>
                <a:rPr lang="zh-CN" altLang="en-US" sz="2700" b="1" dirty="0" smtClean="0">
                  <a:latin typeface="Arial" charset="0"/>
                </a:rPr>
                <a:t>词汇</a:t>
              </a:r>
              <a:endParaRPr lang="en-US" altLang="zh-CN" sz="2700" b="1" dirty="0">
                <a:latin typeface="Arial" charset="0"/>
              </a:endParaRPr>
            </a:p>
          </p:txBody>
        </p:sp>
      </p:grpSp>
      <p:sp>
        <p:nvSpPr>
          <p:cNvPr id="5" name="文本框 4"/>
          <p:cNvSpPr txBox="1"/>
          <p:nvPr/>
        </p:nvSpPr>
        <p:spPr>
          <a:xfrm>
            <a:off x="2389597" y="894941"/>
            <a:ext cx="674088" cy="697627"/>
          </a:xfrm>
          <a:prstGeom prst="rect">
            <a:avLst/>
          </a:prstGeom>
          <a:noFill/>
        </p:spPr>
        <p:txBody>
          <a:bodyPr wrap="square" lIns="121917" tIns="60958" rIns="121917" bIns="60958" rtlCol="0">
            <a:spAutoFit/>
          </a:bodyPr>
          <a:lstStyle/>
          <a:p>
            <a:r>
              <a:rPr lang="en-US" altLang="zh-CN" sz="3700" dirty="0" smtClean="0">
                <a:solidFill>
                  <a:schemeClr val="tx1">
                    <a:lumMod val="75000"/>
                    <a:lumOff val="25000"/>
                  </a:schemeClr>
                </a:solidFill>
                <a:latin typeface="微软雅黑" panose="020B0503020204020204" pitchFamily="34" charset="-122"/>
                <a:ea typeface="微软雅黑" panose="020B0503020204020204" pitchFamily="34" charset="-122"/>
              </a:rPr>
              <a:t>1</a:t>
            </a:r>
            <a:endParaRPr lang="zh-CN" altLang="en-US" sz="37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6" name="表格 5"/>
          <p:cNvGraphicFramePr>
            <a:graphicFrameLocks noGrp="1"/>
          </p:cNvGraphicFramePr>
          <p:nvPr>
            <p:extLst>
              <p:ext uri="{D42A27DB-BD31-4B8C-83A1-F6EECF244321}">
                <p14:modId xmlns:p14="http://schemas.microsoft.com/office/powerpoint/2010/main" val="564427271"/>
              </p:ext>
            </p:extLst>
          </p:nvPr>
        </p:nvGraphicFramePr>
        <p:xfrm>
          <a:off x="1106014" y="1507362"/>
          <a:ext cx="10263394" cy="3897577"/>
        </p:xfrm>
        <a:graphic>
          <a:graphicData uri="http://schemas.openxmlformats.org/drawingml/2006/table">
            <a:tbl>
              <a:tblPr firstRow="1" bandRow="1">
                <a:tableStyleId>{5C22544A-7EE6-4342-B048-85BDC9FD1C3A}</a:tableStyleId>
              </a:tblPr>
              <a:tblGrid>
                <a:gridCol w="1492857">
                  <a:extLst>
                    <a:ext uri="{9D8B030D-6E8A-4147-A177-3AD203B41FA5}">
                      <a16:colId xmlns:a16="http://schemas.microsoft.com/office/drawing/2014/main" xmlns="" val="20000"/>
                    </a:ext>
                  </a:extLst>
                </a:gridCol>
                <a:gridCol w="3265626">
                  <a:extLst>
                    <a:ext uri="{9D8B030D-6E8A-4147-A177-3AD203B41FA5}">
                      <a16:colId xmlns:a16="http://schemas.microsoft.com/office/drawing/2014/main" xmlns="" val="20001"/>
                    </a:ext>
                  </a:extLst>
                </a:gridCol>
                <a:gridCol w="2519196">
                  <a:extLst>
                    <a:ext uri="{9D8B030D-6E8A-4147-A177-3AD203B41FA5}">
                      <a16:colId xmlns:a16="http://schemas.microsoft.com/office/drawing/2014/main" xmlns="" val="20002"/>
                    </a:ext>
                  </a:extLst>
                </a:gridCol>
                <a:gridCol w="2985715">
                  <a:extLst>
                    <a:ext uri="{9D8B030D-6E8A-4147-A177-3AD203B41FA5}">
                      <a16:colId xmlns:a16="http://schemas.microsoft.com/office/drawing/2014/main" xmlns="" val="20003"/>
                    </a:ext>
                  </a:extLst>
                </a:gridCol>
              </a:tblGrid>
              <a:tr h="495933">
                <a:tc rowSpan="4">
                  <a:txBody>
                    <a:bodyPr/>
                    <a:lstStyle/>
                    <a:p>
                      <a:pPr>
                        <a:lnSpc>
                          <a:spcPts val="1700"/>
                        </a:lnSpc>
                      </a:pPr>
                      <a:endParaRPr lang="en-US" altLang="zh-CN" sz="2100" dirty="0" smtClean="0">
                        <a:latin typeface="华文楷体" pitchFamily="2" charset="-122"/>
                        <a:ea typeface="华文楷体" pitchFamily="2" charset="-122"/>
                      </a:endParaRPr>
                    </a:p>
                    <a:p>
                      <a:pPr>
                        <a:lnSpc>
                          <a:spcPts val="1700"/>
                        </a:lnSpc>
                      </a:pPr>
                      <a:r>
                        <a:rPr lang="zh-CN" altLang="en-US" sz="2100" dirty="0" smtClean="0">
                          <a:latin typeface="华文楷体" pitchFamily="2" charset="-122"/>
                          <a:ea typeface="华文楷体" pitchFamily="2" charset="-122"/>
                        </a:rPr>
                        <a:t>词汇：</a:t>
                      </a:r>
                      <a:r>
                        <a:rPr lang="zh-CN" altLang="en-US" sz="1900" dirty="0" smtClean="0">
                          <a:latin typeface="华文楷体" pitchFamily="2" charset="-122"/>
                          <a:ea typeface="华文楷体" pitchFamily="2" charset="-122"/>
                        </a:rPr>
                        <a:t>儿童的语言文学，是由各种词汇组合起来的语言艺术作品，学习文学作品是儿童扩展词汇的重要途径。</a:t>
                      </a:r>
                      <a:endParaRPr lang="zh-CN" altLang="en-US" sz="2100" dirty="0" smtClean="0">
                        <a:latin typeface="华文楷体" pitchFamily="2" charset="-122"/>
                        <a:ea typeface="华文楷体" pitchFamily="2" charset="-122"/>
                      </a:endParaRPr>
                    </a:p>
                    <a:p>
                      <a:pPr>
                        <a:lnSpc>
                          <a:spcPts val="1700"/>
                        </a:lnSpc>
                      </a:pPr>
                      <a:endParaRPr lang="zh-CN" altLang="en-US" sz="2100" dirty="0">
                        <a:latin typeface="华文楷体" pitchFamily="2" charset="-122"/>
                        <a:ea typeface="华文楷体" pitchFamily="2" charset="-122"/>
                      </a:endParaRPr>
                    </a:p>
                  </a:txBody>
                  <a:tcPr marL="121920" marR="121920" marT="60960" marB="60960"/>
                </a:tc>
                <a:tc>
                  <a:txBody>
                    <a:bodyPr/>
                    <a:lstStyle/>
                    <a:p>
                      <a:pPr algn="ctr">
                        <a:lnSpc>
                          <a:spcPts val="1700"/>
                        </a:lnSpc>
                      </a:pPr>
                      <a:r>
                        <a:rPr lang="zh-CN" altLang="en-US" sz="2100" dirty="0" smtClean="0">
                          <a:latin typeface="华文楷体" pitchFamily="2" charset="-122"/>
                          <a:ea typeface="华文楷体" pitchFamily="2" charset="-122"/>
                        </a:rPr>
                        <a:t>初始阶段</a:t>
                      </a:r>
                      <a:endParaRPr lang="zh-CN" altLang="en-US" sz="2100" dirty="0">
                        <a:latin typeface="华文楷体" pitchFamily="2" charset="-122"/>
                        <a:ea typeface="华文楷体" pitchFamily="2" charset="-122"/>
                      </a:endParaRPr>
                    </a:p>
                  </a:txBody>
                  <a:tcPr marL="121920" marR="121920" marT="60960" marB="60960"/>
                </a:tc>
                <a:tc>
                  <a:txBody>
                    <a:bodyPr/>
                    <a:lstStyle/>
                    <a:p>
                      <a:pPr algn="ctr">
                        <a:lnSpc>
                          <a:spcPts val="1700"/>
                        </a:lnSpc>
                      </a:pPr>
                      <a:r>
                        <a:rPr lang="zh-CN" altLang="en-US" sz="2100" dirty="0" smtClean="0">
                          <a:latin typeface="华文楷体" pitchFamily="2" charset="-122"/>
                          <a:ea typeface="华文楷体" pitchFamily="2" charset="-122"/>
                        </a:rPr>
                        <a:t>稳定阶段</a:t>
                      </a:r>
                      <a:endParaRPr lang="zh-CN" altLang="en-US" sz="2100" dirty="0">
                        <a:latin typeface="华文楷体" pitchFamily="2" charset="-122"/>
                        <a:ea typeface="华文楷体" pitchFamily="2" charset="-122"/>
                      </a:endParaRPr>
                    </a:p>
                  </a:txBody>
                  <a:tcPr marL="121920" marR="121920" marT="60960" marB="60960"/>
                </a:tc>
                <a:tc>
                  <a:txBody>
                    <a:bodyPr/>
                    <a:lstStyle/>
                    <a:p>
                      <a:pPr algn="ctr">
                        <a:lnSpc>
                          <a:spcPts val="1700"/>
                        </a:lnSpc>
                      </a:pPr>
                      <a:r>
                        <a:rPr lang="zh-CN" altLang="en-US" sz="2100" dirty="0" smtClean="0">
                          <a:latin typeface="华文楷体" pitchFamily="2" charset="-122"/>
                          <a:ea typeface="华文楷体" pitchFamily="2" charset="-122"/>
                        </a:rPr>
                        <a:t>拓展阶段</a:t>
                      </a:r>
                      <a:endParaRPr lang="zh-CN" altLang="en-US" sz="2100" dirty="0">
                        <a:latin typeface="华文楷体" pitchFamily="2" charset="-122"/>
                        <a:ea typeface="华文楷体" pitchFamily="2" charset="-122"/>
                      </a:endParaRPr>
                    </a:p>
                  </a:txBody>
                  <a:tcPr marL="121920" marR="121920" marT="60960" marB="60960"/>
                </a:tc>
                <a:extLst>
                  <a:ext uri="{0D108BD9-81ED-4DB2-BD59-A6C34878D82A}">
                    <a16:rowId xmlns:a16="http://schemas.microsoft.com/office/drawing/2014/main" xmlns="" val="10000"/>
                  </a:ext>
                </a:extLst>
              </a:tr>
              <a:tr h="1676373">
                <a:tc vMerge="1">
                  <a:txBody>
                    <a:bodyPr/>
                    <a:lstStyle/>
                    <a:p>
                      <a:endParaRPr lang="zh-CN" altLang="en-US" dirty="0"/>
                    </a:p>
                  </a:txBody>
                  <a:tcPr/>
                </a:tc>
                <a:tc>
                  <a:txBody>
                    <a:bodyPr/>
                    <a:lstStyle/>
                    <a:p>
                      <a:pPr>
                        <a:lnSpc>
                          <a:spcPts val="1700"/>
                        </a:lnSpc>
                      </a:pPr>
                      <a:r>
                        <a:rPr lang="zh-CN" altLang="en-US" sz="2100" dirty="0" smtClean="0">
                          <a:solidFill>
                            <a:schemeClr val="tx1"/>
                          </a:solidFill>
                          <a:latin typeface="华文楷体" pitchFamily="2" charset="-122"/>
                          <a:ea typeface="华文楷体" pitchFamily="2" charset="-122"/>
                        </a:rPr>
                        <a:t>喜欢聆听朗朗上口的汉语儿歌感知使用不同词汇构造出不同的语音效果。</a:t>
                      </a:r>
                    </a:p>
                  </a:txBody>
                  <a:tcPr marL="121920" marR="121920" marT="60960" marB="60960"/>
                </a:tc>
                <a:tc>
                  <a:txBody>
                    <a:bodyPr/>
                    <a:lstStyle/>
                    <a:p>
                      <a:pPr>
                        <a:lnSpc>
                          <a:spcPts val="1700"/>
                        </a:lnSpc>
                      </a:pPr>
                      <a:r>
                        <a:rPr lang="zh-CN" altLang="en-US" sz="2100" dirty="0" smtClean="0">
                          <a:latin typeface="华文楷体" pitchFamily="2" charset="-122"/>
                          <a:ea typeface="华文楷体" pitchFamily="2" charset="-122"/>
                        </a:rPr>
                        <a:t>愿意大声朗读有汉语押韵规则的儿歌和儿童诗。</a:t>
                      </a:r>
                      <a:endParaRPr lang="zh-CN" altLang="en-US" sz="2100" dirty="0">
                        <a:latin typeface="华文楷体" pitchFamily="2" charset="-122"/>
                        <a:ea typeface="华文楷体" pitchFamily="2" charset="-122"/>
                      </a:endParaRPr>
                    </a:p>
                  </a:txBody>
                  <a:tcPr marL="121920" marR="121920" marT="60960" marB="60960"/>
                </a:tc>
                <a:tc>
                  <a:txBody>
                    <a:bodyPr/>
                    <a:lstStyle/>
                    <a:p>
                      <a:pPr marL="0" marR="0" indent="0" algn="l" defTabSz="914400" rtl="0" eaLnBrk="1" fontAlgn="auto" latinLnBrk="0" hangingPunct="1">
                        <a:lnSpc>
                          <a:spcPts val="1700"/>
                        </a:lnSpc>
                        <a:spcBef>
                          <a:spcPts val="0"/>
                        </a:spcBef>
                        <a:spcAft>
                          <a:spcPts val="0"/>
                        </a:spcAft>
                        <a:buClrTx/>
                        <a:buSzTx/>
                        <a:buFontTx/>
                        <a:buNone/>
                        <a:tabLst/>
                        <a:defRPr/>
                      </a:pPr>
                      <a:r>
                        <a:rPr lang="zh-CN" altLang="en-US" sz="2100" dirty="0" smtClean="0">
                          <a:latin typeface="华文楷体" pitchFamily="2" charset="-122"/>
                          <a:ea typeface="华文楷体" pitchFamily="2" charset="-122"/>
                        </a:rPr>
                        <a:t>初步理解表现人物特征和情节发展的关键性词汇的含义。愿意尝试运用不同词汇进行仿编体会创造新的语言音韵效果的快乐。</a:t>
                      </a:r>
                    </a:p>
                    <a:p>
                      <a:pPr>
                        <a:lnSpc>
                          <a:spcPts val="1700"/>
                        </a:lnSpc>
                      </a:pPr>
                      <a:endParaRPr lang="zh-CN" altLang="en-US" sz="2100" dirty="0">
                        <a:latin typeface="华文楷体" pitchFamily="2" charset="-122"/>
                        <a:ea typeface="华文楷体" pitchFamily="2" charset="-122"/>
                      </a:endParaRPr>
                    </a:p>
                  </a:txBody>
                  <a:tcPr marL="121920" marR="121920" marT="60960" marB="60960"/>
                </a:tc>
                <a:extLst>
                  <a:ext uri="{0D108BD9-81ED-4DB2-BD59-A6C34878D82A}">
                    <a16:rowId xmlns:a16="http://schemas.microsoft.com/office/drawing/2014/main" xmlns="" val="10001"/>
                  </a:ext>
                </a:extLst>
              </a:tr>
              <a:tr h="779324">
                <a:tc vMerge="1">
                  <a:txBody>
                    <a:bodyPr/>
                    <a:lstStyle/>
                    <a:p>
                      <a:endParaRPr lang="zh-CN" altLang="en-US" dirty="0"/>
                    </a:p>
                  </a:txBody>
                  <a:tcPr/>
                </a:tc>
                <a:tc>
                  <a:txBody>
                    <a:bodyPr/>
                    <a:lstStyle/>
                    <a:p>
                      <a:pPr>
                        <a:lnSpc>
                          <a:spcPts val="1700"/>
                        </a:lnSpc>
                      </a:pPr>
                      <a:r>
                        <a:rPr lang="zh-CN" altLang="en-US" sz="2100" dirty="0" smtClean="0">
                          <a:solidFill>
                            <a:schemeClr val="tx1"/>
                          </a:solidFill>
                          <a:latin typeface="华文楷体" pitchFamily="2" charset="-122"/>
                          <a:ea typeface="华文楷体" pitchFamily="2" charset="-122"/>
                        </a:rPr>
                        <a:t>借助已有的生活经验内容理解作品中相关词汇的意思。</a:t>
                      </a:r>
                    </a:p>
                  </a:txBody>
                  <a:tcPr marL="121920" marR="121920" marT="60960" marB="60960"/>
                </a:tc>
                <a:tc>
                  <a:txBody>
                    <a:bodyPr/>
                    <a:lstStyle/>
                    <a:p>
                      <a:pPr>
                        <a:lnSpc>
                          <a:spcPts val="1700"/>
                        </a:lnSpc>
                      </a:pPr>
                      <a:r>
                        <a:rPr lang="zh-CN" altLang="en-US" sz="2100" dirty="0" smtClean="0">
                          <a:latin typeface="华文楷体" pitchFamily="2" charset="-122"/>
                          <a:ea typeface="华文楷体" pitchFamily="2" charset="-122"/>
                        </a:rPr>
                        <a:t>根据上下文来猜测不懂的新词。</a:t>
                      </a:r>
                      <a:endParaRPr lang="zh-CN" altLang="en-US" sz="2100" dirty="0">
                        <a:latin typeface="华文楷体" pitchFamily="2" charset="-122"/>
                        <a:ea typeface="华文楷体" pitchFamily="2" charset="-122"/>
                      </a:endParaRPr>
                    </a:p>
                  </a:txBody>
                  <a:tcPr marL="121920" marR="121920" marT="60960" marB="60960"/>
                </a:tc>
                <a:tc>
                  <a:txBody>
                    <a:bodyPr/>
                    <a:lstStyle/>
                    <a:p>
                      <a:pPr marL="0" marR="0" indent="0" algn="l" defTabSz="914400" rtl="0" eaLnBrk="1" fontAlgn="auto" latinLnBrk="0" hangingPunct="1">
                        <a:lnSpc>
                          <a:spcPts val="1700"/>
                        </a:lnSpc>
                        <a:spcBef>
                          <a:spcPts val="0"/>
                        </a:spcBef>
                        <a:spcAft>
                          <a:spcPts val="0"/>
                        </a:spcAft>
                        <a:buClrTx/>
                        <a:buSzTx/>
                        <a:buFontTx/>
                        <a:buNone/>
                        <a:tabLst/>
                        <a:defRPr/>
                      </a:pPr>
                      <a:r>
                        <a:rPr lang="zh-CN" altLang="en-US" sz="2100" dirty="0" smtClean="0">
                          <a:latin typeface="华文楷体" pitchFamily="2" charset="-122"/>
                          <a:ea typeface="华文楷体" pitchFamily="2" charset="-122"/>
                        </a:rPr>
                        <a:t>愿意尝试运用不同词汇进行仿编体会创造新的语言音韵效果的快乐。</a:t>
                      </a:r>
                    </a:p>
                  </a:txBody>
                  <a:tcPr marL="121920" marR="121920" marT="60960" marB="60960"/>
                </a:tc>
                <a:extLst>
                  <a:ext uri="{0D108BD9-81ED-4DB2-BD59-A6C34878D82A}">
                    <a16:rowId xmlns:a16="http://schemas.microsoft.com/office/drawing/2014/main" xmlns="" val="10002"/>
                  </a:ext>
                </a:extLst>
              </a:tr>
              <a:tr h="945947">
                <a:tc vMerge="1">
                  <a:txBody>
                    <a:bodyPr/>
                    <a:lstStyle/>
                    <a:p>
                      <a:endParaRPr lang="zh-CN" altLang="en-US" dirty="0"/>
                    </a:p>
                  </a:txBody>
                  <a:tcPr/>
                </a:tc>
                <a:tc>
                  <a:txBody>
                    <a:bodyPr/>
                    <a:lstStyle/>
                    <a:p>
                      <a:pPr>
                        <a:lnSpc>
                          <a:spcPts val="1700"/>
                        </a:lnSpc>
                      </a:pPr>
                      <a:endParaRPr lang="zh-CN" altLang="en-US" sz="2100" dirty="0">
                        <a:latin typeface="华文楷体" pitchFamily="2" charset="-122"/>
                        <a:ea typeface="华文楷体" pitchFamily="2" charset="-122"/>
                      </a:endParaRPr>
                    </a:p>
                  </a:txBody>
                  <a:tcPr marL="121920" marR="121920" marT="60960" marB="60960"/>
                </a:tc>
                <a:tc>
                  <a:txBody>
                    <a:bodyPr/>
                    <a:lstStyle/>
                    <a:p>
                      <a:pPr>
                        <a:lnSpc>
                          <a:spcPts val="1700"/>
                        </a:lnSpc>
                      </a:pPr>
                      <a:r>
                        <a:rPr lang="zh-CN" altLang="en-US" sz="2100" dirty="0" smtClean="0">
                          <a:latin typeface="华文楷体" pitchFamily="2" charset="-122"/>
                          <a:ea typeface="华文楷体" pitchFamily="2" charset="-122"/>
                        </a:rPr>
                        <a:t>初步运用一些文学作品中习得的修饰性词汇进行表达。</a:t>
                      </a:r>
                      <a:endParaRPr lang="zh-CN" altLang="en-US" sz="2100" dirty="0">
                        <a:latin typeface="华文楷体" pitchFamily="2" charset="-122"/>
                        <a:ea typeface="华文楷体" pitchFamily="2" charset="-122"/>
                      </a:endParaRPr>
                    </a:p>
                  </a:txBody>
                  <a:tcPr marL="121920" marR="121920" marT="60960" marB="60960"/>
                </a:tc>
                <a:tc>
                  <a:txBody>
                    <a:bodyPr/>
                    <a:lstStyle/>
                    <a:p>
                      <a:pPr>
                        <a:lnSpc>
                          <a:spcPts val="1700"/>
                        </a:lnSpc>
                      </a:pPr>
                      <a:endParaRPr lang="zh-CN" altLang="en-US" sz="2100" dirty="0">
                        <a:latin typeface="华文楷体" pitchFamily="2" charset="-122"/>
                        <a:ea typeface="华文楷体" pitchFamily="2" charset="-122"/>
                      </a:endParaRPr>
                    </a:p>
                  </a:txBody>
                  <a:tcPr marL="121920" marR="121920" marT="60960" marB="60960"/>
                </a:tc>
                <a:extLst>
                  <a:ext uri="{0D108BD9-81ED-4DB2-BD59-A6C34878D82A}">
                    <a16:rowId xmlns:a16="http://schemas.microsoft.com/office/drawing/2014/main" xmlns="" val="10003"/>
                  </a:ext>
                </a:extLst>
              </a:tr>
            </a:tbl>
          </a:graphicData>
        </a:graphic>
      </p:graphicFrame>
    </p:spTree>
    <p:extLst>
      <p:ext uri="{BB962C8B-B14F-4D97-AF65-F5344CB8AC3E}">
        <p14:creationId xmlns:p14="http://schemas.microsoft.com/office/powerpoint/2010/main" val="6879429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063553" y="240467"/>
            <a:ext cx="2496239" cy="1279063"/>
            <a:chOff x="3654502" y="1589810"/>
            <a:chExt cx="2908481" cy="1159503"/>
          </a:xfrm>
        </p:grpSpPr>
        <p:sp>
          <p:nvSpPr>
            <p:cNvPr id="3" name="Freeform: Shape 17"/>
            <p:cNvSpPr/>
            <p:nvPr/>
          </p:nvSpPr>
          <p:spPr>
            <a:xfrm>
              <a:off x="3654502" y="1589810"/>
              <a:ext cx="895563" cy="1054172"/>
            </a:xfrm>
            <a:custGeom>
              <a:avLst/>
              <a:gdLst>
                <a:gd name="connsiteX0" fmla="*/ 0 w 4921951"/>
                <a:gd name="connsiteY0" fmla="*/ 0 h 6443869"/>
                <a:gd name="connsiteX1" fmla="*/ 4174967 w 4921951"/>
                <a:gd name="connsiteY1" fmla="*/ 4208950 h 6443869"/>
                <a:gd name="connsiteX2" fmla="*/ 4921951 w 4921951"/>
                <a:gd name="connsiteY2" fmla="*/ 3467998 h 6443869"/>
                <a:gd name="connsiteX3" fmla="*/ 4909891 w 4921951"/>
                <a:gd name="connsiteY3" fmla="*/ 6443869 h 6443869"/>
                <a:gd name="connsiteX4" fmla="*/ 1934018 w 4921951"/>
                <a:gd name="connsiteY4" fmla="*/ 6431809 h 6443869"/>
                <a:gd name="connsiteX5" fmla="*/ 2681000 w 4921951"/>
                <a:gd name="connsiteY5" fmla="*/ 5690855 h 6443869"/>
                <a:gd name="connsiteX6" fmla="*/ 406015 w 4921951"/>
                <a:gd name="connsiteY6" fmla="*/ 3397353 h 6443869"/>
                <a:gd name="connsiteX7" fmla="*/ 411070 w 4921951"/>
                <a:gd name="connsiteY7" fmla="*/ 3397353 h 6443869"/>
                <a:gd name="connsiteX8" fmla="*/ 390662 w 4921951"/>
                <a:gd name="connsiteY8" fmla="*/ 3381875 h 6443869"/>
                <a:gd name="connsiteX9" fmla="*/ 238092 w 4921951"/>
                <a:gd name="connsiteY9" fmla="*/ 3228063 h 6443869"/>
                <a:gd name="connsiteX10" fmla="*/ 207074 w 4921951"/>
                <a:gd name="connsiteY10" fmla="*/ 3189933 h 6443869"/>
                <a:gd name="connsiteX11" fmla="*/ 6109 w 4921951"/>
                <a:gd name="connsiteY11" fmla="*/ 2680343 h 6443869"/>
                <a:gd name="connsiteX12" fmla="*/ 0 w 4921951"/>
                <a:gd name="connsiteY12" fmla="*/ 2569139 h 6443869"/>
                <a:gd name="connsiteX13" fmla="*/ 0 w 4921951"/>
                <a:gd name="connsiteY13" fmla="*/ 0 h 64438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921951" h="6443869">
                  <a:moveTo>
                    <a:pt x="0" y="0"/>
                  </a:moveTo>
                  <a:lnTo>
                    <a:pt x="4174967" y="4208950"/>
                  </a:lnTo>
                  <a:lnTo>
                    <a:pt x="4921951" y="3467998"/>
                  </a:lnTo>
                  <a:lnTo>
                    <a:pt x="4909891" y="6443869"/>
                  </a:lnTo>
                  <a:lnTo>
                    <a:pt x="1934018" y="6431809"/>
                  </a:lnTo>
                  <a:lnTo>
                    <a:pt x="2681000" y="5690855"/>
                  </a:lnTo>
                  <a:lnTo>
                    <a:pt x="406015" y="3397353"/>
                  </a:lnTo>
                  <a:lnTo>
                    <a:pt x="411070" y="3397353"/>
                  </a:lnTo>
                  <a:lnTo>
                    <a:pt x="390662" y="3381875"/>
                  </a:lnTo>
                  <a:lnTo>
                    <a:pt x="238092" y="3228063"/>
                  </a:lnTo>
                  <a:lnTo>
                    <a:pt x="207074" y="3189933"/>
                  </a:lnTo>
                  <a:cubicBezTo>
                    <a:pt x="98046" y="3041583"/>
                    <a:pt x="26822" y="2867826"/>
                    <a:pt x="6109" y="2680343"/>
                  </a:cubicBezTo>
                  <a:lnTo>
                    <a:pt x="0" y="2569139"/>
                  </a:lnTo>
                  <a:lnTo>
                    <a:pt x="0" y="0"/>
                  </a:lnTo>
                  <a:close/>
                </a:path>
              </a:pathLst>
            </a:custGeom>
            <a:solidFill>
              <a:schemeClr val="accent2"/>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p>
          </p:txBody>
        </p:sp>
        <p:sp>
          <p:nvSpPr>
            <p:cNvPr id="4" name="Rectangle 20"/>
            <p:cNvSpPr/>
            <p:nvPr/>
          </p:nvSpPr>
          <p:spPr>
            <a:xfrm>
              <a:off x="4719517" y="2249319"/>
              <a:ext cx="1843466" cy="499994"/>
            </a:xfrm>
            <a:prstGeom prst="rect">
              <a:avLst/>
            </a:prstGeom>
          </p:spPr>
          <p:txBody>
            <a:bodyPr wrap="none" lIns="72000" tIns="0" rIns="72000" bIns="0">
              <a:normAutofit/>
            </a:bodyPr>
            <a:lstStyle/>
            <a:p>
              <a:r>
                <a:rPr lang="zh-CN" altLang="en-US" sz="2700" b="1" dirty="0" smtClean="0">
                  <a:latin typeface="Arial" charset="0"/>
                </a:rPr>
                <a:t>语言句式</a:t>
              </a:r>
              <a:endParaRPr lang="en-US" altLang="zh-CN" sz="2700" b="1" dirty="0">
                <a:latin typeface="Arial" charset="0"/>
              </a:endParaRPr>
            </a:p>
          </p:txBody>
        </p:sp>
      </p:grpSp>
      <p:sp>
        <p:nvSpPr>
          <p:cNvPr id="5" name="文本框 4"/>
          <p:cNvSpPr txBox="1"/>
          <p:nvPr/>
        </p:nvSpPr>
        <p:spPr>
          <a:xfrm>
            <a:off x="2389597" y="894941"/>
            <a:ext cx="674088" cy="697627"/>
          </a:xfrm>
          <a:prstGeom prst="rect">
            <a:avLst/>
          </a:prstGeom>
          <a:noFill/>
        </p:spPr>
        <p:txBody>
          <a:bodyPr wrap="square" lIns="121917" tIns="60958" rIns="121917" bIns="60958" rtlCol="0">
            <a:spAutoFit/>
          </a:bodyPr>
          <a:lstStyle/>
          <a:p>
            <a:r>
              <a:rPr lang="en-US" altLang="zh-CN" sz="3700" dirty="0" smtClean="0">
                <a:solidFill>
                  <a:schemeClr val="tx1">
                    <a:lumMod val="75000"/>
                    <a:lumOff val="25000"/>
                  </a:schemeClr>
                </a:solidFill>
                <a:latin typeface="微软雅黑" panose="020B0503020204020204" pitchFamily="34" charset="-122"/>
                <a:ea typeface="微软雅黑" panose="020B0503020204020204" pitchFamily="34" charset="-122"/>
              </a:rPr>
              <a:t>2</a:t>
            </a:r>
            <a:endParaRPr lang="zh-CN" altLang="en-US" sz="37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6" name="表格 5"/>
          <p:cNvGraphicFramePr>
            <a:graphicFrameLocks noGrp="1"/>
          </p:cNvGraphicFramePr>
          <p:nvPr>
            <p:extLst>
              <p:ext uri="{D42A27DB-BD31-4B8C-83A1-F6EECF244321}">
                <p14:modId xmlns:p14="http://schemas.microsoft.com/office/powerpoint/2010/main" val="1010384020"/>
              </p:ext>
            </p:extLst>
          </p:nvPr>
        </p:nvGraphicFramePr>
        <p:xfrm>
          <a:off x="1238216" y="1698992"/>
          <a:ext cx="10208309" cy="3567070"/>
        </p:xfrm>
        <a:graphic>
          <a:graphicData uri="http://schemas.openxmlformats.org/drawingml/2006/table">
            <a:tbl>
              <a:tblPr firstRow="1" bandRow="1">
                <a:tableStyleId>{5C22544A-7EE6-4342-B048-85BDC9FD1C3A}</a:tableStyleId>
              </a:tblPr>
              <a:tblGrid>
                <a:gridCol w="1484845">
                  <a:extLst>
                    <a:ext uri="{9D8B030D-6E8A-4147-A177-3AD203B41FA5}">
                      <a16:colId xmlns:a16="http://schemas.microsoft.com/office/drawing/2014/main" xmlns="" val="20000"/>
                    </a:ext>
                  </a:extLst>
                </a:gridCol>
                <a:gridCol w="3248099">
                  <a:extLst>
                    <a:ext uri="{9D8B030D-6E8A-4147-A177-3AD203B41FA5}">
                      <a16:colId xmlns:a16="http://schemas.microsoft.com/office/drawing/2014/main" xmlns="" val="20001"/>
                    </a:ext>
                  </a:extLst>
                </a:gridCol>
                <a:gridCol w="2505675">
                  <a:extLst>
                    <a:ext uri="{9D8B030D-6E8A-4147-A177-3AD203B41FA5}">
                      <a16:colId xmlns:a16="http://schemas.microsoft.com/office/drawing/2014/main" xmlns="" val="20002"/>
                    </a:ext>
                  </a:extLst>
                </a:gridCol>
                <a:gridCol w="2969690">
                  <a:extLst>
                    <a:ext uri="{9D8B030D-6E8A-4147-A177-3AD203B41FA5}">
                      <a16:colId xmlns:a16="http://schemas.microsoft.com/office/drawing/2014/main" xmlns="" val="20003"/>
                    </a:ext>
                  </a:extLst>
                </a:gridCol>
              </a:tblGrid>
              <a:tr h="507915">
                <a:tc rowSpan="4">
                  <a:txBody>
                    <a:bodyPr/>
                    <a:lstStyle/>
                    <a:p>
                      <a:pPr>
                        <a:lnSpc>
                          <a:spcPts val="1700"/>
                        </a:lnSpc>
                      </a:pPr>
                      <a:r>
                        <a:rPr lang="zh-CN" altLang="en-US" sz="1900" dirty="0" smtClean="0">
                          <a:latin typeface="华文楷体" pitchFamily="2" charset="-122"/>
                          <a:ea typeface="华文楷体" pitchFamily="2" charset="-122"/>
                        </a:rPr>
                        <a:t>语句：</a:t>
                      </a:r>
                      <a:r>
                        <a:rPr lang="zh-CN" altLang="en-US" sz="1300" dirty="0" smtClean="0">
                          <a:latin typeface="华文楷体" pitchFamily="2" charset="-122"/>
                          <a:ea typeface="华文楷体" pitchFamily="2" charset="-122"/>
                        </a:rPr>
                        <a:t>文学作品向儿童展示成熟的语言，首先表现在丰富多样的句法方面文学语句是有儿童文学作品中的一个词或句法上有关连的一组词构成的。文学语句的学习是儿童理解复杂的语言句法结构和熟练地使用这些句法结构的前提条件。</a:t>
                      </a:r>
                      <a:endParaRPr lang="zh-CN" altLang="en-US" sz="1300" dirty="0">
                        <a:latin typeface="华文楷体" pitchFamily="2" charset="-122"/>
                        <a:ea typeface="华文楷体" pitchFamily="2" charset="-122"/>
                      </a:endParaRPr>
                    </a:p>
                  </a:txBody>
                  <a:tcPr marL="121920" marR="121920" marT="60960" marB="60960"/>
                </a:tc>
                <a:tc>
                  <a:txBody>
                    <a:bodyPr/>
                    <a:lstStyle/>
                    <a:p>
                      <a:pPr algn="ctr">
                        <a:lnSpc>
                          <a:spcPts val="1700"/>
                        </a:lnSpc>
                      </a:pPr>
                      <a:r>
                        <a:rPr lang="zh-CN" altLang="en-US" sz="2100" dirty="0" smtClean="0">
                          <a:latin typeface="华文楷体" pitchFamily="2" charset="-122"/>
                          <a:ea typeface="华文楷体" pitchFamily="2" charset="-122"/>
                        </a:rPr>
                        <a:t>初始阶段</a:t>
                      </a:r>
                      <a:endParaRPr lang="zh-CN" altLang="en-US" sz="2100" dirty="0">
                        <a:latin typeface="华文楷体" pitchFamily="2" charset="-122"/>
                        <a:ea typeface="华文楷体" pitchFamily="2" charset="-122"/>
                      </a:endParaRPr>
                    </a:p>
                  </a:txBody>
                  <a:tcPr marL="121920" marR="121920" marT="60960" marB="60960"/>
                </a:tc>
                <a:tc>
                  <a:txBody>
                    <a:bodyPr/>
                    <a:lstStyle/>
                    <a:p>
                      <a:pPr algn="ctr">
                        <a:lnSpc>
                          <a:spcPts val="1700"/>
                        </a:lnSpc>
                      </a:pPr>
                      <a:r>
                        <a:rPr lang="zh-CN" altLang="en-US" sz="2100" dirty="0" smtClean="0">
                          <a:latin typeface="华文楷体" pitchFamily="2" charset="-122"/>
                          <a:ea typeface="华文楷体" pitchFamily="2" charset="-122"/>
                        </a:rPr>
                        <a:t>稳定阶段</a:t>
                      </a:r>
                      <a:endParaRPr lang="zh-CN" altLang="en-US" sz="2100" dirty="0">
                        <a:latin typeface="华文楷体" pitchFamily="2" charset="-122"/>
                        <a:ea typeface="华文楷体" pitchFamily="2" charset="-122"/>
                      </a:endParaRPr>
                    </a:p>
                  </a:txBody>
                  <a:tcPr marL="121920" marR="121920" marT="60960" marB="60960"/>
                </a:tc>
                <a:tc>
                  <a:txBody>
                    <a:bodyPr/>
                    <a:lstStyle/>
                    <a:p>
                      <a:pPr algn="ctr">
                        <a:lnSpc>
                          <a:spcPts val="1700"/>
                        </a:lnSpc>
                      </a:pPr>
                      <a:r>
                        <a:rPr lang="zh-CN" altLang="en-US" sz="2100" dirty="0" smtClean="0">
                          <a:latin typeface="华文楷体" pitchFamily="2" charset="-122"/>
                          <a:ea typeface="华文楷体" pitchFamily="2" charset="-122"/>
                        </a:rPr>
                        <a:t>拓展阶段</a:t>
                      </a:r>
                      <a:endParaRPr lang="zh-CN" altLang="en-US" sz="2100" dirty="0">
                        <a:latin typeface="华文楷体" pitchFamily="2" charset="-122"/>
                        <a:ea typeface="华文楷体" pitchFamily="2" charset="-122"/>
                      </a:endParaRPr>
                    </a:p>
                  </a:txBody>
                  <a:tcPr marL="121920" marR="121920" marT="60960" marB="60960"/>
                </a:tc>
                <a:extLst>
                  <a:ext uri="{0D108BD9-81ED-4DB2-BD59-A6C34878D82A}">
                    <a16:rowId xmlns:a16="http://schemas.microsoft.com/office/drawing/2014/main" xmlns="" val="10000"/>
                  </a:ext>
                </a:extLst>
              </a:tr>
              <a:tr h="1035039">
                <a:tc vMerge="1">
                  <a:txBody>
                    <a:bodyPr/>
                    <a:lstStyle/>
                    <a:p>
                      <a:endParaRPr lang="zh-CN" altLang="en-US" dirty="0"/>
                    </a:p>
                  </a:txBody>
                  <a:tcPr/>
                </a:tc>
                <a:tc>
                  <a:txBody>
                    <a:bodyPr/>
                    <a:lstStyle/>
                    <a:p>
                      <a:pPr>
                        <a:lnSpc>
                          <a:spcPts val="1700"/>
                        </a:lnSpc>
                      </a:pPr>
                      <a:r>
                        <a:rPr lang="zh-CN" altLang="en-US" sz="2100" dirty="0" smtClean="0">
                          <a:solidFill>
                            <a:schemeClr val="tx1"/>
                          </a:solidFill>
                          <a:latin typeface="华文楷体" pitchFamily="2" charset="-122"/>
                          <a:ea typeface="华文楷体" pitchFamily="2" charset="-122"/>
                        </a:rPr>
                        <a:t>通过聆听的方式形成对此序排列的初步印象。</a:t>
                      </a:r>
                    </a:p>
                  </a:txBody>
                  <a:tcPr marL="121920" marR="121920" marT="60960" marB="60960"/>
                </a:tc>
                <a:tc>
                  <a:txBody>
                    <a:bodyPr/>
                    <a:lstStyle/>
                    <a:p>
                      <a:pPr>
                        <a:lnSpc>
                          <a:spcPts val="1700"/>
                        </a:lnSpc>
                      </a:pPr>
                      <a:r>
                        <a:rPr lang="zh-CN" altLang="en-US" sz="2100" dirty="0" smtClean="0">
                          <a:latin typeface="华文楷体" pitchFamily="2" charset="-122"/>
                          <a:ea typeface="华文楷体" pitchFamily="2" charset="-122"/>
                        </a:rPr>
                        <a:t>感知零星的语言词汇材料组合成简单句子的方式。</a:t>
                      </a:r>
                      <a:endParaRPr lang="zh-CN" altLang="en-US" sz="2100" dirty="0">
                        <a:latin typeface="华文楷体" pitchFamily="2" charset="-122"/>
                        <a:ea typeface="华文楷体" pitchFamily="2" charset="-122"/>
                      </a:endParaRPr>
                    </a:p>
                  </a:txBody>
                  <a:tcPr marL="121920" marR="121920" marT="60960" marB="60960"/>
                </a:tc>
                <a:tc>
                  <a:txBody>
                    <a:bodyPr/>
                    <a:lstStyle/>
                    <a:p>
                      <a:pPr marL="0" marR="0" indent="0" algn="l" defTabSz="914400" rtl="0" eaLnBrk="1" fontAlgn="auto" latinLnBrk="0" hangingPunct="1">
                        <a:lnSpc>
                          <a:spcPts val="1700"/>
                        </a:lnSpc>
                        <a:spcBef>
                          <a:spcPts val="0"/>
                        </a:spcBef>
                        <a:spcAft>
                          <a:spcPts val="0"/>
                        </a:spcAft>
                        <a:buClrTx/>
                        <a:buSzTx/>
                        <a:buFontTx/>
                        <a:buNone/>
                        <a:tabLst/>
                        <a:defRPr/>
                      </a:pPr>
                      <a:r>
                        <a:rPr lang="zh-CN" altLang="en-US" sz="2100" dirty="0" smtClean="0">
                          <a:latin typeface="华文楷体" pitchFamily="2" charset="-122"/>
                          <a:ea typeface="华文楷体" pitchFamily="2" charset="-122"/>
                        </a:rPr>
                        <a:t>感知不同风格不同题材的作品中词序变化所带来的语境效果。</a:t>
                      </a:r>
                    </a:p>
                  </a:txBody>
                  <a:tcPr marL="121920" marR="121920" marT="60960" marB="60960"/>
                </a:tc>
                <a:extLst>
                  <a:ext uri="{0D108BD9-81ED-4DB2-BD59-A6C34878D82A}">
                    <a16:rowId xmlns:a16="http://schemas.microsoft.com/office/drawing/2014/main" xmlns="" val="10001"/>
                  </a:ext>
                </a:extLst>
              </a:tr>
              <a:tr h="798152">
                <a:tc vMerge="1">
                  <a:txBody>
                    <a:bodyPr/>
                    <a:lstStyle/>
                    <a:p>
                      <a:endParaRPr lang="zh-CN" altLang="en-US" dirty="0"/>
                    </a:p>
                  </a:txBody>
                  <a:tcPr/>
                </a:tc>
                <a:tc>
                  <a:txBody>
                    <a:bodyPr/>
                    <a:lstStyle/>
                    <a:p>
                      <a:pPr>
                        <a:lnSpc>
                          <a:spcPts val="1700"/>
                        </a:lnSpc>
                      </a:pPr>
                      <a:r>
                        <a:rPr lang="zh-CN" altLang="en-US" sz="2100" dirty="0" smtClean="0">
                          <a:solidFill>
                            <a:schemeClr val="tx1"/>
                          </a:solidFill>
                          <a:latin typeface="华文楷体" pitchFamily="2" charset="-122"/>
                          <a:ea typeface="华文楷体" pitchFamily="2" charset="-122"/>
                        </a:rPr>
                        <a:t>乐于模仿或学说儿歌或童谣中生动有趣的语句。</a:t>
                      </a:r>
                    </a:p>
                  </a:txBody>
                  <a:tcPr marL="121920" marR="121920" marT="60960" marB="60960"/>
                </a:tc>
                <a:tc>
                  <a:txBody>
                    <a:bodyPr/>
                    <a:lstStyle/>
                    <a:p>
                      <a:pPr>
                        <a:lnSpc>
                          <a:spcPts val="1700"/>
                        </a:lnSpc>
                      </a:pPr>
                      <a:r>
                        <a:rPr lang="zh-CN" altLang="en-US" sz="2100" dirty="0" smtClean="0">
                          <a:latin typeface="华文楷体" pitchFamily="2" charset="-122"/>
                          <a:ea typeface="华文楷体" pitchFamily="2" charset="-122"/>
                        </a:rPr>
                        <a:t>了解不同作品中词序的排列组合可以构成不同的句型。</a:t>
                      </a:r>
                      <a:endParaRPr lang="zh-CN" altLang="en-US" sz="2100" dirty="0">
                        <a:latin typeface="华文楷体" pitchFamily="2" charset="-122"/>
                        <a:ea typeface="华文楷体" pitchFamily="2" charset="-122"/>
                      </a:endParaRPr>
                    </a:p>
                  </a:txBody>
                  <a:tcPr marL="121920" marR="121920" marT="60960" marB="60960"/>
                </a:tc>
                <a:tc>
                  <a:txBody>
                    <a:bodyPr/>
                    <a:lstStyle/>
                    <a:p>
                      <a:pPr marL="0" marR="0" indent="0" algn="l" defTabSz="914400" rtl="0" eaLnBrk="1" fontAlgn="auto" latinLnBrk="0" hangingPunct="1">
                        <a:lnSpc>
                          <a:spcPts val="1700"/>
                        </a:lnSpc>
                        <a:spcBef>
                          <a:spcPts val="0"/>
                        </a:spcBef>
                        <a:spcAft>
                          <a:spcPts val="0"/>
                        </a:spcAft>
                        <a:buClrTx/>
                        <a:buSzTx/>
                        <a:buFontTx/>
                        <a:buNone/>
                        <a:tabLst/>
                        <a:defRPr/>
                      </a:pPr>
                      <a:r>
                        <a:rPr lang="zh-CN" altLang="en-US" sz="2100" dirty="0" smtClean="0">
                          <a:latin typeface="华文楷体" pitchFamily="2" charset="-122"/>
                          <a:ea typeface="华文楷体" pitchFamily="2" charset="-122"/>
                        </a:rPr>
                        <a:t>运用文学作品中简单的语句形式进行仿编和创意表达。</a:t>
                      </a:r>
                    </a:p>
                  </a:txBody>
                  <a:tcPr marL="121920" marR="121920" marT="60960" marB="60960"/>
                </a:tc>
                <a:extLst>
                  <a:ext uri="{0D108BD9-81ED-4DB2-BD59-A6C34878D82A}">
                    <a16:rowId xmlns:a16="http://schemas.microsoft.com/office/drawing/2014/main" xmlns="" val="10002"/>
                  </a:ext>
                </a:extLst>
              </a:tr>
              <a:tr h="1225964">
                <a:tc vMerge="1">
                  <a:txBody>
                    <a:bodyPr/>
                    <a:lstStyle/>
                    <a:p>
                      <a:endParaRPr lang="zh-CN" altLang="en-US" dirty="0"/>
                    </a:p>
                  </a:txBody>
                  <a:tcPr/>
                </a:tc>
                <a:tc>
                  <a:txBody>
                    <a:bodyPr/>
                    <a:lstStyle/>
                    <a:p>
                      <a:pPr>
                        <a:lnSpc>
                          <a:spcPts val="1700"/>
                        </a:lnSpc>
                      </a:pPr>
                      <a:r>
                        <a:rPr lang="zh-CN" altLang="en-US" sz="2100" dirty="0" smtClean="0">
                          <a:latin typeface="华文楷体" pitchFamily="2" charset="-122"/>
                          <a:ea typeface="华文楷体" pitchFamily="2" charset="-122"/>
                        </a:rPr>
                        <a:t>尝试使用文学作品中表示的人或物及动作词汇进行讲述。</a:t>
                      </a:r>
                      <a:endParaRPr lang="zh-CN" altLang="en-US" sz="2100" dirty="0">
                        <a:latin typeface="华文楷体" pitchFamily="2" charset="-122"/>
                        <a:ea typeface="华文楷体" pitchFamily="2" charset="-122"/>
                      </a:endParaRPr>
                    </a:p>
                  </a:txBody>
                  <a:tcPr marL="121920" marR="121920" marT="60960" marB="60960"/>
                </a:tc>
                <a:tc>
                  <a:txBody>
                    <a:bodyPr/>
                    <a:lstStyle/>
                    <a:p>
                      <a:pPr>
                        <a:lnSpc>
                          <a:spcPts val="1700"/>
                        </a:lnSpc>
                      </a:pPr>
                      <a:r>
                        <a:rPr lang="zh-CN" altLang="en-US" sz="2100" dirty="0" smtClean="0">
                          <a:latin typeface="华文楷体" pitchFamily="2" charset="-122"/>
                          <a:ea typeface="华文楷体" pitchFamily="2" charset="-122"/>
                        </a:rPr>
                        <a:t>在讲故事或日常表达中运用基本正确的语句形式进行表达。</a:t>
                      </a:r>
                      <a:endParaRPr lang="zh-CN" altLang="en-US" sz="2100" dirty="0">
                        <a:latin typeface="华文楷体" pitchFamily="2" charset="-122"/>
                        <a:ea typeface="华文楷体" pitchFamily="2" charset="-122"/>
                      </a:endParaRPr>
                    </a:p>
                  </a:txBody>
                  <a:tcPr marL="121920" marR="121920" marT="60960" marB="60960"/>
                </a:tc>
                <a:tc>
                  <a:txBody>
                    <a:bodyPr/>
                    <a:lstStyle/>
                    <a:p>
                      <a:pPr>
                        <a:lnSpc>
                          <a:spcPts val="1700"/>
                        </a:lnSpc>
                      </a:pPr>
                      <a:endParaRPr lang="zh-CN" altLang="en-US" sz="2100" dirty="0">
                        <a:latin typeface="华文楷体" pitchFamily="2" charset="-122"/>
                        <a:ea typeface="华文楷体" pitchFamily="2" charset="-122"/>
                      </a:endParaRPr>
                    </a:p>
                  </a:txBody>
                  <a:tcPr marL="121920" marR="121920" marT="60960" marB="60960"/>
                </a:tc>
                <a:extLst>
                  <a:ext uri="{0D108BD9-81ED-4DB2-BD59-A6C34878D82A}">
                    <a16:rowId xmlns:a16="http://schemas.microsoft.com/office/drawing/2014/main" xmlns="" val="10003"/>
                  </a:ext>
                </a:extLst>
              </a:tr>
            </a:tbl>
          </a:graphicData>
        </a:graphic>
      </p:graphicFrame>
    </p:spTree>
    <p:extLst>
      <p:ext uri="{BB962C8B-B14F-4D97-AF65-F5344CB8AC3E}">
        <p14:creationId xmlns:p14="http://schemas.microsoft.com/office/powerpoint/2010/main" val="41958489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063553" y="240467"/>
            <a:ext cx="2496239" cy="1279063"/>
            <a:chOff x="3654502" y="1589810"/>
            <a:chExt cx="2908481" cy="1159503"/>
          </a:xfrm>
        </p:grpSpPr>
        <p:sp>
          <p:nvSpPr>
            <p:cNvPr id="3" name="Freeform: Shape 17"/>
            <p:cNvSpPr/>
            <p:nvPr/>
          </p:nvSpPr>
          <p:spPr>
            <a:xfrm>
              <a:off x="3654502" y="1589810"/>
              <a:ext cx="895563" cy="1054172"/>
            </a:xfrm>
            <a:custGeom>
              <a:avLst/>
              <a:gdLst>
                <a:gd name="connsiteX0" fmla="*/ 0 w 4921951"/>
                <a:gd name="connsiteY0" fmla="*/ 0 h 6443869"/>
                <a:gd name="connsiteX1" fmla="*/ 4174967 w 4921951"/>
                <a:gd name="connsiteY1" fmla="*/ 4208950 h 6443869"/>
                <a:gd name="connsiteX2" fmla="*/ 4921951 w 4921951"/>
                <a:gd name="connsiteY2" fmla="*/ 3467998 h 6443869"/>
                <a:gd name="connsiteX3" fmla="*/ 4909891 w 4921951"/>
                <a:gd name="connsiteY3" fmla="*/ 6443869 h 6443869"/>
                <a:gd name="connsiteX4" fmla="*/ 1934018 w 4921951"/>
                <a:gd name="connsiteY4" fmla="*/ 6431809 h 6443869"/>
                <a:gd name="connsiteX5" fmla="*/ 2681000 w 4921951"/>
                <a:gd name="connsiteY5" fmla="*/ 5690855 h 6443869"/>
                <a:gd name="connsiteX6" fmla="*/ 406015 w 4921951"/>
                <a:gd name="connsiteY6" fmla="*/ 3397353 h 6443869"/>
                <a:gd name="connsiteX7" fmla="*/ 411070 w 4921951"/>
                <a:gd name="connsiteY7" fmla="*/ 3397353 h 6443869"/>
                <a:gd name="connsiteX8" fmla="*/ 390662 w 4921951"/>
                <a:gd name="connsiteY8" fmla="*/ 3381875 h 6443869"/>
                <a:gd name="connsiteX9" fmla="*/ 238092 w 4921951"/>
                <a:gd name="connsiteY9" fmla="*/ 3228063 h 6443869"/>
                <a:gd name="connsiteX10" fmla="*/ 207074 w 4921951"/>
                <a:gd name="connsiteY10" fmla="*/ 3189933 h 6443869"/>
                <a:gd name="connsiteX11" fmla="*/ 6109 w 4921951"/>
                <a:gd name="connsiteY11" fmla="*/ 2680343 h 6443869"/>
                <a:gd name="connsiteX12" fmla="*/ 0 w 4921951"/>
                <a:gd name="connsiteY12" fmla="*/ 2569139 h 6443869"/>
                <a:gd name="connsiteX13" fmla="*/ 0 w 4921951"/>
                <a:gd name="connsiteY13" fmla="*/ 0 h 64438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921951" h="6443869">
                  <a:moveTo>
                    <a:pt x="0" y="0"/>
                  </a:moveTo>
                  <a:lnTo>
                    <a:pt x="4174967" y="4208950"/>
                  </a:lnTo>
                  <a:lnTo>
                    <a:pt x="4921951" y="3467998"/>
                  </a:lnTo>
                  <a:lnTo>
                    <a:pt x="4909891" y="6443869"/>
                  </a:lnTo>
                  <a:lnTo>
                    <a:pt x="1934018" y="6431809"/>
                  </a:lnTo>
                  <a:lnTo>
                    <a:pt x="2681000" y="5690855"/>
                  </a:lnTo>
                  <a:lnTo>
                    <a:pt x="406015" y="3397353"/>
                  </a:lnTo>
                  <a:lnTo>
                    <a:pt x="411070" y="3397353"/>
                  </a:lnTo>
                  <a:lnTo>
                    <a:pt x="390662" y="3381875"/>
                  </a:lnTo>
                  <a:lnTo>
                    <a:pt x="238092" y="3228063"/>
                  </a:lnTo>
                  <a:lnTo>
                    <a:pt x="207074" y="3189933"/>
                  </a:lnTo>
                  <a:cubicBezTo>
                    <a:pt x="98046" y="3041583"/>
                    <a:pt x="26822" y="2867826"/>
                    <a:pt x="6109" y="2680343"/>
                  </a:cubicBezTo>
                  <a:lnTo>
                    <a:pt x="0" y="2569139"/>
                  </a:lnTo>
                  <a:lnTo>
                    <a:pt x="0" y="0"/>
                  </a:lnTo>
                  <a:close/>
                </a:path>
              </a:pathLst>
            </a:custGeom>
            <a:solidFill>
              <a:schemeClr val="accent2"/>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p>
          </p:txBody>
        </p:sp>
        <p:sp>
          <p:nvSpPr>
            <p:cNvPr id="4" name="Rectangle 20"/>
            <p:cNvSpPr/>
            <p:nvPr/>
          </p:nvSpPr>
          <p:spPr>
            <a:xfrm>
              <a:off x="4719517" y="2249319"/>
              <a:ext cx="1843466" cy="499994"/>
            </a:xfrm>
            <a:prstGeom prst="rect">
              <a:avLst/>
            </a:prstGeom>
          </p:spPr>
          <p:txBody>
            <a:bodyPr wrap="none" lIns="72000" tIns="0" rIns="72000" bIns="0">
              <a:normAutofit/>
            </a:bodyPr>
            <a:lstStyle/>
            <a:p>
              <a:r>
                <a:rPr lang="zh-CN" altLang="en-US" sz="2700" b="1" dirty="0" smtClean="0">
                  <a:latin typeface="Arial" charset="0"/>
                </a:rPr>
                <a:t>修辞手法 </a:t>
              </a:r>
              <a:endParaRPr lang="en-US" altLang="zh-CN" sz="2700" b="1" dirty="0">
                <a:latin typeface="Arial" charset="0"/>
              </a:endParaRPr>
            </a:p>
          </p:txBody>
        </p:sp>
      </p:grpSp>
      <p:sp>
        <p:nvSpPr>
          <p:cNvPr id="5" name="文本框 4"/>
          <p:cNvSpPr txBox="1"/>
          <p:nvPr/>
        </p:nvSpPr>
        <p:spPr>
          <a:xfrm>
            <a:off x="2389597" y="894941"/>
            <a:ext cx="674088" cy="697627"/>
          </a:xfrm>
          <a:prstGeom prst="rect">
            <a:avLst/>
          </a:prstGeom>
          <a:noFill/>
        </p:spPr>
        <p:txBody>
          <a:bodyPr wrap="square" lIns="121917" tIns="60958" rIns="121917" bIns="60958" rtlCol="0">
            <a:spAutoFit/>
          </a:bodyPr>
          <a:lstStyle/>
          <a:p>
            <a:r>
              <a:rPr lang="en-US" altLang="zh-CN" sz="3700" dirty="0">
                <a:solidFill>
                  <a:schemeClr val="tx1">
                    <a:lumMod val="75000"/>
                    <a:lumOff val="25000"/>
                  </a:schemeClr>
                </a:solidFill>
                <a:latin typeface="微软雅黑" panose="020B0503020204020204" pitchFamily="34" charset="-122"/>
                <a:ea typeface="微软雅黑" panose="020B0503020204020204" pitchFamily="34" charset="-122"/>
              </a:rPr>
              <a:t>3</a:t>
            </a:r>
            <a:endParaRPr lang="zh-CN" altLang="en-US" sz="37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6" name="表格 5"/>
          <p:cNvGraphicFramePr>
            <a:graphicFrameLocks noGrp="1"/>
          </p:cNvGraphicFramePr>
          <p:nvPr>
            <p:extLst>
              <p:ext uri="{D42A27DB-BD31-4B8C-83A1-F6EECF244321}">
                <p14:modId xmlns:p14="http://schemas.microsoft.com/office/powerpoint/2010/main" val="804356407"/>
              </p:ext>
            </p:extLst>
          </p:nvPr>
        </p:nvGraphicFramePr>
        <p:xfrm>
          <a:off x="1238216" y="1698993"/>
          <a:ext cx="10287073" cy="3931826"/>
        </p:xfrm>
        <a:graphic>
          <a:graphicData uri="http://schemas.openxmlformats.org/drawingml/2006/table">
            <a:tbl>
              <a:tblPr firstRow="1" bandRow="1">
                <a:tableStyleId>{5C22544A-7EE6-4342-B048-85BDC9FD1C3A}</a:tableStyleId>
              </a:tblPr>
              <a:tblGrid>
                <a:gridCol w="1524011">
                  <a:extLst>
                    <a:ext uri="{9D8B030D-6E8A-4147-A177-3AD203B41FA5}">
                      <a16:colId xmlns:a16="http://schemas.microsoft.com/office/drawing/2014/main" xmlns="" val="20000"/>
                    </a:ext>
                  </a:extLst>
                </a:gridCol>
                <a:gridCol w="3245451">
                  <a:extLst>
                    <a:ext uri="{9D8B030D-6E8A-4147-A177-3AD203B41FA5}">
                      <a16:colId xmlns:a16="http://schemas.microsoft.com/office/drawing/2014/main" xmlns="" val="20001"/>
                    </a:ext>
                  </a:extLst>
                </a:gridCol>
                <a:gridCol w="2525008">
                  <a:extLst>
                    <a:ext uri="{9D8B030D-6E8A-4147-A177-3AD203B41FA5}">
                      <a16:colId xmlns:a16="http://schemas.microsoft.com/office/drawing/2014/main" xmlns="" val="20002"/>
                    </a:ext>
                  </a:extLst>
                </a:gridCol>
                <a:gridCol w="2992603">
                  <a:extLst>
                    <a:ext uri="{9D8B030D-6E8A-4147-A177-3AD203B41FA5}">
                      <a16:colId xmlns:a16="http://schemas.microsoft.com/office/drawing/2014/main" xmlns="" val="20003"/>
                    </a:ext>
                  </a:extLst>
                </a:gridCol>
              </a:tblGrid>
              <a:tr h="632200">
                <a:tc rowSpan="3">
                  <a:txBody>
                    <a:bodyPr/>
                    <a:lstStyle/>
                    <a:p>
                      <a:pPr>
                        <a:lnSpc>
                          <a:spcPts val="1700"/>
                        </a:lnSpc>
                      </a:pPr>
                      <a:r>
                        <a:rPr lang="zh-CN" altLang="en-US" sz="2100" dirty="0" smtClean="0"/>
                        <a:t>修辞手法</a:t>
                      </a:r>
                      <a:r>
                        <a:rPr lang="zh-CN" altLang="en-US" sz="2400" dirty="0" smtClean="0"/>
                        <a:t>：</a:t>
                      </a:r>
                      <a:endParaRPr lang="en-US" altLang="zh-CN" sz="2400" dirty="0" smtClean="0"/>
                    </a:p>
                    <a:p>
                      <a:pPr>
                        <a:lnSpc>
                          <a:spcPts val="1700"/>
                        </a:lnSpc>
                      </a:pPr>
                      <a:r>
                        <a:rPr lang="zh-CN" altLang="en-US" sz="1600" dirty="0" smtClean="0"/>
                        <a:t>修辞方式指通过修饰调整语句运用特定的表达形式以提高语言表达作用的方式或方法，包括比喻夸张比你反复等修辞手法。</a:t>
                      </a:r>
                      <a:endParaRPr lang="zh-CN" altLang="en-US" sz="1900" dirty="0"/>
                    </a:p>
                  </a:txBody>
                  <a:tcPr marL="121920" marR="121920" marT="60960" marB="60960"/>
                </a:tc>
                <a:tc>
                  <a:txBody>
                    <a:bodyPr/>
                    <a:lstStyle/>
                    <a:p>
                      <a:pPr algn="ctr">
                        <a:lnSpc>
                          <a:spcPts val="1700"/>
                        </a:lnSpc>
                      </a:pPr>
                      <a:r>
                        <a:rPr lang="zh-CN" altLang="en-US" sz="2100" dirty="0" smtClean="0"/>
                        <a:t>初始阶段</a:t>
                      </a:r>
                      <a:endParaRPr lang="zh-CN" altLang="en-US" sz="2100" dirty="0"/>
                    </a:p>
                  </a:txBody>
                  <a:tcPr marL="121920" marR="121920" marT="60960" marB="60960"/>
                </a:tc>
                <a:tc>
                  <a:txBody>
                    <a:bodyPr/>
                    <a:lstStyle/>
                    <a:p>
                      <a:pPr algn="ctr">
                        <a:lnSpc>
                          <a:spcPts val="1700"/>
                        </a:lnSpc>
                      </a:pPr>
                      <a:r>
                        <a:rPr lang="zh-CN" altLang="en-US" sz="2100" dirty="0" smtClean="0"/>
                        <a:t>稳定阶段</a:t>
                      </a:r>
                      <a:endParaRPr lang="zh-CN" altLang="en-US" sz="2100" dirty="0"/>
                    </a:p>
                  </a:txBody>
                  <a:tcPr marL="121920" marR="121920" marT="60960" marB="60960"/>
                </a:tc>
                <a:tc>
                  <a:txBody>
                    <a:bodyPr/>
                    <a:lstStyle/>
                    <a:p>
                      <a:pPr algn="ctr">
                        <a:lnSpc>
                          <a:spcPts val="1700"/>
                        </a:lnSpc>
                      </a:pPr>
                      <a:r>
                        <a:rPr lang="zh-CN" altLang="en-US" sz="2100" dirty="0" smtClean="0"/>
                        <a:t>拓展阶段</a:t>
                      </a:r>
                      <a:endParaRPr lang="zh-CN" altLang="en-US" sz="2100" dirty="0"/>
                    </a:p>
                  </a:txBody>
                  <a:tcPr marL="121920" marR="121920" marT="60960" marB="60960"/>
                </a:tc>
                <a:extLst>
                  <a:ext uri="{0D108BD9-81ED-4DB2-BD59-A6C34878D82A}">
                    <a16:rowId xmlns:a16="http://schemas.microsoft.com/office/drawing/2014/main" xmlns="" val="10000"/>
                  </a:ext>
                </a:extLst>
              </a:tr>
              <a:tr h="2026239">
                <a:tc vMerge="1">
                  <a:txBody>
                    <a:bodyPr/>
                    <a:lstStyle/>
                    <a:p>
                      <a:endParaRPr lang="zh-CN" altLang="en-US" dirty="0"/>
                    </a:p>
                  </a:txBody>
                  <a:tcPr/>
                </a:tc>
                <a:tc>
                  <a:txBody>
                    <a:bodyPr/>
                    <a:lstStyle/>
                    <a:p>
                      <a:pPr>
                        <a:lnSpc>
                          <a:spcPts val="1700"/>
                        </a:lnSpc>
                      </a:pPr>
                      <a:r>
                        <a:rPr lang="zh-CN" altLang="en-US" sz="2100" dirty="0" smtClean="0">
                          <a:solidFill>
                            <a:schemeClr val="tx1"/>
                          </a:solidFill>
                          <a:latin typeface="微软雅黑" pitchFamily="34" charset="-122"/>
                        </a:rPr>
                        <a:t>喜欢倾听或诵读运用不同修辞方式的文学作品。</a:t>
                      </a:r>
                    </a:p>
                  </a:txBody>
                  <a:tcPr marL="121920" marR="121920" marT="60960" marB="60960"/>
                </a:tc>
                <a:tc>
                  <a:txBody>
                    <a:bodyPr/>
                    <a:lstStyle/>
                    <a:p>
                      <a:pPr>
                        <a:lnSpc>
                          <a:spcPts val="1700"/>
                        </a:lnSpc>
                      </a:pPr>
                      <a:r>
                        <a:rPr lang="zh-CN" altLang="en-US" sz="2100" dirty="0" smtClean="0"/>
                        <a:t>理解文学作品运用比喻拟人夸张等修辞方式语句所表现的内容。</a:t>
                      </a:r>
                      <a:endParaRPr lang="zh-CN" altLang="en-US" sz="2100" dirty="0"/>
                    </a:p>
                  </a:txBody>
                  <a:tcPr marL="121920" marR="121920" marT="60960" marB="60960"/>
                </a:tc>
                <a:tc>
                  <a:txBody>
                    <a:bodyPr/>
                    <a:lstStyle/>
                    <a:p>
                      <a:pPr marL="0" marR="0" indent="0" algn="l" defTabSz="914400" rtl="0" eaLnBrk="1" fontAlgn="auto" latinLnBrk="0" hangingPunct="1">
                        <a:lnSpc>
                          <a:spcPts val="1700"/>
                        </a:lnSpc>
                        <a:spcBef>
                          <a:spcPts val="0"/>
                        </a:spcBef>
                        <a:spcAft>
                          <a:spcPts val="0"/>
                        </a:spcAft>
                        <a:buClrTx/>
                        <a:buSzTx/>
                        <a:buFontTx/>
                        <a:buNone/>
                        <a:tabLst/>
                        <a:defRPr/>
                      </a:pPr>
                      <a:r>
                        <a:rPr lang="zh-CN" altLang="en-US" sz="2100" dirty="0" smtClean="0"/>
                        <a:t>根据作品运用的修辞方式仿编出运用比喻拟人夸张或反复的段落。</a:t>
                      </a:r>
                      <a:endParaRPr lang="zh-CN" altLang="en-US" sz="2100" dirty="0"/>
                    </a:p>
                  </a:txBody>
                  <a:tcPr marL="121920" marR="121920" marT="60960" marB="60960"/>
                </a:tc>
                <a:extLst>
                  <a:ext uri="{0D108BD9-81ED-4DB2-BD59-A6C34878D82A}">
                    <a16:rowId xmlns:a16="http://schemas.microsoft.com/office/drawing/2014/main" xmlns="" val="10001"/>
                  </a:ext>
                </a:extLst>
              </a:tr>
              <a:tr h="1273387">
                <a:tc vMerge="1">
                  <a:txBody>
                    <a:bodyPr/>
                    <a:lstStyle/>
                    <a:p>
                      <a:endParaRPr lang="zh-CN" altLang="en-US" dirty="0"/>
                    </a:p>
                  </a:txBody>
                  <a:tcPr/>
                </a:tc>
                <a:tc>
                  <a:txBody>
                    <a:bodyPr/>
                    <a:lstStyle/>
                    <a:p>
                      <a:pPr>
                        <a:lnSpc>
                          <a:spcPts val="1700"/>
                        </a:lnSpc>
                      </a:pPr>
                      <a:endParaRPr lang="zh-CN" altLang="en-US" sz="2100" dirty="0" smtClean="0">
                        <a:solidFill>
                          <a:schemeClr val="tx1"/>
                        </a:solidFill>
                        <a:latin typeface="微软雅黑" pitchFamily="34" charset="-122"/>
                      </a:endParaRPr>
                    </a:p>
                  </a:txBody>
                  <a:tcPr marL="121920" marR="121920" marT="60960" marB="60960"/>
                </a:tc>
                <a:tc>
                  <a:txBody>
                    <a:bodyPr/>
                    <a:lstStyle/>
                    <a:p>
                      <a:pPr>
                        <a:lnSpc>
                          <a:spcPts val="1700"/>
                        </a:lnSpc>
                      </a:pPr>
                      <a:r>
                        <a:rPr lang="zh-CN" altLang="en-US" sz="2100" dirty="0" smtClean="0"/>
                        <a:t>借助于经验和想象，仿编个别具有比喻拟人或夸张手法的语句。</a:t>
                      </a:r>
                      <a:endParaRPr lang="zh-CN" altLang="en-US" sz="2100" dirty="0"/>
                    </a:p>
                  </a:txBody>
                  <a:tcPr marL="121920" marR="121920" marT="60960" marB="60960"/>
                </a:tc>
                <a:tc>
                  <a:txBody>
                    <a:bodyPr/>
                    <a:lstStyle/>
                    <a:p>
                      <a:pPr marL="0" marR="0" indent="0" algn="l" defTabSz="914400" rtl="0" eaLnBrk="1" fontAlgn="auto" latinLnBrk="0" hangingPunct="1">
                        <a:lnSpc>
                          <a:spcPts val="1700"/>
                        </a:lnSpc>
                        <a:spcBef>
                          <a:spcPts val="0"/>
                        </a:spcBef>
                        <a:spcAft>
                          <a:spcPts val="0"/>
                        </a:spcAft>
                        <a:buClrTx/>
                        <a:buSzTx/>
                        <a:buFontTx/>
                        <a:buNone/>
                        <a:tabLst/>
                        <a:defRPr/>
                      </a:pPr>
                      <a:r>
                        <a:rPr lang="zh-CN" altLang="en-US" sz="2100" dirty="0" smtClean="0"/>
                        <a:t>在日常生活中尝试运用作品中学习的修辞方式语句描述人物或景。</a:t>
                      </a:r>
                    </a:p>
                  </a:txBody>
                  <a:tcPr marL="121920" marR="121920" marT="60960" marB="60960"/>
                </a:tc>
                <a:extLst>
                  <a:ext uri="{0D108BD9-81ED-4DB2-BD59-A6C34878D82A}">
                    <a16:rowId xmlns:a16="http://schemas.microsoft.com/office/drawing/2014/main" xmlns="" val="10002"/>
                  </a:ext>
                </a:extLst>
              </a:tr>
            </a:tbl>
          </a:graphicData>
        </a:graphic>
      </p:graphicFrame>
    </p:spTree>
    <p:extLst>
      <p:ext uri="{BB962C8B-B14F-4D97-AF65-F5344CB8AC3E}">
        <p14:creationId xmlns:p14="http://schemas.microsoft.com/office/powerpoint/2010/main" val="33970242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PA_MH_Entry_2"/>
          <p:cNvSpPr/>
          <p:nvPr>
            <p:custDataLst>
              <p:tags r:id="rId2"/>
            </p:custDataLst>
          </p:nvPr>
        </p:nvSpPr>
        <p:spPr>
          <a:xfrm>
            <a:off x="2391326" y="2745048"/>
            <a:ext cx="8061853" cy="661117"/>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2700" cap="sq">
            <a:solidFill>
              <a:schemeClr val="accent1">
                <a:lumMod val="60000"/>
                <a:lumOff val="40000"/>
              </a:schemeClr>
            </a:solidFill>
            <a:prstDash val="dash"/>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rmAutofit/>
          </a:bodyPr>
          <a:lstStyle/>
          <a:p>
            <a:pPr algn="ctr">
              <a:lnSpc>
                <a:spcPct val="130000"/>
              </a:lnSpc>
            </a:pPr>
            <a:endParaRPr lang="zh-CN" altLang="en-US" sz="2000" dirty="0">
              <a:solidFill>
                <a:srgbClr val="B2B2B2"/>
              </a:solidFill>
              <a:cs typeface="+mn-ea"/>
              <a:sym typeface="+mn-lt"/>
            </a:endParaRPr>
          </a:p>
        </p:txBody>
      </p:sp>
      <p:sp>
        <p:nvSpPr>
          <p:cNvPr id="40" name="PA_MH_Entry_3"/>
          <p:cNvSpPr/>
          <p:nvPr>
            <p:custDataLst>
              <p:tags r:id="rId3"/>
            </p:custDataLst>
          </p:nvPr>
        </p:nvSpPr>
        <p:spPr>
          <a:xfrm>
            <a:off x="5754180" y="3770299"/>
            <a:ext cx="4698999" cy="661117"/>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2700" cap="sq">
            <a:solidFill>
              <a:schemeClr val="accent1">
                <a:lumMod val="60000"/>
                <a:lumOff val="40000"/>
              </a:schemeClr>
            </a:solidFill>
            <a:prstDash val="dash"/>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rmAutofit/>
          </a:bodyPr>
          <a:lstStyle/>
          <a:p>
            <a:pPr algn="ctr">
              <a:lnSpc>
                <a:spcPct val="130000"/>
              </a:lnSpc>
            </a:pPr>
            <a:endParaRPr lang="zh-CN" altLang="en-US" sz="2000" dirty="0">
              <a:solidFill>
                <a:srgbClr val="B2B2B2"/>
              </a:solidFill>
              <a:cs typeface="+mn-ea"/>
              <a:sym typeface="+mn-lt"/>
            </a:endParaRPr>
          </a:p>
        </p:txBody>
      </p:sp>
      <p:sp>
        <p:nvSpPr>
          <p:cNvPr id="41" name="PA_MH_Entry_4"/>
          <p:cNvSpPr/>
          <p:nvPr>
            <p:custDataLst>
              <p:tags r:id="rId4"/>
            </p:custDataLst>
          </p:nvPr>
        </p:nvSpPr>
        <p:spPr>
          <a:xfrm>
            <a:off x="5754180" y="4795550"/>
            <a:ext cx="4698999" cy="661117"/>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2700" cap="sq">
            <a:solidFill>
              <a:schemeClr val="accent1">
                <a:lumMod val="60000"/>
                <a:lumOff val="40000"/>
              </a:schemeClr>
            </a:solidFill>
            <a:prstDash val="dash"/>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rmAutofit/>
          </a:bodyPr>
          <a:lstStyle/>
          <a:p>
            <a:pPr algn="ctr">
              <a:lnSpc>
                <a:spcPct val="130000"/>
              </a:lnSpc>
            </a:pPr>
            <a:endParaRPr lang="zh-CN" altLang="en-US" sz="2000" dirty="0">
              <a:solidFill>
                <a:srgbClr val="B2B2B2"/>
              </a:solidFill>
              <a:cs typeface="+mn-ea"/>
              <a:sym typeface="+mn-lt"/>
            </a:endParaRPr>
          </a:p>
        </p:txBody>
      </p:sp>
      <p:sp>
        <p:nvSpPr>
          <p:cNvPr id="48" name="PA_MH_Entry_1"/>
          <p:cNvSpPr/>
          <p:nvPr>
            <p:custDataLst>
              <p:tags r:id="rId5"/>
            </p:custDataLst>
          </p:nvPr>
        </p:nvSpPr>
        <p:spPr>
          <a:xfrm>
            <a:off x="2391325" y="1719797"/>
            <a:ext cx="8061854" cy="3226776"/>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2700" cap="sq">
            <a:solidFill>
              <a:schemeClr val="accent1">
                <a:lumMod val="60000"/>
                <a:lumOff val="40000"/>
              </a:schemeClr>
            </a:solidFill>
            <a:prstDash val="dash"/>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rmAutofit fontScale="85000" lnSpcReduction="20000"/>
          </a:bodyPr>
          <a:lstStyle/>
          <a:p>
            <a:r>
              <a:rPr lang="zh-CN" altLang="en-US" sz="2800" b="1" dirty="0" smtClean="0">
                <a:solidFill>
                  <a:schemeClr val="tx1"/>
                </a:solidFill>
                <a:cs typeface="+mn-ea"/>
                <a:sym typeface="+mn-lt"/>
              </a:rPr>
              <a:t>    </a:t>
            </a:r>
            <a:r>
              <a:rPr lang="en-US" altLang="zh-CN" sz="2800" dirty="0"/>
              <a:t> </a:t>
            </a:r>
            <a:endParaRPr lang="zh-CN" altLang="zh-CN" sz="2800" dirty="0"/>
          </a:p>
          <a:p>
            <a:r>
              <a:rPr lang="zh-CN" altLang="zh-CN" sz="2800" b="1" dirty="0"/>
              <a:t>摇篮</a:t>
            </a:r>
          </a:p>
          <a:p>
            <a:r>
              <a:rPr lang="zh-CN" altLang="zh-CN" sz="2800" dirty="0"/>
              <a:t>推荐人：胜利幼儿园</a:t>
            </a:r>
            <a:r>
              <a:rPr lang="en-US" altLang="zh-CN" sz="2800" dirty="0"/>
              <a:t>  </a:t>
            </a:r>
            <a:r>
              <a:rPr lang="zh-CN" altLang="zh-CN" sz="2800" dirty="0"/>
              <a:t>郭净</a:t>
            </a:r>
          </a:p>
          <a:p>
            <a:r>
              <a:rPr lang="en-US" altLang="zh-CN" sz="2800" dirty="0"/>
              <a:t> </a:t>
            </a:r>
            <a:endParaRPr lang="zh-CN" altLang="zh-CN" sz="2800" dirty="0"/>
          </a:p>
          <a:p>
            <a:r>
              <a:rPr lang="zh-CN" altLang="zh-CN" sz="2800" dirty="0"/>
              <a:t>蓝天是摇篮，摇着星宝宝，</a:t>
            </a:r>
          </a:p>
          <a:p>
            <a:r>
              <a:rPr lang="zh-CN" altLang="zh-CN" sz="2800" dirty="0"/>
              <a:t>白云轻轻飘，星宝宝睡着了；</a:t>
            </a:r>
            <a:r>
              <a:rPr lang="en-US" altLang="zh-CN" sz="2800" dirty="0"/>
              <a:t>                                   </a:t>
            </a:r>
            <a:endParaRPr lang="zh-CN" altLang="zh-CN" sz="2800" dirty="0"/>
          </a:p>
          <a:p>
            <a:r>
              <a:rPr lang="zh-CN" altLang="zh-CN" sz="2800" dirty="0"/>
              <a:t>浪花轻轻翻，鱼宝宝睡着了；</a:t>
            </a:r>
          </a:p>
          <a:p>
            <a:r>
              <a:rPr lang="zh-CN" altLang="zh-CN" sz="2800" dirty="0"/>
              <a:t>花园是摇篮，摇着花宝宝，</a:t>
            </a:r>
          </a:p>
          <a:p>
            <a:r>
              <a:rPr lang="zh-CN" altLang="zh-CN" sz="2800" dirty="0"/>
              <a:t>风儿轻轻吹，花宝宝睡着了；</a:t>
            </a:r>
          </a:p>
          <a:p>
            <a:r>
              <a:rPr lang="zh-CN" altLang="zh-CN" sz="2800" dirty="0"/>
              <a:t>妈妈的手是摇篮，摇着小宝宝，</a:t>
            </a:r>
          </a:p>
          <a:p>
            <a:r>
              <a:rPr lang="zh-CN" altLang="zh-CN" sz="2800" dirty="0"/>
              <a:t>歌儿轻轻唱，小宝宝睡着了。</a:t>
            </a:r>
          </a:p>
        </p:txBody>
      </p:sp>
      <p:sp>
        <p:nvSpPr>
          <p:cNvPr id="21" name="PA_MH_Others_1"/>
          <p:cNvSpPr/>
          <p:nvPr>
            <p:custDataLst>
              <p:tags r:id="rId6"/>
            </p:custDataLst>
          </p:nvPr>
        </p:nvSpPr>
        <p:spPr>
          <a:xfrm>
            <a:off x="1506241" y="763082"/>
            <a:ext cx="1317336" cy="1321695"/>
          </a:xfrm>
          <a:prstGeom prst="hexagon">
            <a:avLst/>
          </a:prstGeom>
          <a:noFill/>
          <a:ln w="12700" cap="flat" cmpd="sng" algn="ctr">
            <a:noFill/>
            <a:prstDash val="solid"/>
            <a:miter lim="800000"/>
          </a:ln>
          <a:effectLst/>
        </p:spPr>
        <p:txBody>
          <a:bodyPr bIns="180000" anchor="ctr">
            <a:noAutofit/>
          </a:bodyPr>
          <a:lstStyle/>
          <a:p>
            <a:pPr algn="ctr">
              <a:defRPr/>
            </a:pPr>
            <a:endParaRPr lang="zh-CN" altLang="en-US" sz="8800" b="1" kern="0" dirty="0">
              <a:ln>
                <a:solidFill>
                  <a:srgbClr val="FFFFFF"/>
                </a:solidFill>
              </a:ln>
              <a:cs typeface="+mn-ea"/>
              <a:sym typeface="+mn-lt"/>
            </a:endParaRPr>
          </a:p>
        </p:txBody>
      </p:sp>
      <p:sp>
        <p:nvSpPr>
          <p:cNvPr id="22" name="PA_MH_Others_2"/>
          <p:cNvSpPr/>
          <p:nvPr>
            <p:custDataLst>
              <p:tags r:id="rId7"/>
            </p:custDataLst>
          </p:nvPr>
        </p:nvSpPr>
        <p:spPr>
          <a:xfrm>
            <a:off x="0" y="564904"/>
            <a:ext cx="10234669" cy="764498"/>
          </a:xfrm>
          <a:prstGeom prst="ellipse">
            <a:avLst/>
          </a:prstGeom>
          <a:noFill/>
          <a:ln w="12700" cap="flat" cmpd="sng" algn="ctr">
            <a:noFill/>
            <a:prstDash val="solid"/>
            <a:miter lim="800000"/>
          </a:ln>
          <a:effectLst/>
        </p:spPr>
        <p:txBody>
          <a:bodyPr anchor="ctr">
            <a:noAutofit/>
          </a:bodyPr>
          <a:lstStyle/>
          <a:p>
            <a:pPr>
              <a:defRPr/>
            </a:pPr>
            <a:r>
              <a:rPr lang="zh-CN" altLang="en-US" sz="4000" b="1" kern="0" dirty="0" smtClean="0">
                <a:ln>
                  <a:solidFill>
                    <a:srgbClr val="FFFFFF"/>
                  </a:solidFill>
                </a:ln>
                <a:solidFill>
                  <a:srgbClr val="FF0000"/>
                </a:solidFill>
                <a:cs typeface="+mn-ea"/>
                <a:sym typeface="+mn-lt"/>
              </a:rPr>
              <a:t>依据核心经验转换目标：</a:t>
            </a:r>
            <a:endParaRPr lang="zh-CN" altLang="en-US" sz="4000" b="1" kern="0" dirty="0">
              <a:ln>
                <a:solidFill>
                  <a:srgbClr val="FFFFFF"/>
                </a:solidFill>
              </a:ln>
              <a:solidFill>
                <a:srgbClr val="FF0000"/>
              </a:solidFill>
              <a:cs typeface="+mn-ea"/>
              <a:sym typeface="+mn-lt"/>
            </a:endParaRPr>
          </a:p>
        </p:txBody>
      </p:sp>
      <p:sp>
        <p:nvSpPr>
          <p:cNvPr id="23" name="PA_MH_Others_3"/>
          <p:cNvSpPr txBox="1"/>
          <p:nvPr>
            <p:custDataLst>
              <p:tags r:id="rId8"/>
            </p:custDataLst>
          </p:nvPr>
        </p:nvSpPr>
        <p:spPr>
          <a:xfrm rot="5400000">
            <a:off x="356682" y="3422023"/>
            <a:ext cx="3484512" cy="584775"/>
          </a:xfrm>
          <a:prstGeom prst="rect">
            <a:avLst/>
          </a:prstGeom>
          <a:noFill/>
        </p:spPr>
        <p:txBody>
          <a:bodyPr vert="horz" wrap="none" anchor="ctr" anchorCtr="0">
            <a:noAutofit/>
          </a:bodyPr>
          <a:lstStyle/>
          <a:p>
            <a:pPr>
              <a:defRPr/>
            </a:pPr>
            <a:endParaRPr lang="zh-CN" altLang="en-US" sz="3600" kern="0" spc="500" dirty="0">
              <a:solidFill>
                <a:schemeClr val="tx1">
                  <a:lumMod val="65000"/>
                  <a:lumOff val="35000"/>
                </a:schemeClr>
              </a:solidFill>
              <a:cs typeface="+mn-ea"/>
              <a:sym typeface="+mn-lt"/>
            </a:endParaRPr>
          </a:p>
        </p:txBody>
      </p:sp>
      <p:sp>
        <p:nvSpPr>
          <p:cNvPr id="4" name="矩形 3"/>
          <p:cNvSpPr/>
          <p:nvPr/>
        </p:nvSpPr>
        <p:spPr>
          <a:xfrm>
            <a:off x="1674564" y="1431197"/>
            <a:ext cx="8251634" cy="523220"/>
          </a:xfrm>
          <a:prstGeom prst="rect">
            <a:avLst/>
          </a:prstGeom>
        </p:spPr>
        <p:txBody>
          <a:bodyPr wrap="square">
            <a:spAutoFit/>
          </a:bodyPr>
          <a:lstStyle/>
          <a:p>
            <a:pPr>
              <a:buNone/>
            </a:pPr>
            <a:endParaRPr lang="zh-CN" altLang="en-US" sz="2800" b="1" dirty="0"/>
          </a:p>
        </p:txBody>
      </p:sp>
      <p:graphicFrame>
        <p:nvGraphicFramePr>
          <p:cNvPr id="10" name="表格 9"/>
          <p:cNvGraphicFramePr/>
          <p:nvPr>
            <p:extLst>
              <p:ext uri="{D42A27DB-BD31-4B8C-83A1-F6EECF244321}">
                <p14:modId xmlns:p14="http://schemas.microsoft.com/office/powerpoint/2010/main" val="964392207"/>
              </p:ext>
            </p:extLst>
          </p:nvPr>
        </p:nvGraphicFramePr>
        <p:xfrm>
          <a:off x="1506241" y="1719797"/>
          <a:ext cx="8882591" cy="3193170"/>
        </p:xfrm>
        <a:graphic>
          <a:graphicData uri="http://schemas.openxmlformats.org/drawingml/2006/table">
            <a:tbl>
              <a:tblPr firstRow="1" bandRow="1">
                <a:tableStyleId>{5C22544A-7EE6-4342-B048-85BDC9FD1C3A}</a:tableStyleId>
              </a:tblPr>
              <a:tblGrid>
                <a:gridCol w="2960864">
                  <a:extLst>
                    <a:ext uri="{9D8B030D-6E8A-4147-A177-3AD203B41FA5}">
                      <a16:colId xmlns:a16="http://schemas.microsoft.com/office/drawing/2014/main" xmlns="" val="20000"/>
                    </a:ext>
                  </a:extLst>
                </a:gridCol>
                <a:gridCol w="2960863">
                  <a:extLst>
                    <a:ext uri="{9D8B030D-6E8A-4147-A177-3AD203B41FA5}">
                      <a16:colId xmlns:a16="http://schemas.microsoft.com/office/drawing/2014/main" xmlns="" val="20001"/>
                    </a:ext>
                  </a:extLst>
                </a:gridCol>
                <a:gridCol w="2960864">
                  <a:extLst>
                    <a:ext uri="{9D8B030D-6E8A-4147-A177-3AD203B41FA5}">
                      <a16:colId xmlns:a16="http://schemas.microsoft.com/office/drawing/2014/main" xmlns="" val="20002"/>
                    </a:ext>
                  </a:extLst>
                </a:gridCol>
              </a:tblGrid>
              <a:tr h="339775">
                <a:tc>
                  <a:txBody>
                    <a:bodyPr/>
                    <a:lstStyle/>
                    <a:p>
                      <a:pPr>
                        <a:buNone/>
                      </a:pPr>
                      <a:r>
                        <a:rPr lang="zh-CN" altLang="en-US" sz="2400" b="1" dirty="0"/>
                        <a:t>初始阶段</a:t>
                      </a:r>
                    </a:p>
                  </a:txBody>
                  <a:tcPr marL="91435" marR="91435" marT="45716" marB="45716"/>
                </a:tc>
                <a:tc>
                  <a:txBody>
                    <a:bodyPr/>
                    <a:lstStyle/>
                    <a:p>
                      <a:pPr>
                        <a:buNone/>
                      </a:pPr>
                      <a:r>
                        <a:rPr lang="zh-CN" altLang="en-US" sz="2400" b="1" dirty="0"/>
                        <a:t>稳定阶段</a:t>
                      </a:r>
                    </a:p>
                  </a:txBody>
                  <a:tcPr marL="91435" marR="91435" marT="45716" marB="45716"/>
                </a:tc>
                <a:tc>
                  <a:txBody>
                    <a:bodyPr/>
                    <a:lstStyle/>
                    <a:p>
                      <a:pPr>
                        <a:buNone/>
                      </a:pPr>
                      <a:r>
                        <a:rPr lang="zh-CN" altLang="en-US" sz="2400" b="1" dirty="0"/>
                        <a:t>拓展阶段</a:t>
                      </a:r>
                    </a:p>
                  </a:txBody>
                  <a:tcPr marL="91435" marR="91435" marT="45716" marB="45716"/>
                </a:tc>
                <a:extLst>
                  <a:ext uri="{0D108BD9-81ED-4DB2-BD59-A6C34878D82A}">
                    <a16:rowId xmlns:a16="http://schemas.microsoft.com/office/drawing/2014/main" xmlns="" val="10000"/>
                  </a:ext>
                </a:extLst>
              </a:tr>
              <a:tr h="2735978">
                <a:tc>
                  <a:txBody>
                    <a:bodyPr/>
                    <a:lstStyle/>
                    <a:p>
                      <a:pPr>
                        <a:buNone/>
                      </a:pPr>
                      <a:r>
                        <a:rPr lang="en-US" altLang="zh-CN" sz="1800" b="1" dirty="0"/>
                        <a:t>1.</a:t>
                      </a:r>
                      <a:r>
                        <a:rPr lang="zh-CN" altLang="en-US" sz="1800" b="1" dirty="0"/>
                        <a:t>能够感知儿歌朗朗上口如有韵律的特征</a:t>
                      </a:r>
                    </a:p>
                    <a:p>
                      <a:pPr>
                        <a:buNone/>
                      </a:pPr>
                      <a:r>
                        <a:rPr lang="en-US" altLang="zh-CN" sz="1800" b="1" dirty="0"/>
                        <a:t>2.</a:t>
                      </a:r>
                      <a:r>
                        <a:rPr lang="zh-CN" altLang="en-US" sz="1800" b="1" dirty="0"/>
                        <a:t>跟读韵律感强的儿歌或童谣</a:t>
                      </a:r>
                    </a:p>
                  </a:txBody>
                  <a:tcPr marL="91435" marR="91435" marT="45716" marB="45716"/>
                </a:tc>
                <a:tc>
                  <a:txBody>
                    <a:bodyPr/>
                    <a:lstStyle/>
                    <a:p>
                      <a:pPr>
                        <a:buNone/>
                      </a:pPr>
                      <a:r>
                        <a:rPr lang="en-US" altLang="zh-CN" sz="1800" b="1" dirty="0"/>
                        <a:t>1.</a:t>
                      </a:r>
                      <a:r>
                        <a:rPr lang="zh-CN" altLang="en-US" sz="1800" b="1" dirty="0"/>
                        <a:t>知道诗歌语言有节奏的形式</a:t>
                      </a:r>
                    </a:p>
                    <a:p>
                      <a:pPr>
                        <a:buNone/>
                      </a:pPr>
                      <a:r>
                        <a:rPr lang="en-US" altLang="zh-CN" sz="1800" b="1" dirty="0"/>
                        <a:t>2.</a:t>
                      </a:r>
                      <a:r>
                        <a:rPr lang="zh-CN" altLang="en-US" sz="1800" b="1" dirty="0"/>
                        <a:t>对于诗歌短小精悍的句式组成有初步的认识</a:t>
                      </a:r>
                    </a:p>
                  </a:txBody>
                  <a:tcPr marL="91435" marR="91435" marT="45716" marB="45716"/>
                </a:tc>
                <a:tc>
                  <a:txBody>
                    <a:bodyPr/>
                    <a:lstStyle/>
                    <a:p>
                      <a:pPr>
                        <a:buNone/>
                      </a:pPr>
                      <a:r>
                        <a:rPr lang="en-US" altLang="zh-CN" sz="1800" b="1" dirty="0"/>
                        <a:t>1.</a:t>
                      </a:r>
                      <a:r>
                        <a:rPr lang="zh-CN" altLang="en-US" sz="1800" b="1" dirty="0"/>
                        <a:t>感知不同类型的儿儿童诗歌，如数字歌、连锁调、谜语和绕口令等。</a:t>
                      </a:r>
                    </a:p>
                    <a:p>
                      <a:pPr>
                        <a:buNone/>
                      </a:pPr>
                      <a:r>
                        <a:rPr lang="en-US" altLang="zh-CN" sz="1800" b="1" dirty="0"/>
                        <a:t>2.</a:t>
                      </a:r>
                      <a:r>
                        <a:rPr lang="zh-CN" altLang="en-US" sz="1800" b="1" dirty="0"/>
                        <a:t>借助动作或口头语言表现诗歌的节奏和韵律</a:t>
                      </a:r>
                    </a:p>
                    <a:p>
                      <a:pPr>
                        <a:buNone/>
                      </a:pPr>
                      <a:r>
                        <a:rPr lang="en-US" altLang="zh-CN" sz="1800" b="1" dirty="0"/>
                        <a:t>3.</a:t>
                      </a:r>
                      <a:r>
                        <a:rPr lang="zh-CN" altLang="en-US" sz="1800" b="1" dirty="0"/>
                        <a:t>调动自己的生活经验，尝试运用文学语言根据诗歌重复句式进行仿编</a:t>
                      </a:r>
                    </a:p>
                  </a:txBody>
                  <a:tcPr marL="91435" marR="91435" marT="45716" marB="45716"/>
                </a:tc>
                <a:extLst>
                  <a:ext uri="{0D108BD9-81ED-4DB2-BD59-A6C34878D82A}">
                    <a16:rowId xmlns:a16="http://schemas.microsoft.com/office/drawing/2014/main" xmlns="" val="10001"/>
                  </a:ext>
                </a:extLst>
              </a:tr>
            </a:tbl>
          </a:graphicData>
        </a:graphic>
      </p:graphicFrame>
      <p:sp>
        <p:nvSpPr>
          <p:cNvPr id="11" name="Arrow: Right 39"/>
          <p:cNvSpPr/>
          <p:nvPr/>
        </p:nvSpPr>
        <p:spPr>
          <a:xfrm>
            <a:off x="1249828" y="129013"/>
            <a:ext cx="6197575" cy="1563793"/>
          </a:xfrm>
          <a:prstGeom prst="right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anchor="ctr"/>
          <a:lstStyle/>
          <a:p>
            <a:pPr algn="ctr"/>
            <a:r>
              <a:rPr lang="en-US" altLang="zh-CN" sz="3200" b="1" dirty="0" smtClean="0">
                <a:latin typeface="华文新魏" panose="02010800040101010101" pitchFamily="2" charset="-122"/>
                <a:ea typeface="华文新魏" panose="02010800040101010101" pitchFamily="2" charset="-122"/>
              </a:rPr>
              <a:t>2.</a:t>
            </a:r>
            <a:r>
              <a:rPr lang="zh-CN" altLang="en-US" sz="3200" b="1" dirty="0" smtClean="0">
                <a:latin typeface="华文新魏" panose="02010800040101010101" pitchFamily="2" charset="-122"/>
                <a:ea typeface="华文新魏" panose="02010800040101010101" pitchFamily="2" charset="-122"/>
              </a:rPr>
              <a:t>文学形式（诗歌）</a:t>
            </a:r>
            <a:endParaRPr lang="en-US" altLang="zh-CN" sz="3200" b="1" dirty="0">
              <a:solidFill>
                <a:srgbClr val="FFFFFF"/>
              </a:solidFill>
              <a:latin typeface="华文新魏" panose="02010800040101010101" pitchFamily="2" charset="-122"/>
              <a:ea typeface="华文新魏" panose="02010800040101010101" pitchFamily="2" charset="-122"/>
            </a:endParaRPr>
          </a:p>
        </p:txBody>
      </p:sp>
    </p:spTree>
    <p:custDataLst>
      <p:tags r:id="rId1"/>
    </p:custDataLst>
    <p:extLst>
      <p:ext uri="{BB962C8B-B14F-4D97-AF65-F5344CB8AC3E}">
        <p14:creationId xmlns:p14="http://schemas.microsoft.com/office/powerpoint/2010/main" val="452159893"/>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nodePh="1">
                                  <p:stCondLst>
                                    <p:cond delay="1000"/>
                                  </p:stCondLst>
                                  <p:endCondLst>
                                    <p:cond evt="begin" delay="0">
                                      <p:tn val="5"/>
                                    </p:cond>
                                  </p:end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anim calcmode="lin" valueType="num">
                                      <p:cBhvr>
                                        <p:cTn id="8" dur="1000" fill="hold"/>
                                        <p:tgtEl>
                                          <p:spTgt spid="21"/>
                                        </p:tgtEl>
                                        <p:attrNameLst>
                                          <p:attrName>ppt_x</p:attrName>
                                        </p:attrNameLst>
                                      </p:cBhvr>
                                      <p:tavLst>
                                        <p:tav tm="0">
                                          <p:val>
                                            <p:strVal val="#ppt_x"/>
                                          </p:val>
                                        </p:tav>
                                        <p:tav tm="100000">
                                          <p:val>
                                            <p:strVal val="#ppt_x"/>
                                          </p:val>
                                        </p:tav>
                                      </p:tavLst>
                                    </p:anim>
                                    <p:anim calcmode="lin" valueType="num">
                                      <p:cBhvr>
                                        <p:cTn id="9" dur="1000" fill="hold"/>
                                        <p:tgtEl>
                                          <p:spTgt spid="21"/>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1200"/>
                                  </p:stCondLst>
                                  <p:childTnLst>
                                    <p:set>
                                      <p:cBhvr>
                                        <p:cTn id="11" dur="1" fill="hold">
                                          <p:stCondLst>
                                            <p:cond delay="0"/>
                                          </p:stCondLst>
                                        </p:cTn>
                                        <p:tgtEl>
                                          <p:spTgt spid="22"/>
                                        </p:tgtEl>
                                        <p:attrNameLst>
                                          <p:attrName>style.visibility</p:attrName>
                                        </p:attrNameLst>
                                      </p:cBhvr>
                                      <p:to>
                                        <p:strVal val="visible"/>
                                      </p:to>
                                    </p:set>
                                    <p:animEffect transition="in" filter="fade">
                                      <p:cBhvr>
                                        <p:cTn id="12" dur="1000"/>
                                        <p:tgtEl>
                                          <p:spTgt spid="22"/>
                                        </p:tgtEl>
                                      </p:cBhvr>
                                    </p:animEffect>
                                    <p:anim calcmode="lin" valueType="num">
                                      <p:cBhvr>
                                        <p:cTn id="13" dur="1000" fill="hold"/>
                                        <p:tgtEl>
                                          <p:spTgt spid="22"/>
                                        </p:tgtEl>
                                        <p:attrNameLst>
                                          <p:attrName>ppt_x</p:attrName>
                                        </p:attrNameLst>
                                      </p:cBhvr>
                                      <p:tavLst>
                                        <p:tav tm="0">
                                          <p:val>
                                            <p:strVal val="#ppt_x"/>
                                          </p:val>
                                        </p:tav>
                                        <p:tav tm="100000">
                                          <p:val>
                                            <p:strVal val="#ppt_x"/>
                                          </p:val>
                                        </p:tav>
                                      </p:tavLst>
                                    </p:anim>
                                    <p:anim calcmode="lin" valueType="num">
                                      <p:cBhvr>
                                        <p:cTn id="14" dur="1000" fill="hold"/>
                                        <p:tgtEl>
                                          <p:spTgt spid="22"/>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nodePh="1">
                                  <p:stCondLst>
                                    <p:cond delay="1400"/>
                                  </p:stCondLst>
                                  <p:endCondLst>
                                    <p:cond evt="begin" delay="0">
                                      <p:tn val="15"/>
                                    </p:cond>
                                  </p:endCondLst>
                                  <p:childTnLst>
                                    <p:set>
                                      <p:cBhvr>
                                        <p:cTn id="16" dur="1" fill="hold">
                                          <p:stCondLst>
                                            <p:cond delay="0"/>
                                          </p:stCondLst>
                                        </p:cTn>
                                        <p:tgtEl>
                                          <p:spTgt spid="23"/>
                                        </p:tgtEl>
                                        <p:attrNameLst>
                                          <p:attrName>style.visibility</p:attrName>
                                        </p:attrNameLst>
                                      </p:cBhvr>
                                      <p:to>
                                        <p:strVal val="visible"/>
                                      </p:to>
                                    </p:set>
                                    <p:animEffect transition="in" filter="fade">
                                      <p:cBhvr>
                                        <p:cTn id="17" dur="1000"/>
                                        <p:tgtEl>
                                          <p:spTgt spid="23"/>
                                        </p:tgtEl>
                                      </p:cBhvr>
                                    </p:animEffect>
                                    <p:anim calcmode="lin" valueType="num">
                                      <p:cBhvr>
                                        <p:cTn id="18" dur="1000" fill="hold"/>
                                        <p:tgtEl>
                                          <p:spTgt spid="23"/>
                                        </p:tgtEl>
                                        <p:attrNameLst>
                                          <p:attrName>ppt_x</p:attrName>
                                        </p:attrNameLst>
                                      </p:cBhvr>
                                      <p:tavLst>
                                        <p:tav tm="0">
                                          <p:val>
                                            <p:strVal val="#ppt_x"/>
                                          </p:val>
                                        </p:tav>
                                        <p:tav tm="100000">
                                          <p:val>
                                            <p:strVal val="#ppt_x"/>
                                          </p:val>
                                        </p:tav>
                                      </p:tavLst>
                                    </p:anim>
                                    <p:anim calcmode="lin" valueType="num">
                                      <p:cBhvr>
                                        <p:cTn id="19" dur="1000" fill="hold"/>
                                        <p:tgtEl>
                                          <p:spTgt spid="23"/>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1800"/>
                                  </p:stCondLst>
                                  <p:childTnLst>
                                    <p:set>
                                      <p:cBhvr>
                                        <p:cTn id="21" dur="1" fill="hold">
                                          <p:stCondLst>
                                            <p:cond delay="0"/>
                                          </p:stCondLst>
                                        </p:cTn>
                                        <p:tgtEl>
                                          <p:spTgt spid="48"/>
                                        </p:tgtEl>
                                        <p:attrNameLst>
                                          <p:attrName>style.visibility</p:attrName>
                                        </p:attrNameLst>
                                      </p:cBhvr>
                                      <p:to>
                                        <p:strVal val="visible"/>
                                      </p:to>
                                    </p:set>
                                    <p:animEffect transition="in" filter="fade">
                                      <p:cBhvr>
                                        <p:cTn id="22" dur="1000"/>
                                        <p:tgtEl>
                                          <p:spTgt spid="48"/>
                                        </p:tgtEl>
                                      </p:cBhvr>
                                    </p:animEffect>
                                    <p:anim calcmode="lin" valueType="num">
                                      <p:cBhvr>
                                        <p:cTn id="23" dur="1000" fill="hold"/>
                                        <p:tgtEl>
                                          <p:spTgt spid="48"/>
                                        </p:tgtEl>
                                        <p:attrNameLst>
                                          <p:attrName>ppt_x</p:attrName>
                                        </p:attrNameLst>
                                      </p:cBhvr>
                                      <p:tavLst>
                                        <p:tav tm="0">
                                          <p:val>
                                            <p:strVal val="#ppt_x"/>
                                          </p:val>
                                        </p:tav>
                                        <p:tav tm="100000">
                                          <p:val>
                                            <p:strVal val="#ppt_x"/>
                                          </p:val>
                                        </p:tav>
                                      </p:tavLst>
                                    </p:anim>
                                    <p:anim calcmode="lin" valueType="num">
                                      <p:cBhvr>
                                        <p:cTn id="24" dur="1000" fill="hold"/>
                                        <p:tgtEl>
                                          <p:spTgt spid="48"/>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2200"/>
                                  </p:stCondLst>
                                  <p:childTnLst>
                                    <p:set>
                                      <p:cBhvr>
                                        <p:cTn id="26" dur="1" fill="hold">
                                          <p:stCondLst>
                                            <p:cond delay="0"/>
                                          </p:stCondLst>
                                        </p:cTn>
                                        <p:tgtEl>
                                          <p:spTgt spid="39"/>
                                        </p:tgtEl>
                                        <p:attrNameLst>
                                          <p:attrName>style.visibility</p:attrName>
                                        </p:attrNameLst>
                                      </p:cBhvr>
                                      <p:to>
                                        <p:strVal val="visible"/>
                                      </p:to>
                                    </p:set>
                                    <p:animEffect transition="in" filter="fade">
                                      <p:cBhvr>
                                        <p:cTn id="27" dur="1000"/>
                                        <p:tgtEl>
                                          <p:spTgt spid="39"/>
                                        </p:tgtEl>
                                      </p:cBhvr>
                                    </p:animEffect>
                                    <p:anim calcmode="lin" valueType="num">
                                      <p:cBhvr>
                                        <p:cTn id="28" dur="1000" fill="hold"/>
                                        <p:tgtEl>
                                          <p:spTgt spid="39"/>
                                        </p:tgtEl>
                                        <p:attrNameLst>
                                          <p:attrName>ppt_x</p:attrName>
                                        </p:attrNameLst>
                                      </p:cBhvr>
                                      <p:tavLst>
                                        <p:tav tm="0">
                                          <p:val>
                                            <p:strVal val="#ppt_x"/>
                                          </p:val>
                                        </p:tav>
                                        <p:tav tm="100000">
                                          <p:val>
                                            <p:strVal val="#ppt_x"/>
                                          </p:val>
                                        </p:tav>
                                      </p:tavLst>
                                    </p:anim>
                                    <p:anim calcmode="lin" valueType="num">
                                      <p:cBhvr>
                                        <p:cTn id="29" dur="1000" fill="hold"/>
                                        <p:tgtEl>
                                          <p:spTgt spid="39"/>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2600"/>
                                  </p:stCondLst>
                                  <p:childTnLst>
                                    <p:set>
                                      <p:cBhvr>
                                        <p:cTn id="31" dur="1" fill="hold">
                                          <p:stCondLst>
                                            <p:cond delay="0"/>
                                          </p:stCondLst>
                                        </p:cTn>
                                        <p:tgtEl>
                                          <p:spTgt spid="40"/>
                                        </p:tgtEl>
                                        <p:attrNameLst>
                                          <p:attrName>style.visibility</p:attrName>
                                        </p:attrNameLst>
                                      </p:cBhvr>
                                      <p:to>
                                        <p:strVal val="visible"/>
                                      </p:to>
                                    </p:set>
                                    <p:animEffect transition="in" filter="fade">
                                      <p:cBhvr>
                                        <p:cTn id="32" dur="1000"/>
                                        <p:tgtEl>
                                          <p:spTgt spid="40"/>
                                        </p:tgtEl>
                                      </p:cBhvr>
                                    </p:animEffect>
                                    <p:anim calcmode="lin" valueType="num">
                                      <p:cBhvr>
                                        <p:cTn id="33" dur="1000" fill="hold"/>
                                        <p:tgtEl>
                                          <p:spTgt spid="40"/>
                                        </p:tgtEl>
                                        <p:attrNameLst>
                                          <p:attrName>ppt_x</p:attrName>
                                        </p:attrNameLst>
                                      </p:cBhvr>
                                      <p:tavLst>
                                        <p:tav tm="0">
                                          <p:val>
                                            <p:strVal val="#ppt_x"/>
                                          </p:val>
                                        </p:tav>
                                        <p:tav tm="100000">
                                          <p:val>
                                            <p:strVal val="#ppt_x"/>
                                          </p:val>
                                        </p:tav>
                                      </p:tavLst>
                                    </p:anim>
                                    <p:anim calcmode="lin" valueType="num">
                                      <p:cBhvr>
                                        <p:cTn id="34" dur="1000" fill="hold"/>
                                        <p:tgtEl>
                                          <p:spTgt spid="40"/>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3000"/>
                                  </p:stCondLst>
                                  <p:childTnLst>
                                    <p:set>
                                      <p:cBhvr>
                                        <p:cTn id="36" dur="1" fill="hold">
                                          <p:stCondLst>
                                            <p:cond delay="0"/>
                                          </p:stCondLst>
                                        </p:cTn>
                                        <p:tgtEl>
                                          <p:spTgt spid="41"/>
                                        </p:tgtEl>
                                        <p:attrNameLst>
                                          <p:attrName>style.visibility</p:attrName>
                                        </p:attrNameLst>
                                      </p:cBhvr>
                                      <p:to>
                                        <p:strVal val="visible"/>
                                      </p:to>
                                    </p:set>
                                    <p:animEffect transition="in" filter="fade">
                                      <p:cBhvr>
                                        <p:cTn id="37" dur="1000"/>
                                        <p:tgtEl>
                                          <p:spTgt spid="41"/>
                                        </p:tgtEl>
                                      </p:cBhvr>
                                    </p:animEffect>
                                    <p:anim calcmode="lin" valueType="num">
                                      <p:cBhvr>
                                        <p:cTn id="38" dur="1000" fill="hold"/>
                                        <p:tgtEl>
                                          <p:spTgt spid="41"/>
                                        </p:tgtEl>
                                        <p:attrNameLst>
                                          <p:attrName>ppt_x</p:attrName>
                                        </p:attrNameLst>
                                      </p:cBhvr>
                                      <p:tavLst>
                                        <p:tav tm="0">
                                          <p:val>
                                            <p:strVal val="#ppt_x"/>
                                          </p:val>
                                        </p:tav>
                                        <p:tav tm="100000">
                                          <p:val>
                                            <p:strVal val="#ppt_x"/>
                                          </p:val>
                                        </p:tav>
                                      </p:tavLst>
                                    </p:anim>
                                    <p:anim calcmode="lin" valueType="num">
                                      <p:cBhvr>
                                        <p:cTn id="39" dur="1000" fill="hold"/>
                                        <p:tgtEl>
                                          <p:spTgt spid="4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40" grpId="0" animBg="1"/>
      <p:bldP spid="41" grpId="0" animBg="1"/>
      <p:bldP spid="48" grpId="0" animBg="1"/>
      <p:bldP spid="21" grpId="0"/>
      <p:bldP spid="22" grpId="0"/>
      <p:bldP spid="2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rrow: Right 39"/>
          <p:cNvSpPr/>
          <p:nvPr/>
        </p:nvSpPr>
        <p:spPr>
          <a:xfrm>
            <a:off x="1106608" y="129014"/>
            <a:ext cx="6333541" cy="1806721"/>
          </a:xfrm>
          <a:prstGeom prst="right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anchor="ctr"/>
          <a:lstStyle/>
          <a:p>
            <a:pPr algn="ctr"/>
            <a:r>
              <a:rPr lang="en-US" altLang="zh-CN" sz="3200" b="1" dirty="0" smtClean="0">
                <a:latin typeface="华文新魏" panose="02010800040101010101" pitchFamily="2" charset="-122"/>
                <a:ea typeface="华文新魏" panose="02010800040101010101" pitchFamily="2" charset="-122"/>
              </a:rPr>
              <a:t>3.</a:t>
            </a:r>
            <a:r>
              <a:rPr lang="zh-CN" altLang="en-US" sz="3200" b="1" dirty="0" smtClean="0">
                <a:latin typeface="华文新魏" panose="02010800040101010101" pitchFamily="2" charset="-122"/>
                <a:ea typeface="华文新魏" panose="02010800040101010101" pitchFamily="2" charset="-122"/>
              </a:rPr>
              <a:t>文学</a:t>
            </a:r>
            <a:r>
              <a:rPr lang="zh-CN" altLang="en-US" sz="3200" b="1" dirty="0">
                <a:latin typeface="华文新魏" panose="02010800040101010101" pitchFamily="2" charset="-122"/>
                <a:ea typeface="华文新魏" panose="02010800040101010101" pitchFamily="2" charset="-122"/>
              </a:rPr>
              <a:t>想象</a:t>
            </a:r>
            <a:endParaRPr lang="en-US" altLang="zh-CN" sz="3200" b="1" dirty="0">
              <a:solidFill>
                <a:srgbClr val="FFFFFF"/>
              </a:solidFill>
              <a:latin typeface="华文新魏" panose="02010800040101010101" pitchFamily="2" charset="-122"/>
              <a:ea typeface="华文新魏" panose="02010800040101010101" pitchFamily="2" charset="-122"/>
            </a:endParaRPr>
          </a:p>
        </p:txBody>
      </p:sp>
      <p:sp>
        <p:nvSpPr>
          <p:cNvPr id="3" name="矩形 2"/>
          <p:cNvSpPr/>
          <p:nvPr/>
        </p:nvSpPr>
        <p:spPr>
          <a:xfrm>
            <a:off x="1733112" y="1696598"/>
            <a:ext cx="9887427" cy="3447093"/>
          </a:xfrm>
          <a:prstGeom prst="rect">
            <a:avLst/>
          </a:prstGeom>
        </p:spPr>
        <p:txBody>
          <a:bodyPr wrap="square" lIns="121917" tIns="60958" rIns="121917" bIns="60958">
            <a:spAutoFit/>
          </a:bodyPr>
          <a:lstStyle/>
          <a:p>
            <a:endParaRPr lang="en-US" altLang="zh-CN" sz="2400" b="1" dirty="0" smtClean="0">
              <a:solidFill>
                <a:srgbClr val="C00000"/>
              </a:solidFill>
              <a:latin typeface="微软雅黑" pitchFamily="34" charset="-122"/>
              <a:ea typeface="微软雅黑" pitchFamily="34" charset="-122"/>
            </a:endParaRPr>
          </a:p>
          <a:p>
            <a:pPr>
              <a:lnSpc>
                <a:spcPct val="150000"/>
              </a:lnSpc>
            </a:pPr>
            <a:r>
              <a:rPr lang="zh-CN" altLang="en-US" sz="2400" dirty="0" smtClean="0">
                <a:latin typeface="微软雅黑" pitchFamily="34" charset="-122"/>
                <a:ea typeface="微软雅黑" pitchFamily="34" charset="-122"/>
              </a:rPr>
              <a:t>      幼儿在学习和欣赏文学作品过程中，能通过想象理解文学作品中的词汇概念，能</a:t>
            </a:r>
            <a:r>
              <a:rPr lang="zh-CN" altLang="en-US" sz="2400" dirty="0" smtClean="0">
                <a:solidFill>
                  <a:srgbClr val="FF0000"/>
                </a:solidFill>
                <a:latin typeface="微软雅黑" pitchFamily="34" charset="-122"/>
                <a:ea typeface="微软雅黑" pitchFamily="34" charset="-122"/>
              </a:rPr>
              <a:t>想象出文学作品所传达的情节画面、人物特征和主题意境等</a:t>
            </a:r>
            <a:r>
              <a:rPr lang="zh-CN" altLang="en-US" sz="2400" dirty="0" smtClean="0">
                <a:latin typeface="微软雅黑" pitchFamily="34" charset="-122"/>
                <a:ea typeface="微软雅黑" pitchFamily="34" charset="-122"/>
              </a:rPr>
              <a:t>内容；体会作品的</a:t>
            </a:r>
            <a:r>
              <a:rPr lang="zh-CN" altLang="en-US" sz="2400" dirty="0" smtClean="0">
                <a:solidFill>
                  <a:srgbClr val="FF0000"/>
                </a:solidFill>
                <a:latin typeface="微软雅黑" pitchFamily="34" charset="-122"/>
                <a:ea typeface="微软雅黑" pitchFamily="34" charset="-122"/>
              </a:rPr>
              <a:t>情感和意境</a:t>
            </a:r>
            <a:r>
              <a:rPr lang="zh-CN" altLang="en-US" sz="2400" dirty="0" smtClean="0">
                <a:latin typeface="微软雅黑" pitchFamily="34" charset="-122"/>
                <a:ea typeface="微软雅黑" pitchFamily="34" charset="-122"/>
              </a:rPr>
              <a:t>；初步根据文学作品</a:t>
            </a:r>
            <a:r>
              <a:rPr lang="zh-CN" altLang="en-US" sz="2400" dirty="0" smtClean="0">
                <a:solidFill>
                  <a:srgbClr val="FF0000"/>
                </a:solidFill>
                <a:latin typeface="微软雅黑" pitchFamily="34" charset="-122"/>
                <a:ea typeface="微软雅黑" pitchFamily="34" charset="-122"/>
              </a:rPr>
              <a:t>创造性地想象出新的内容和情节</a:t>
            </a:r>
            <a:r>
              <a:rPr lang="zh-CN" altLang="en-US" sz="2400" dirty="0" smtClean="0">
                <a:latin typeface="微软雅黑" pitchFamily="34" charset="-122"/>
                <a:ea typeface="微软雅黑" pitchFamily="34" charset="-122"/>
              </a:rPr>
              <a:t>。</a:t>
            </a:r>
            <a:endParaRPr lang="en-US" altLang="zh-CN" sz="2400" dirty="0" smtClean="0">
              <a:latin typeface="微软雅黑" pitchFamily="34" charset="-122"/>
              <a:ea typeface="微软雅黑" pitchFamily="34" charset="-122"/>
            </a:endParaRPr>
          </a:p>
          <a:p>
            <a:endParaRPr lang="en-US" altLang="zh-CN" sz="2400" dirty="0" smtClean="0">
              <a:latin typeface="微软雅黑" pitchFamily="34" charset="-122"/>
              <a:ea typeface="微软雅黑" pitchFamily="34" charset="-122"/>
            </a:endParaRPr>
          </a:p>
          <a:p>
            <a:endParaRPr lang="zh-CN" altLang="en-US" sz="2400" dirty="0"/>
          </a:p>
        </p:txBody>
      </p:sp>
      <p:pic>
        <p:nvPicPr>
          <p:cNvPr id="6" name="图片 5">
            <a:extLst>
              <a:ext uri="{FF2B5EF4-FFF2-40B4-BE49-F238E27FC236}">
                <a16:creationId xmlns:a16="http://schemas.microsoft.com/office/drawing/2014/main" xmlns="" id="{0744C43E-8DDD-4D63-ABCE-7284FA2365A2}"/>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71462" y="4381507"/>
            <a:ext cx="2323300" cy="2995684"/>
          </a:xfrm>
          <a:prstGeom prst="rect">
            <a:avLst/>
          </a:prstGeom>
        </p:spPr>
      </p:pic>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66713" y="4000505"/>
            <a:ext cx="1712820" cy="2356527"/>
          </a:xfrm>
          <a:prstGeom prst="rect">
            <a:avLst/>
          </a:prstGeom>
        </p:spPr>
      </p:pic>
    </p:spTree>
    <p:extLst>
      <p:ext uri="{BB962C8B-B14F-4D97-AF65-F5344CB8AC3E}">
        <p14:creationId xmlns:p14="http://schemas.microsoft.com/office/powerpoint/2010/main" val="16305892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Shape 17"/>
          <p:cNvSpPr/>
          <p:nvPr/>
        </p:nvSpPr>
        <p:spPr>
          <a:xfrm>
            <a:off x="2063554" y="240467"/>
            <a:ext cx="768628" cy="1162871"/>
          </a:xfrm>
          <a:custGeom>
            <a:avLst/>
            <a:gdLst>
              <a:gd name="connsiteX0" fmla="*/ 0 w 4921951"/>
              <a:gd name="connsiteY0" fmla="*/ 0 h 6443869"/>
              <a:gd name="connsiteX1" fmla="*/ 4174967 w 4921951"/>
              <a:gd name="connsiteY1" fmla="*/ 4208950 h 6443869"/>
              <a:gd name="connsiteX2" fmla="*/ 4921951 w 4921951"/>
              <a:gd name="connsiteY2" fmla="*/ 3467998 h 6443869"/>
              <a:gd name="connsiteX3" fmla="*/ 4909891 w 4921951"/>
              <a:gd name="connsiteY3" fmla="*/ 6443869 h 6443869"/>
              <a:gd name="connsiteX4" fmla="*/ 1934018 w 4921951"/>
              <a:gd name="connsiteY4" fmla="*/ 6431809 h 6443869"/>
              <a:gd name="connsiteX5" fmla="*/ 2681000 w 4921951"/>
              <a:gd name="connsiteY5" fmla="*/ 5690855 h 6443869"/>
              <a:gd name="connsiteX6" fmla="*/ 406015 w 4921951"/>
              <a:gd name="connsiteY6" fmla="*/ 3397353 h 6443869"/>
              <a:gd name="connsiteX7" fmla="*/ 411070 w 4921951"/>
              <a:gd name="connsiteY7" fmla="*/ 3397353 h 6443869"/>
              <a:gd name="connsiteX8" fmla="*/ 390662 w 4921951"/>
              <a:gd name="connsiteY8" fmla="*/ 3381875 h 6443869"/>
              <a:gd name="connsiteX9" fmla="*/ 238092 w 4921951"/>
              <a:gd name="connsiteY9" fmla="*/ 3228063 h 6443869"/>
              <a:gd name="connsiteX10" fmla="*/ 207074 w 4921951"/>
              <a:gd name="connsiteY10" fmla="*/ 3189933 h 6443869"/>
              <a:gd name="connsiteX11" fmla="*/ 6109 w 4921951"/>
              <a:gd name="connsiteY11" fmla="*/ 2680343 h 6443869"/>
              <a:gd name="connsiteX12" fmla="*/ 0 w 4921951"/>
              <a:gd name="connsiteY12" fmla="*/ 2569139 h 6443869"/>
              <a:gd name="connsiteX13" fmla="*/ 0 w 4921951"/>
              <a:gd name="connsiteY13" fmla="*/ 0 h 64438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921951" h="6443869">
                <a:moveTo>
                  <a:pt x="0" y="0"/>
                </a:moveTo>
                <a:lnTo>
                  <a:pt x="4174967" y="4208950"/>
                </a:lnTo>
                <a:lnTo>
                  <a:pt x="4921951" y="3467998"/>
                </a:lnTo>
                <a:lnTo>
                  <a:pt x="4909891" y="6443869"/>
                </a:lnTo>
                <a:lnTo>
                  <a:pt x="1934018" y="6431809"/>
                </a:lnTo>
                <a:lnTo>
                  <a:pt x="2681000" y="5690855"/>
                </a:lnTo>
                <a:lnTo>
                  <a:pt x="406015" y="3397353"/>
                </a:lnTo>
                <a:lnTo>
                  <a:pt x="411070" y="3397353"/>
                </a:lnTo>
                <a:lnTo>
                  <a:pt x="390662" y="3381875"/>
                </a:lnTo>
                <a:lnTo>
                  <a:pt x="238092" y="3228063"/>
                </a:lnTo>
                <a:lnTo>
                  <a:pt x="207074" y="3189933"/>
                </a:lnTo>
                <a:cubicBezTo>
                  <a:pt x="98046" y="3041583"/>
                  <a:pt x="26822" y="2867826"/>
                  <a:pt x="6109" y="2680343"/>
                </a:cubicBezTo>
                <a:lnTo>
                  <a:pt x="0" y="2569139"/>
                </a:lnTo>
                <a:lnTo>
                  <a:pt x="0" y="0"/>
                </a:lnTo>
                <a:close/>
              </a:path>
            </a:pathLst>
          </a:custGeom>
          <a:solidFill>
            <a:schemeClr val="accent2"/>
          </a:solidFill>
          <a:ln w="76200">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anchor="ctr"/>
          <a:lstStyle/>
          <a:p>
            <a:pPr algn="ctr"/>
            <a:endParaRPr dirty="0"/>
          </a:p>
        </p:txBody>
      </p:sp>
      <p:sp>
        <p:nvSpPr>
          <p:cNvPr id="3" name="Rectangle 20"/>
          <p:cNvSpPr/>
          <p:nvPr/>
        </p:nvSpPr>
        <p:spPr>
          <a:xfrm>
            <a:off x="2832184" y="928430"/>
            <a:ext cx="1582177" cy="551549"/>
          </a:xfrm>
          <a:prstGeom prst="rect">
            <a:avLst/>
          </a:prstGeom>
        </p:spPr>
        <p:txBody>
          <a:bodyPr wrap="none" lIns="95998" tIns="0" rIns="95998" bIns="0">
            <a:normAutofit/>
          </a:bodyPr>
          <a:lstStyle/>
          <a:p>
            <a:r>
              <a:rPr lang="zh-CN" altLang="en-US" sz="2700" b="1" dirty="0">
                <a:latin typeface="Arial" charset="0"/>
              </a:rPr>
              <a:t>文学想象（</a:t>
            </a:r>
            <a:r>
              <a:rPr lang="zh-CN" altLang="en-US" sz="2700" b="1" dirty="0">
                <a:solidFill>
                  <a:srgbClr val="FF0000"/>
                </a:solidFill>
                <a:latin typeface="Arial" charset="0"/>
              </a:rPr>
              <a:t>再造</a:t>
            </a:r>
            <a:r>
              <a:rPr lang="zh-CN" altLang="en-US" sz="2700" b="1" dirty="0">
                <a:latin typeface="Arial" charset="0"/>
              </a:rPr>
              <a:t>）核心经验的内涵及发展阶段</a:t>
            </a:r>
            <a:endParaRPr lang="en-US" altLang="zh-CN" sz="2700" b="1" dirty="0">
              <a:latin typeface="Arial" charset="0"/>
            </a:endParaRPr>
          </a:p>
        </p:txBody>
      </p:sp>
      <p:sp>
        <p:nvSpPr>
          <p:cNvPr id="4" name="文本框 3"/>
          <p:cNvSpPr txBox="1"/>
          <p:nvPr/>
        </p:nvSpPr>
        <p:spPr>
          <a:xfrm>
            <a:off x="2351584" y="855389"/>
            <a:ext cx="674088" cy="697627"/>
          </a:xfrm>
          <a:prstGeom prst="rect">
            <a:avLst/>
          </a:prstGeom>
          <a:noFill/>
        </p:spPr>
        <p:txBody>
          <a:bodyPr wrap="square" lIns="121917" tIns="60958" rIns="121917" bIns="60958" rtlCol="0">
            <a:spAutoFit/>
          </a:bodyPr>
          <a:lstStyle/>
          <a:p>
            <a:r>
              <a:rPr lang="en-US" altLang="zh-CN" sz="3700" dirty="0" smtClean="0">
                <a:solidFill>
                  <a:schemeClr val="tx1">
                    <a:lumMod val="75000"/>
                    <a:lumOff val="25000"/>
                  </a:schemeClr>
                </a:solidFill>
                <a:latin typeface="微软雅黑" panose="020B0503020204020204" pitchFamily="34" charset="-122"/>
                <a:ea typeface="微软雅黑" panose="020B0503020204020204" pitchFamily="34" charset="-122"/>
              </a:rPr>
              <a:t>1</a:t>
            </a:r>
            <a:endParaRPr lang="zh-CN" altLang="en-US" sz="37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5" name="表格 4"/>
          <p:cNvGraphicFramePr>
            <a:graphicFrameLocks noGrp="1"/>
          </p:cNvGraphicFramePr>
          <p:nvPr>
            <p:extLst>
              <p:ext uri="{D42A27DB-BD31-4B8C-83A1-F6EECF244321}">
                <p14:modId xmlns:p14="http://schemas.microsoft.com/office/powerpoint/2010/main" val="2992323994"/>
              </p:ext>
            </p:extLst>
          </p:nvPr>
        </p:nvGraphicFramePr>
        <p:xfrm>
          <a:off x="623391" y="1626057"/>
          <a:ext cx="10753195" cy="4395232"/>
        </p:xfrm>
        <a:graphic>
          <a:graphicData uri="http://schemas.openxmlformats.org/drawingml/2006/table">
            <a:tbl>
              <a:tblPr firstRow="1" bandRow="1">
                <a:tableStyleId>{5C22544A-7EE6-4342-B048-85BDC9FD1C3A}</a:tableStyleId>
              </a:tblPr>
              <a:tblGrid>
                <a:gridCol w="2208247">
                  <a:extLst>
                    <a:ext uri="{9D8B030D-6E8A-4147-A177-3AD203B41FA5}">
                      <a16:colId xmlns:a16="http://schemas.microsoft.com/office/drawing/2014/main" xmlns="" val="2518783397"/>
                    </a:ext>
                  </a:extLst>
                </a:gridCol>
                <a:gridCol w="2688299">
                  <a:extLst>
                    <a:ext uri="{9D8B030D-6E8A-4147-A177-3AD203B41FA5}">
                      <a16:colId xmlns:a16="http://schemas.microsoft.com/office/drawing/2014/main" xmlns="" val="51807901"/>
                    </a:ext>
                  </a:extLst>
                </a:gridCol>
                <a:gridCol w="2880320">
                  <a:extLst>
                    <a:ext uri="{9D8B030D-6E8A-4147-A177-3AD203B41FA5}">
                      <a16:colId xmlns:a16="http://schemas.microsoft.com/office/drawing/2014/main" xmlns="" val="14565436"/>
                    </a:ext>
                  </a:extLst>
                </a:gridCol>
                <a:gridCol w="2976329">
                  <a:extLst>
                    <a:ext uri="{9D8B030D-6E8A-4147-A177-3AD203B41FA5}">
                      <a16:colId xmlns:a16="http://schemas.microsoft.com/office/drawing/2014/main" xmlns="" val="3219104196"/>
                    </a:ext>
                  </a:extLst>
                </a:gridCol>
              </a:tblGrid>
              <a:tr h="675479">
                <a:tc>
                  <a:txBody>
                    <a:bodyPr/>
                    <a:lstStyle/>
                    <a:p>
                      <a:pPr algn="ctr"/>
                      <a:r>
                        <a:rPr lang="zh-CN" altLang="en-US" sz="2400" dirty="0" smtClean="0"/>
                        <a:t>内容</a:t>
                      </a:r>
                      <a:endParaRPr lang="zh-CN" altLang="en-US" sz="2400" dirty="0"/>
                    </a:p>
                  </a:txBody>
                  <a:tcPr marL="121920" marR="121920" marT="60960" marB="60960"/>
                </a:tc>
                <a:tc>
                  <a:txBody>
                    <a:bodyPr/>
                    <a:lstStyle/>
                    <a:p>
                      <a:pPr algn="ctr"/>
                      <a:r>
                        <a:rPr lang="zh-CN" altLang="en-US" sz="2400" dirty="0" smtClean="0"/>
                        <a:t>初始阶段</a:t>
                      </a:r>
                      <a:endParaRPr lang="zh-CN" altLang="en-US" sz="2400" dirty="0"/>
                    </a:p>
                  </a:txBody>
                  <a:tcPr marL="121920" marR="121920" marT="60960" marB="60960"/>
                </a:tc>
                <a:tc>
                  <a:txBody>
                    <a:bodyPr/>
                    <a:lstStyle/>
                    <a:p>
                      <a:pPr algn="ctr"/>
                      <a:r>
                        <a:rPr lang="zh-CN" altLang="en-US" sz="2400" dirty="0" smtClean="0"/>
                        <a:t>稳定阶段</a:t>
                      </a:r>
                      <a:endParaRPr lang="zh-CN" altLang="en-US" sz="2400" dirty="0"/>
                    </a:p>
                  </a:txBody>
                  <a:tcPr marL="121920" marR="121920" marT="60960" marB="60960"/>
                </a:tc>
                <a:tc>
                  <a:txBody>
                    <a:bodyPr/>
                    <a:lstStyle/>
                    <a:p>
                      <a:pPr algn="ctr"/>
                      <a:r>
                        <a:rPr lang="zh-CN" altLang="en-US" sz="2400" dirty="0" smtClean="0"/>
                        <a:t>拓展阶段</a:t>
                      </a:r>
                      <a:endParaRPr lang="zh-CN" altLang="en-US" sz="2400" dirty="0"/>
                    </a:p>
                  </a:txBody>
                  <a:tcPr marL="121920" marR="121920" marT="60960" marB="60960"/>
                </a:tc>
                <a:extLst>
                  <a:ext uri="{0D108BD9-81ED-4DB2-BD59-A6C34878D82A}">
                    <a16:rowId xmlns:a16="http://schemas.microsoft.com/office/drawing/2014/main" xmlns="" val="2849092522"/>
                  </a:ext>
                </a:extLst>
              </a:tr>
              <a:tr h="3719753">
                <a:tc>
                  <a:txBody>
                    <a:bodyPr/>
                    <a:lstStyle/>
                    <a:p>
                      <a:pPr algn="ctr"/>
                      <a:r>
                        <a:rPr lang="zh-CN" altLang="en-US" sz="1900" b="1" dirty="0" smtClean="0">
                          <a:latin typeface="华文楷体" pitchFamily="2" charset="-122"/>
                          <a:ea typeface="华文楷体" pitchFamily="2" charset="-122"/>
                        </a:rPr>
                        <a:t>再造文学作品的想象：</a:t>
                      </a:r>
                      <a:r>
                        <a:rPr lang="zh-CN" altLang="en-US" sz="1900" b="0" dirty="0" smtClean="0">
                          <a:latin typeface="华文楷体" pitchFamily="2" charset="-122"/>
                          <a:ea typeface="华文楷体" pitchFamily="2" charset="-122"/>
                        </a:rPr>
                        <a:t>对文学作品中词汇含义、人物特征、人物关系、故事背景、故事情节、蕴含情感、主题意境的想象，从而准确理解作者所欲表达的内容。</a:t>
                      </a:r>
                      <a:endParaRPr lang="zh-CN" altLang="en-US" sz="1900" b="0" dirty="0">
                        <a:latin typeface="华文楷体" pitchFamily="2" charset="-122"/>
                        <a:ea typeface="华文楷体" pitchFamily="2" charset="-122"/>
                      </a:endParaRPr>
                    </a:p>
                  </a:txBody>
                  <a:tcPr marL="121920" marR="121920" marT="60960" marB="60960"/>
                </a:tc>
                <a:tc>
                  <a:txBody>
                    <a:bodyPr/>
                    <a:lstStyle/>
                    <a:p>
                      <a:pPr>
                        <a:lnSpc>
                          <a:spcPts val="1700"/>
                        </a:lnSpc>
                      </a:pPr>
                      <a:r>
                        <a:rPr lang="zh-CN" altLang="en-US" sz="1900" dirty="0" smtClean="0">
                          <a:solidFill>
                            <a:schemeClr val="tx1"/>
                          </a:solidFill>
                          <a:latin typeface="华文楷体" pitchFamily="2" charset="-122"/>
                          <a:ea typeface="华文楷体" pitchFamily="2" charset="-122"/>
                        </a:rPr>
                        <a:t>跟随成人讲述或朗诵，形成对作品中的具体实物的想象（如地点、天气、物品等）。</a:t>
                      </a:r>
                      <a:endParaRPr lang="en-US" altLang="zh-CN" sz="1900" dirty="0" smtClean="0">
                        <a:solidFill>
                          <a:schemeClr val="tx1"/>
                        </a:solidFill>
                        <a:latin typeface="华文楷体" pitchFamily="2" charset="-122"/>
                        <a:ea typeface="华文楷体" pitchFamily="2" charset="-122"/>
                      </a:endParaRPr>
                    </a:p>
                    <a:p>
                      <a:pPr>
                        <a:lnSpc>
                          <a:spcPts val="1700"/>
                        </a:lnSpc>
                      </a:pPr>
                      <a:endParaRPr lang="en-US" altLang="zh-CN" sz="1900" dirty="0" smtClean="0">
                        <a:solidFill>
                          <a:schemeClr val="tx1"/>
                        </a:solidFill>
                        <a:latin typeface="华文楷体" pitchFamily="2" charset="-122"/>
                        <a:ea typeface="华文楷体" pitchFamily="2" charset="-122"/>
                      </a:endParaRPr>
                    </a:p>
                    <a:p>
                      <a:pPr>
                        <a:lnSpc>
                          <a:spcPts val="1700"/>
                        </a:lnSpc>
                      </a:pPr>
                      <a:r>
                        <a:rPr lang="zh-CN" altLang="en-US" sz="1900" dirty="0" smtClean="0">
                          <a:solidFill>
                            <a:schemeClr val="tx1"/>
                          </a:solidFill>
                          <a:latin typeface="华文楷体" pitchFamily="2" charset="-122"/>
                          <a:ea typeface="华文楷体" pitchFamily="2" charset="-122"/>
                        </a:rPr>
                        <a:t>根据成人讲述或朗诵，形成对作品中人物的动作、表情的想象，在教师的要求下做出相应的动作、表情。</a:t>
                      </a:r>
                    </a:p>
                  </a:txBody>
                  <a:tcPr marL="121920" marR="121920" marT="60960" marB="60960"/>
                </a:tc>
                <a:tc>
                  <a:txBody>
                    <a:bodyPr/>
                    <a:lstStyle/>
                    <a:p>
                      <a:r>
                        <a:rPr lang="zh-CN" altLang="en-US" sz="1900" dirty="0" smtClean="0">
                          <a:latin typeface="华文楷体" pitchFamily="2" charset="-122"/>
                          <a:ea typeface="华文楷体" pitchFamily="2" charset="-122"/>
                        </a:rPr>
                        <a:t>倾听文学作品后，能形成作品中典型人物特征的基本形象，如外貌、语言、动作以及心理状态等的想象。</a:t>
                      </a:r>
                      <a:endParaRPr lang="en-US" altLang="zh-CN" sz="1900" dirty="0" smtClean="0">
                        <a:latin typeface="华文楷体" pitchFamily="2" charset="-122"/>
                        <a:ea typeface="华文楷体" pitchFamily="2" charset="-122"/>
                      </a:endParaRPr>
                    </a:p>
                    <a:p>
                      <a:r>
                        <a:rPr lang="zh-CN" altLang="en-US" sz="1900" dirty="0" smtClean="0">
                          <a:latin typeface="华文楷体" pitchFamily="2" charset="-122"/>
                          <a:ea typeface="华文楷体" pitchFamily="2" charset="-122"/>
                        </a:rPr>
                        <a:t>复述出文学作品中的主要情节，初步意识到故事发生的线索和前因后果。</a:t>
                      </a:r>
                      <a:endParaRPr lang="en-US" altLang="zh-CN" sz="1900" dirty="0" smtClean="0">
                        <a:latin typeface="华文楷体" pitchFamily="2" charset="-122"/>
                        <a:ea typeface="华文楷体" pitchFamily="2" charset="-122"/>
                      </a:endParaRPr>
                    </a:p>
                    <a:p>
                      <a:r>
                        <a:rPr lang="zh-CN" altLang="en-US" sz="1900" dirty="0" smtClean="0">
                          <a:latin typeface="华文楷体" pitchFamily="2" charset="-122"/>
                          <a:ea typeface="华文楷体" pitchFamily="2" charset="-122"/>
                        </a:rPr>
                        <a:t>结合已有生活和文学作品学习经验，表达对作品的初步感受。</a:t>
                      </a:r>
                      <a:endParaRPr lang="zh-CN" altLang="en-US" sz="1900" dirty="0">
                        <a:latin typeface="华文楷体" pitchFamily="2" charset="-122"/>
                        <a:ea typeface="华文楷体" pitchFamily="2" charset="-122"/>
                      </a:endParaRPr>
                    </a:p>
                  </a:txBody>
                  <a:tcPr marL="121920" marR="121920" marT="60960" marB="60960"/>
                </a:tc>
                <a:tc>
                  <a:txBody>
                    <a:bodyPr/>
                    <a:lstStyle/>
                    <a:p>
                      <a:r>
                        <a:rPr lang="zh-CN" altLang="en-US" sz="1900" dirty="0" smtClean="0">
                          <a:latin typeface="华文楷体" pitchFamily="2" charset="-122"/>
                          <a:ea typeface="华文楷体" pitchFamily="2" charset="-122"/>
                        </a:rPr>
                        <a:t>较为完整地回忆文学作品的主要内容和主要情节。</a:t>
                      </a:r>
                      <a:endParaRPr lang="en-US" altLang="zh-CN" sz="1900" dirty="0" smtClean="0">
                        <a:latin typeface="华文楷体" pitchFamily="2" charset="-122"/>
                        <a:ea typeface="华文楷体" pitchFamily="2" charset="-122"/>
                      </a:endParaRPr>
                    </a:p>
                    <a:p>
                      <a:r>
                        <a:rPr lang="zh-CN" altLang="en-US" sz="1900" dirty="0" smtClean="0">
                          <a:latin typeface="华文楷体" pitchFamily="2" charset="-122"/>
                          <a:ea typeface="华文楷体" pitchFamily="2" charset="-122"/>
                        </a:rPr>
                        <a:t>能初步理解文学作品的主题含义或意境，能较为深刻理解作者的基本态度。</a:t>
                      </a:r>
                      <a:endParaRPr lang="en-US" altLang="zh-CN" sz="1900" dirty="0" smtClean="0">
                        <a:latin typeface="华文楷体" pitchFamily="2" charset="-122"/>
                        <a:ea typeface="华文楷体" pitchFamily="2" charset="-122"/>
                      </a:endParaRPr>
                    </a:p>
                    <a:p>
                      <a:r>
                        <a:rPr lang="zh-CN" altLang="en-US" sz="1900" dirty="0" smtClean="0">
                          <a:latin typeface="华文楷体" pitchFamily="2" charset="-122"/>
                          <a:ea typeface="华文楷体" pitchFamily="2" charset="-122"/>
                        </a:rPr>
                        <a:t>并结合自己的生活经验，谈论自己的态度和做法。</a:t>
                      </a:r>
                      <a:endParaRPr lang="zh-CN" altLang="en-US" sz="1900" dirty="0">
                        <a:latin typeface="华文楷体" pitchFamily="2" charset="-122"/>
                        <a:ea typeface="华文楷体" pitchFamily="2" charset="-122"/>
                      </a:endParaRPr>
                    </a:p>
                  </a:txBody>
                  <a:tcPr marL="121920" marR="121920" marT="60960" marB="60960"/>
                </a:tc>
                <a:extLst>
                  <a:ext uri="{0D108BD9-81ED-4DB2-BD59-A6C34878D82A}">
                    <a16:rowId xmlns:a16="http://schemas.microsoft.com/office/drawing/2014/main" xmlns="" val="701707654"/>
                  </a:ext>
                </a:extLst>
              </a:tr>
            </a:tbl>
          </a:graphicData>
        </a:graphic>
      </p:graphicFrame>
    </p:spTree>
    <p:extLst>
      <p:ext uri="{BB962C8B-B14F-4D97-AF65-F5344CB8AC3E}">
        <p14:creationId xmlns:p14="http://schemas.microsoft.com/office/powerpoint/2010/main" val="31692692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Shape 17"/>
          <p:cNvSpPr/>
          <p:nvPr/>
        </p:nvSpPr>
        <p:spPr>
          <a:xfrm>
            <a:off x="2063554" y="240467"/>
            <a:ext cx="768628" cy="1162871"/>
          </a:xfrm>
          <a:custGeom>
            <a:avLst/>
            <a:gdLst>
              <a:gd name="connsiteX0" fmla="*/ 0 w 4921951"/>
              <a:gd name="connsiteY0" fmla="*/ 0 h 6443869"/>
              <a:gd name="connsiteX1" fmla="*/ 4174967 w 4921951"/>
              <a:gd name="connsiteY1" fmla="*/ 4208950 h 6443869"/>
              <a:gd name="connsiteX2" fmla="*/ 4921951 w 4921951"/>
              <a:gd name="connsiteY2" fmla="*/ 3467998 h 6443869"/>
              <a:gd name="connsiteX3" fmla="*/ 4909891 w 4921951"/>
              <a:gd name="connsiteY3" fmla="*/ 6443869 h 6443869"/>
              <a:gd name="connsiteX4" fmla="*/ 1934018 w 4921951"/>
              <a:gd name="connsiteY4" fmla="*/ 6431809 h 6443869"/>
              <a:gd name="connsiteX5" fmla="*/ 2681000 w 4921951"/>
              <a:gd name="connsiteY5" fmla="*/ 5690855 h 6443869"/>
              <a:gd name="connsiteX6" fmla="*/ 406015 w 4921951"/>
              <a:gd name="connsiteY6" fmla="*/ 3397353 h 6443869"/>
              <a:gd name="connsiteX7" fmla="*/ 411070 w 4921951"/>
              <a:gd name="connsiteY7" fmla="*/ 3397353 h 6443869"/>
              <a:gd name="connsiteX8" fmla="*/ 390662 w 4921951"/>
              <a:gd name="connsiteY8" fmla="*/ 3381875 h 6443869"/>
              <a:gd name="connsiteX9" fmla="*/ 238092 w 4921951"/>
              <a:gd name="connsiteY9" fmla="*/ 3228063 h 6443869"/>
              <a:gd name="connsiteX10" fmla="*/ 207074 w 4921951"/>
              <a:gd name="connsiteY10" fmla="*/ 3189933 h 6443869"/>
              <a:gd name="connsiteX11" fmla="*/ 6109 w 4921951"/>
              <a:gd name="connsiteY11" fmla="*/ 2680343 h 6443869"/>
              <a:gd name="connsiteX12" fmla="*/ 0 w 4921951"/>
              <a:gd name="connsiteY12" fmla="*/ 2569139 h 6443869"/>
              <a:gd name="connsiteX13" fmla="*/ 0 w 4921951"/>
              <a:gd name="connsiteY13" fmla="*/ 0 h 64438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921951" h="6443869">
                <a:moveTo>
                  <a:pt x="0" y="0"/>
                </a:moveTo>
                <a:lnTo>
                  <a:pt x="4174967" y="4208950"/>
                </a:lnTo>
                <a:lnTo>
                  <a:pt x="4921951" y="3467998"/>
                </a:lnTo>
                <a:lnTo>
                  <a:pt x="4909891" y="6443869"/>
                </a:lnTo>
                <a:lnTo>
                  <a:pt x="1934018" y="6431809"/>
                </a:lnTo>
                <a:lnTo>
                  <a:pt x="2681000" y="5690855"/>
                </a:lnTo>
                <a:lnTo>
                  <a:pt x="406015" y="3397353"/>
                </a:lnTo>
                <a:lnTo>
                  <a:pt x="411070" y="3397353"/>
                </a:lnTo>
                <a:lnTo>
                  <a:pt x="390662" y="3381875"/>
                </a:lnTo>
                <a:lnTo>
                  <a:pt x="238092" y="3228063"/>
                </a:lnTo>
                <a:lnTo>
                  <a:pt x="207074" y="3189933"/>
                </a:lnTo>
                <a:cubicBezTo>
                  <a:pt x="98046" y="3041583"/>
                  <a:pt x="26822" y="2867826"/>
                  <a:pt x="6109" y="2680343"/>
                </a:cubicBezTo>
                <a:lnTo>
                  <a:pt x="0" y="2569139"/>
                </a:lnTo>
                <a:lnTo>
                  <a:pt x="0" y="0"/>
                </a:lnTo>
                <a:close/>
              </a:path>
            </a:pathLst>
          </a:custGeom>
          <a:solidFill>
            <a:schemeClr val="accent2"/>
          </a:solidFill>
          <a:ln w="76200">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anchor="ctr"/>
          <a:lstStyle/>
          <a:p>
            <a:pPr algn="ctr"/>
            <a:endParaRPr dirty="0"/>
          </a:p>
        </p:txBody>
      </p:sp>
      <p:sp>
        <p:nvSpPr>
          <p:cNvPr id="3" name="Rectangle 20"/>
          <p:cNvSpPr/>
          <p:nvPr/>
        </p:nvSpPr>
        <p:spPr>
          <a:xfrm>
            <a:off x="2832184" y="928430"/>
            <a:ext cx="1582177" cy="551549"/>
          </a:xfrm>
          <a:prstGeom prst="rect">
            <a:avLst/>
          </a:prstGeom>
        </p:spPr>
        <p:txBody>
          <a:bodyPr wrap="none" lIns="95998" tIns="0" rIns="95998" bIns="0">
            <a:normAutofit/>
          </a:bodyPr>
          <a:lstStyle/>
          <a:p>
            <a:r>
              <a:rPr lang="zh-CN" altLang="en-US" sz="2700" b="1" dirty="0">
                <a:latin typeface="Arial" charset="0"/>
              </a:rPr>
              <a:t>文学想象（</a:t>
            </a:r>
            <a:r>
              <a:rPr lang="zh-CN" altLang="en-US" sz="2700" b="1" dirty="0">
                <a:solidFill>
                  <a:srgbClr val="FF0000"/>
                </a:solidFill>
                <a:latin typeface="Arial" charset="0"/>
              </a:rPr>
              <a:t>创造</a:t>
            </a:r>
            <a:r>
              <a:rPr lang="zh-CN" altLang="en-US" sz="2700" b="1" dirty="0">
                <a:latin typeface="Arial" charset="0"/>
              </a:rPr>
              <a:t>）核心经验的内涵及发展阶段</a:t>
            </a:r>
            <a:endParaRPr lang="en-US" altLang="zh-CN" sz="2700" b="1" dirty="0">
              <a:latin typeface="Arial" charset="0"/>
            </a:endParaRPr>
          </a:p>
        </p:txBody>
      </p:sp>
      <p:sp>
        <p:nvSpPr>
          <p:cNvPr id="4" name="文本框 3"/>
          <p:cNvSpPr txBox="1"/>
          <p:nvPr/>
        </p:nvSpPr>
        <p:spPr>
          <a:xfrm>
            <a:off x="2351584" y="855389"/>
            <a:ext cx="674088" cy="697627"/>
          </a:xfrm>
          <a:prstGeom prst="rect">
            <a:avLst/>
          </a:prstGeom>
          <a:noFill/>
        </p:spPr>
        <p:txBody>
          <a:bodyPr wrap="square" lIns="121917" tIns="60958" rIns="121917" bIns="60958" rtlCol="0">
            <a:spAutoFit/>
          </a:bodyPr>
          <a:lstStyle/>
          <a:p>
            <a:r>
              <a:rPr lang="en-US" altLang="zh-CN" sz="3700" dirty="0" smtClean="0">
                <a:solidFill>
                  <a:schemeClr val="tx1">
                    <a:lumMod val="75000"/>
                    <a:lumOff val="25000"/>
                  </a:schemeClr>
                </a:solidFill>
                <a:latin typeface="微软雅黑" panose="020B0503020204020204" pitchFamily="34" charset="-122"/>
                <a:ea typeface="微软雅黑" panose="020B0503020204020204" pitchFamily="34" charset="-122"/>
              </a:rPr>
              <a:t>2</a:t>
            </a:r>
            <a:endParaRPr lang="zh-CN" altLang="en-US" sz="37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5" name="表格 4"/>
          <p:cNvGraphicFramePr>
            <a:graphicFrameLocks noGrp="1"/>
          </p:cNvGraphicFramePr>
          <p:nvPr>
            <p:extLst>
              <p:ext uri="{D42A27DB-BD31-4B8C-83A1-F6EECF244321}">
                <p14:modId xmlns:p14="http://schemas.microsoft.com/office/powerpoint/2010/main" val="2163826994"/>
              </p:ext>
            </p:extLst>
          </p:nvPr>
        </p:nvGraphicFramePr>
        <p:xfrm>
          <a:off x="623391" y="1626057"/>
          <a:ext cx="10753195" cy="4587252"/>
        </p:xfrm>
        <a:graphic>
          <a:graphicData uri="http://schemas.openxmlformats.org/drawingml/2006/table">
            <a:tbl>
              <a:tblPr firstRow="1" bandRow="1">
                <a:tableStyleId>{5C22544A-7EE6-4342-B048-85BDC9FD1C3A}</a:tableStyleId>
              </a:tblPr>
              <a:tblGrid>
                <a:gridCol w="2208247">
                  <a:extLst>
                    <a:ext uri="{9D8B030D-6E8A-4147-A177-3AD203B41FA5}">
                      <a16:colId xmlns:a16="http://schemas.microsoft.com/office/drawing/2014/main" xmlns="" val="2518783397"/>
                    </a:ext>
                  </a:extLst>
                </a:gridCol>
                <a:gridCol w="2688299">
                  <a:extLst>
                    <a:ext uri="{9D8B030D-6E8A-4147-A177-3AD203B41FA5}">
                      <a16:colId xmlns:a16="http://schemas.microsoft.com/office/drawing/2014/main" xmlns="" val="51807901"/>
                    </a:ext>
                  </a:extLst>
                </a:gridCol>
                <a:gridCol w="2605685">
                  <a:extLst>
                    <a:ext uri="{9D8B030D-6E8A-4147-A177-3AD203B41FA5}">
                      <a16:colId xmlns:a16="http://schemas.microsoft.com/office/drawing/2014/main" xmlns="" val="14565436"/>
                    </a:ext>
                  </a:extLst>
                </a:gridCol>
                <a:gridCol w="3250964">
                  <a:extLst>
                    <a:ext uri="{9D8B030D-6E8A-4147-A177-3AD203B41FA5}">
                      <a16:colId xmlns:a16="http://schemas.microsoft.com/office/drawing/2014/main" xmlns="" val="3219104196"/>
                    </a:ext>
                  </a:extLst>
                </a:gridCol>
              </a:tblGrid>
              <a:tr h="704989">
                <a:tc>
                  <a:txBody>
                    <a:bodyPr/>
                    <a:lstStyle/>
                    <a:p>
                      <a:pPr algn="ctr"/>
                      <a:r>
                        <a:rPr lang="zh-CN" altLang="en-US" sz="2400" dirty="0" smtClean="0"/>
                        <a:t>内容</a:t>
                      </a:r>
                      <a:endParaRPr lang="zh-CN" altLang="en-US" sz="2400" dirty="0"/>
                    </a:p>
                  </a:txBody>
                  <a:tcPr marL="121920" marR="121920" marT="60960" marB="60960"/>
                </a:tc>
                <a:tc>
                  <a:txBody>
                    <a:bodyPr/>
                    <a:lstStyle/>
                    <a:p>
                      <a:pPr algn="ctr"/>
                      <a:r>
                        <a:rPr lang="zh-CN" altLang="en-US" sz="2400" dirty="0" smtClean="0"/>
                        <a:t>初始阶段</a:t>
                      </a:r>
                      <a:endParaRPr lang="zh-CN" altLang="en-US" sz="2400" dirty="0"/>
                    </a:p>
                  </a:txBody>
                  <a:tcPr marL="121920" marR="121920" marT="60960" marB="60960"/>
                </a:tc>
                <a:tc>
                  <a:txBody>
                    <a:bodyPr/>
                    <a:lstStyle/>
                    <a:p>
                      <a:pPr algn="ctr"/>
                      <a:r>
                        <a:rPr lang="zh-CN" altLang="en-US" sz="2400" dirty="0" smtClean="0"/>
                        <a:t>稳定阶段</a:t>
                      </a:r>
                      <a:endParaRPr lang="zh-CN" altLang="en-US" sz="2400" dirty="0"/>
                    </a:p>
                  </a:txBody>
                  <a:tcPr marL="121920" marR="121920" marT="60960" marB="60960"/>
                </a:tc>
                <a:tc>
                  <a:txBody>
                    <a:bodyPr/>
                    <a:lstStyle/>
                    <a:p>
                      <a:pPr algn="ctr"/>
                      <a:r>
                        <a:rPr lang="zh-CN" altLang="en-US" sz="2400" dirty="0" smtClean="0"/>
                        <a:t>拓展阶段</a:t>
                      </a:r>
                      <a:endParaRPr lang="zh-CN" altLang="en-US" sz="2400" dirty="0"/>
                    </a:p>
                  </a:txBody>
                  <a:tcPr marL="121920" marR="121920" marT="60960" marB="60960"/>
                </a:tc>
                <a:extLst>
                  <a:ext uri="{0D108BD9-81ED-4DB2-BD59-A6C34878D82A}">
                    <a16:rowId xmlns:a16="http://schemas.microsoft.com/office/drawing/2014/main" xmlns="" val="2849092522"/>
                  </a:ext>
                </a:extLst>
              </a:tr>
              <a:tr h="3882263">
                <a:tc>
                  <a:txBody>
                    <a:bodyPr/>
                    <a:lstStyle/>
                    <a:p>
                      <a:pPr algn="ctr"/>
                      <a:r>
                        <a:rPr lang="zh-CN" altLang="en-US" sz="1900" b="1" dirty="0" smtClean="0">
                          <a:latin typeface="华文楷体" pitchFamily="2" charset="-122"/>
                          <a:ea typeface="华文楷体" pitchFamily="2" charset="-122"/>
                        </a:rPr>
                        <a:t>创造文学作品的想象：</a:t>
                      </a:r>
                      <a:r>
                        <a:rPr lang="zh-CN" altLang="en-US" sz="1900" b="0" dirty="0" smtClean="0">
                          <a:latin typeface="华文楷体" pitchFamily="2" charset="-122"/>
                          <a:ea typeface="华文楷体" pitchFamily="2" charset="-122"/>
                        </a:rPr>
                        <a:t>幼儿在理解文学作品内容、结构和主题的基础上，进行想象，从而创造出一个新的结构片段、情节或结尾。</a:t>
                      </a:r>
                      <a:endParaRPr lang="zh-CN" altLang="en-US" sz="1900" b="0" dirty="0">
                        <a:latin typeface="华文楷体" pitchFamily="2" charset="-122"/>
                        <a:ea typeface="华文楷体" pitchFamily="2" charset="-122"/>
                      </a:endParaRPr>
                    </a:p>
                  </a:txBody>
                  <a:tcPr marL="121920" marR="121920" marT="60960" marB="60960"/>
                </a:tc>
                <a:tc>
                  <a:txBody>
                    <a:bodyPr/>
                    <a:lstStyle/>
                    <a:p>
                      <a:pPr>
                        <a:lnSpc>
                          <a:spcPts val="1700"/>
                        </a:lnSpc>
                      </a:pPr>
                      <a:r>
                        <a:rPr lang="zh-CN" altLang="en-US" sz="1900" dirty="0" smtClean="0">
                          <a:solidFill>
                            <a:schemeClr val="tx1"/>
                          </a:solidFill>
                          <a:latin typeface="华文楷体" pitchFamily="2" charset="-122"/>
                          <a:ea typeface="华文楷体" pitchFamily="2" charset="-122"/>
                        </a:rPr>
                        <a:t>理解文学作品的结构。</a:t>
                      </a:r>
                      <a:endParaRPr lang="en-US" altLang="zh-CN" sz="1900" dirty="0" smtClean="0">
                        <a:solidFill>
                          <a:schemeClr val="tx1"/>
                        </a:solidFill>
                        <a:latin typeface="华文楷体" pitchFamily="2" charset="-122"/>
                        <a:ea typeface="华文楷体" pitchFamily="2" charset="-122"/>
                      </a:endParaRPr>
                    </a:p>
                    <a:p>
                      <a:pPr>
                        <a:lnSpc>
                          <a:spcPts val="1700"/>
                        </a:lnSpc>
                      </a:pPr>
                      <a:r>
                        <a:rPr lang="zh-CN" altLang="en-US" sz="1900" dirty="0" smtClean="0">
                          <a:solidFill>
                            <a:schemeClr val="tx1"/>
                          </a:solidFill>
                          <a:latin typeface="华文楷体" pitchFamily="2" charset="-122"/>
                          <a:ea typeface="华文楷体" pitchFamily="2" charset="-122"/>
                        </a:rPr>
                        <a:t>根据自己的经验和想象，替换作品中的单个要素（如角色、动作、对象），初步仿编文学作品。</a:t>
                      </a:r>
                    </a:p>
                  </a:txBody>
                  <a:tcPr marL="121920" marR="121920" marT="60960" marB="60960"/>
                </a:tc>
                <a:tc>
                  <a:txBody>
                    <a:bodyPr/>
                    <a:lstStyle/>
                    <a:p>
                      <a:r>
                        <a:rPr lang="zh-CN" altLang="en-US" sz="1900" dirty="0" smtClean="0">
                          <a:latin typeface="华文楷体" pitchFamily="2" charset="-122"/>
                          <a:ea typeface="华文楷体" pitchFamily="2" charset="-122"/>
                        </a:rPr>
                        <a:t>通过替换文学作品中的多个要素，完整仿编一个文学作品片段。</a:t>
                      </a:r>
                      <a:endParaRPr lang="en-US" altLang="zh-CN" sz="1900" dirty="0" smtClean="0">
                        <a:latin typeface="华文楷体" pitchFamily="2" charset="-122"/>
                        <a:ea typeface="华文楷体" pitchFamily="2" charset="-122"/>
                      </a:endParaRPr>
                    </a:p>
                    <a:p>
                      <a:r>
                        <a:rPr lang="zh-CN" altLang="en-US" sz="1900" dirty="0" smtClean="0">
                          <a:latin typeface="华文楷体" pitchFamily="2" charset="-122"/>
                          <a:ea typeface="华文楷体" pitchFamily="2" charset="-122"/>
                        </a:rPr>
                        <a:t>续编文学作品的一个情节，续编的内容与已有故事的情节有关联、并且合理，有逻辑。</a:t>
                      </a:r>
                      <a:endParaRPr lang="zh-CN" altLang="en-US" sz="1900" dirty="0">
                        <a:latin typeface="华文楷体" pitchFamily="2" charset="-122"/>
                        <a:ea typeface="华文楷体" pitchFamily="2" charset="-122"/>
                      </a:endParaRPr>
                    </a:p>
                  </a:txBody>
                  <a:tcPr marL="121920" marR="121920" marT="60960" marB="60960"/>
                </a:tc>
                <a:tc>
                  <a:txBody>
                    <a:bodyPr/>
                    <a:lstStyle/>
                    <a:p>
                      <a:r>
                        <a:rPr lang="zh-CN" altLang="en-US" sz="1900" dirty="0" smtClean="0">
                          <a:latin typeface="华文楷体" pitchFamily="2" charset="-122"/>
                          <a:ea typeface="华文楷体" pitchFamily="2" charset="-122"/>
                        </a:rPr>
                        <a:t>根据主题，初步编构一个新的文学作品，情节完整，内容、结构、主题合理，有逻辑。</a:t>
                      </a:r>
                      <a:endParaRPr lang="en-US" altLang="zh-CN" sz="1900" dirty="0" smtClean="0">
                        <a:latin typeface="华文楷体" pitchFamily="2" charset="-122"/>
                        <a:ea typeface="华文楷体" pitchFamily="2" charset="-122"/>
                      </a:endParaRPr>
                    </a:p>
                    <a:p>
                      <a:r>
                        <a:rPr lang="zh-CN" altLang="en-US" sz="1900" dirty="0" smtClean="0">
                          <a:latin typeface="华文楷体" pitchFamily="2" charset="-122"/>
                          <a:ea typeface="华文楷体" pitchFamily="2" charset="-122"/>
                        </a:rPr>
                        <a:t>初步使用文学性、书面化的语言来表现编构的情节和作品。</a:t>
                      </a:r>
                      <a:endParaRPr lang="en-US" altLang="zh-CN" sz="1900" dirty="0" smtClean="0">
                        <a:latin typeface="华文楷体" pitchFamily="2" charset="-122"/>
                        <a:ea typeface="华文楷体" pitchFamily="2" charset="-122"/>
                      </a:endParaRPr>
                    </a:p>
                    <a:p>
                      <a:r>
                        <a:rPr lang="zh-CN" altLang="en-US" sz="1900" dirty="0" smtClean="0">
                          <a:latin typeface="华文楷体" pitchFamily="2" charset="-122"/>
                          <a:ea typeface="华文楷体" pitchFamily="2" charset="-122"/>
                        </a:rPr>
                        <a:t>在编构的情节中表现出初步的创造性。</a:t>
                      </a:r>
                      <a:endParaRPr lang="en-US" altLang="zh-CN" sz="1900" dirty="0" smtClean="0">
                        <a:latin typeface="华文楷体" pitchFamily="2" charset="-122"/>
                        <a:ea typeface="华文楷体" pitchFamily="2" charset="-122"/>
                      </a:endParaRPr>
                    </a:p>
                    <a:p>
                      <a:r>
                        <a:rPr lang="zh-CN" altLang="en-US" sz="1900" dirty="0" smtClean="0">
                          <a:latin typeface="华文楷体" pitchFamily="2" charset="-122"/>
                          <a:ea typeface="华文楷体" pitchFamily="2" charset="-122"/>
                        </a:rPr>
                        <a:t>用表演等方式来展现所编构的内容。</a:t>
                      </a:r>
                      <a:endParaRPr lang="zh-CN" altLang="en-US" sz="1900" dirty="0">
                        <a:latin typeface="华文楷体" pitchFamily="2" charset="-122"/>
                        <a:ea typeface="华文楷体" pitchFamily="2" charset="-122"/>
                      </a:endParaRPr>
                    </a:p>
                  </a:txBody>
                  <a:tcPr marL="121920" marR="121920" marT="60960" marB="60960"/>
                </a:tc>
                <a:extLst>
                  <a:ext uri="{0D108BD9-81ED-4DB2-BD59-A6C34878D82A}">
                    <a16:rowId xmlns:a16="http://schemas.microsoft.com/office/drawing/2014/main" xmlns="" val="701707654"/>
                  </a:ext>
                </a:extLst>
              </a:tr>
            </a:tbl>
          </a:graphicData>
        </a:graphic>
      </p:graphicFrame>
    </p:spTree>
    <p:extLst>
      <p:ext uri="{BB962C8B-B14F-4D97-AF65-F5344CB8AC3E}">
        <p14:creationId xmlns:p14="http://schemas.microsoft.com/office/powerpoint/2010/main" val="16033707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PA_标题 6">
            <a:extLst>
              <a:ext uri="{FF2B5EF4-FFF2-40B4-BE49-F238E27FC236}">
                <a16:creationId xmlns:a16="http://schemas.microsoft.com/office/drawing/2014/main" xmlns="" id="{84206A7C-94C2-4204-9726-2A0780698976}"/>
              </a:ext>
            </a:extLst>
          </p:cNvPr>
          <p:cNvSpPr txBox="1">
            <a:spLocks/>
          </p:cNvSpPr>
          <p:nvPr>
            <p:custDataLst>
              <p:tags r:id="rId1"/>
            </p:custDataLst>
          </p:nvPr>
        </p:nvSpPr>
        <p:spPr>
          <a:xfrm>
            <a:off x="363557" y="356628"/>
            <a:ext cx="9491643" cy="471365"/>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endParaRPr lang="en-US" altLang="zh-CN" sz="3600" b="1" dirty="0">
              <a:latin typeface="隶书" pitchFamily="49" charset="-122"/>
              <a:ea typeface="隶书" pitchFamily="49" charset="-122"/>
              <a:cs typeface="+mn-ea"/>
              <a:sym typeface="+mn-lt"/>
            </a:endParaRPr>
          </a:p>
        </p:txBody>
      </p:sp>
      <p:sp>
        <p:nvSpPr>
          <p:cNvPr id="58" name="PA_TextPlaceholder 7">
            <a:extLst>
              <a:ext uri="{FF2B5EF4-FFF2-40B4-BE49-F238E27FC236}">
                <a16:creationId xmlns:a16="http://schemas.microsoft.com/office/drawing/2014/main" xmlns="" id="{9AFC9D69-1CC4-4374-9812-B7ADAD23D62F}"/>
              </a:ext>
            </a:extLst>
          </p:cNvPr>
          <p:cNvSpPr txBox="1">
            <a:spLocks/>
          </p:cNvSpPr>
          <p:nvPr>
            <p:custDataLst>
              <p:tags r:id="rId2"/>
            </p:custDataLst>
          </p:nvPr>
        </p:nvSpPr>
        <p:spPr>
          <a:xfrm>
            <a:off x="3352800" y="825950"/>
            <a:ext cx="5486400" cy="26766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endParaRPr lang="zh-CN" altLang="en-US" sz="2400" dirty="0">
              <a:solidFill>
                <a:schemeClr val="accent1"/>
              </a:solidFill>
              <a:cs typeface="+mn-ea"/>
              <a:sym typeface="+mn-lt"/>
            </a:endParaRPr>
          </a:p>
        </p:txBody>
      </p:sp>
      <p:sp>
        <p:nvSpPr>
          <p:cNvPr id="43" name="PA_椭圆 18">
            <a:extLst>
              <a:ext uri="{FF2B5EF4-FFF2-40B4-BE49-F238E27FC236}">
                <a16:creationId xmlns:a16="http://schemas.microsoft.com/office/drawing/2014/main" xmlns="" id="{4E908FCE-9086-4DFC-8567-1EAC03AF7B93}"/>
              </a:ext>
            </a:extLst>
          </p:cNvPr>
          <p:cNvSpPr/>
          <p:nvPr>
            <p:custDataLst>
              <p:tags r:id="rId3"/>
            </p:custDataLst>
          </p:nvPr>
        </p:nvSpPr>
        <p:spPr>
          <a:xfrm>
            <a:off x="4393009" y="1991006"/>
            <a:ext cx="3444716" cy="3447727"/>
          </a:xfrm>
          <a:prstGeom prst="ellipse">
            <a:avLst/>
          </a:prstGeom>
          <a:solidFill>
            <a:schemeClr val="bg2">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grpSp>
        <p:nvGrpSpPr>
          <p:cNvPr id="44" name="PA_组合 134">
            <a:extLst>
              <a:ext uri="{FF2B5EF4-FFF2-40B4-BE49-F238E27FC236}">
                <a16:creationId xmlns:a16="http://schemas.microsoft.com/office/drawing/2014/main" xmlns="" id="{95338ABC-D5B3-4C5A-A20D-651672CEDF3C}"/>
              </a:ext>
            </a:extLst>
          </p:cNvPr>
          <p:cNvGrpSpPr/>
          <p:nvPr>
            <p:custDataLst>
              <p:tags r:id="rId4"/>
            </p:custDataLst>
          </p:nvPr>
        </p:nvGrpSpPr>
        <p:grpSpPr>
          <a:xfrm>
            <a:off x="4101458" y="1653440"/>
            <a:ext cx="4002716" cy="3942145"/>
            <a:chOff x="8809631" y="1360739"/>
            <a:chExt cx="4002716" cy="3942145"/>
          </a:xfrm>
        </p:grpSpPr>
        <p:sp>
          <p:nvSpPr>
            <p:cNvPr id="153" name="Freeform: Shape 98">
              <a:extLst>
                <a:ext uri="{FF2B5EF4-FFF2-40B4-BE49-F238E27FC236}">
                  <a16:creationId xmlns:a16="http://schemas.microsoft.com/office/drawing/2014/main" xmlns="" id="{82C2FBE3-51F6-4E1D-9619-657FA9E4AF85}"/>
                </a:ext>
              </a:extLst>
            </p:cNvPr>
            <p:cNvSpPr>
              <a:spLocks/>
            </p:cNvSpPr>
            <p:nvPr/>
          </p:nvSpPr>
          <p:spPr bwMode="auto">
            <a:xfrm>
              <a:off x="11732169" y="2341648"/>
              <a:ext cx="482883" cy="1179447"/>
            </a:xfrm>
            <a:custGeom>
              <a:avLst/>
              <a:gdLst>
                <a:gd name="T0" fmla="*/ 7 w 287"/>
                <a:gd name="T1" fmla="*/ 417 h 701"/>
                <a:gd name="T2" fmla="*/ 230 w 287"/>
                <a:gd name="T3" fmla="*/ 701 h 701"/>
                <a:gd name="T4" fmla="*/ 287 w 287"/>
                <a:gd name="T5" fmla="*/ 310 h 701"/>
                <a:gd name="T6" fmla="*/ 0 w 287"/>
                <a:gd name="T7" fmla="*/ 0 h 701"/>
              </a:gdLst>
              <a:ahLst/>
              <a:cxnLst>
                <a:cxn ang="0">
                  <a:pos x="T0" y="T1"/>
                </a:cxn>
                <a:cxn ang="0">
                  <a:pos x="T2" y="T3"/>
                </a:cxn>
                <a:cxn ang="0">
                  <a:pos x="T4" y="T5"/>
                </a:cxn>
                <a:cxn ang="0">
                  <a:pos x="T6" y="T7"/>
                </a:cxn>
              </a:cxnLst>
              <a:rect l="0" t="0" r="r" b="b"/>
              <a:pathLst>
                <a:path w="287" h="701">
                  <a:moveTo>
                    <a:pt x="7" y="417"/>
                  </a:moveTo>
                  <a:lnTo>
                    <a:pt x="230" y="701"/>
                  </a:lnTo>
                  <a:lnTo>
                    <a:pt x="287" y="310"/>
                  </a:lnTo>
                  <a:lnTo>
                    <a:pt x="0" y="0"/>
                  </a:lnTo>
                </a:path>
              </a:pathLst>
            </a:custGeom>
            <a:noFill/>
            <a:ln w="12700" cap="flat" cmpd="sng" algn="ctr">
              <a:solidFill>
                <a:schemeClr val="tx1">
                  <a:lumMod val="50000"/>
                  <a:lumOff val="50000"/>
                </a:schemeClr>
              </a:solidFill>
              <a:prstDash val="solid"/>
              <a:miter lim="800000"/>
              <a:headEnd type="none" w="med" len="med"/>
              <a:tailEnd type="none" w="med" len="med"/>
            </a:ln>
            <a:extLst>
              <a:ext uri="{909E8E84-426E-40DD-AFC4-6F175D3DCCD1}">
                <a14:hiddenFill xmlns:a14="http://schemas.microsoft.com/office/drawing/2010/main">
                  <a:solidFill>
                    <a:schemeClr val="dk2">
                      <a:lumMod val="100000"/>
                    </a:schemeClr>
                  </a:solidFill>
                </a14:hiddenFill>
              </a:ext>
            </a:extLst>
          </p:spPr>
          <p:txBody>
            <a:bodyPr anchor="ctr"/>
            <a:lstStyle/>
            <a:p>
              <a:pPr algn="ctr"/>
              <a:endParaRPr>
                <a:cs typeface="+mn-ea"/>
                <a:sym typeface="+mn-lt"/>
              </a:endParaRPr>
            </a:p>
          </p:txBody>
        </p:sp>
        <p:sp>
          <p:nvSpPr>
            <p:cNvPr id="154" name="Freeform: Shape 95">
              <a:extLst>
                <a:ext uri="{FF2B5EF4-FFF2-40B4-BE49-F238E27FC236}">
                  <a16:creationId xmlns:a16="http://schemas.microsoft.com/office/drawing/2014/main" xmlns="" id="{BB63AB49-3A43-4D66-8A2C-5854F045E5F3}"/>
                </a:ext>
              </a:extLst>
            </p:cNvPr>
            <p:cNvSpPr>
              <a:spLocks/>
            </p:cNvSpPr>
            <p:nvPr/>
          </p:nvSpPr>
          <p:spPr bwMode="auto">
            <a:xfrm>
              <a:off x="10424851" y="1360739"/>
              <a:ext cx="1467158" cy="3428976"/>
            </a:xfrm>
            <a:custGeom>
              <a:avLst/>
              <a:gdLst>
                <a:gd name="T0" fmla="*/ 853 w 872"/>
                <a:gd name="T1" fmla="*/ 2038 h 2038"/>
                <a:gd name="T2" fmla="*/ 500 w 872"/>
                <a:gd name="T3" fmla="*/ 1597 h 2038"/>
                <a:gd name="T4" fmla="*/ 265 w 872"/>
                <a:gd name="T5" fmla="*/ 1723 h 2038"/>
                <a:gd name="T6" fmla="*/ 225 w 872"/>
                <a:gd name="T7" fmla="*/ 1758 h 2038"/>
                <a:gd name="T8" fmla="*/ 242 w 872"/>
                <a:gd name="T9" fmla="*/ 2023 h 2038"/>
                <a:gd name="T10" fmla="*/ 872 w 872"/>
                <a:gd name="T11" fmla="*/ 2023 h 2038"/>
                <a:gd name="T12" fmla="*/ 493 w 872"/>
                <a:gd name="T13" fmla="*/ 1173 h 2038"/>
                <a:gd name="T14" fmla="*/ 749 w 872"/>
                <a:gd name="T15" fmla="*/ 533 h 2038"/>
                <a:gd name="T16" fmla="*/ 772 w 872"/>
                <a:gd name="T17" fmla="*/ 986 h 2038"/>
                <a:gd name="T18" fmla="*/ 498 w 872"/>
                <a:gd name="T19" fmla="*/ 1133 h 2038"/>
                <a:gd name="T20" fmla="*/ 443 w 872"/>
                <a:gd name="T21" fmla="*/ 796 h 2038"/>
                <a:gd name="T22" fmla="*/ 725 w 872"/>
                <a:gd name="T23" fmla="*/ 536 h 2038"/>
                <a:gd name="T24" fmla="*/ 0 w 872"/>
                <a:gd name="T25" fmla="*/ 0 h 20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72" h="2038">
                  <a:moveTo>
                    <a:pt x="853" y="2038"/>
                  </a:moveTo>
                  <a:lnTo>
                    <a:pt x="500" y="1597"/>
                  </a:lnTo>
                  <a:lnTo>
                    <a:pt x="265" y="1723"/>
                  </a:lnTo>
                  <a:lnTo>
                    <a:pt x="225" y="1758"/>
                  </a:lnTo>
                  <a:lnTo>
                    <a:pt x="242" y="2023"/>
                  </a:lnTo>
                  <a:lnTo>
                    <a:pt x="872" y="2023"/>
                  </a:lnTo>
                  <a:lnTo>
                    <a:pt x="493" y="1173"/>
                  </a:lnTo>
                  <a:lnTo>
                    <a:pt x="749" y="533"/>
                  </a:lnTo>
                  <a:lnTo>
                    <a:pt x="772" y="986"/>
                  </a:lnTo>
                  <a:lnTo>
                    <a:pt x="498" y="1133"/>
                  </a:lnTo>
                  <a:lnTo>
                    <a:pt x="443" y="796"/>
                  </a:lnTo>
                  <a:lnTo>
                    <a:pt x="725" y="536"/>
                  </a:lnTo>
                  <a:lnTo>
                    <a:pt x="0" y="0"/>
                  </a:lnTo>
                </a:path>
              </a:pathLst>
            </a:custGeom>
            <a:noFill/>
            <a:ln w="12700" cap="flat" cmpd="sng" algn="ctr">
              <a:solidFill>
                <a:schemeClr val="tx1">
                  <a:lumMod val="50000"/>
                  <a:lumOff val="50000"/>
                </a:schemeClr>
              </a:solidFill>
              <a:prstDash val="solid"/>
              <a:miter lim="800000"/>
              <a:headEnd type="none" w="med" len="med"/>
              <a:tailEnd type="none" w="med" len="med"/>
            </a:ln>
            <a:extLst>
              <a:ext uri="{909E8E84-426E-40DD-AFC4-6F175D3DCCD1}">
                <a14:hiddenFill xmlns:a14="http://schemas.microsoft.com/office/drawing/2010/main">
                  <a:solidFill>
                    <a:schemeClr val="dk2">
                      <a:lumMod val="100000"/>
                    </a:schemeClr>
                  </a:solidFill>
                </a14:hiddenFill>
              </a:ext>
            </a:extLst>
          </p:spPr>
          <p:txBody>
            <a:bodyPr anchor="ctr"/>
            <a:lstStyle/>
            <a:p>
              <a:pPr algn="ctr"/>
              <a:endParaRPr>
                <a:cs typeface="+mn-ea"/>
                <a:sym typeface="+mn-lt"/>
              </a:endParaRPr>
            </a:p>
          </p:txBody>
        </p:sp>
        <p:sp>
          <p:nvSpPr>
            <p:cNvPr id="155" name="Straight Connector 93">
              <a:extLst>
                <a:ext uri="{FF2B5EF4-FFF2-40B4-BE49-F238E27FC236}">
                  <a16:creationId xmlns:a16="http://schemas.microsoft.com/office/drawing/2014/main" xmlns="" id="{90159AFD-52DF-490E-A078-A0165C877555}"/>
                </a:ext>
              </a:extLst>
            </p:cNvPr>
            <p:cNvSpPr>
              <a:spLocks/>
            </p:cNvSpPr>
            <p:nvPr/>
          </p:nvSpPr>
          <p:spPr bwMode="auto">
            <a:xfrm flipH="1">
              <a:off x="9798953" y="2074128"/>
              <a:ext cx="1033068" cy="713389"/>
            </a:xfrm>
            <a:prstGeom prst="line">
              <a:avLst/>
            </a:prstGeom>
            <a:noFill/>
            <a:ln w="12700" cap="flat" cmpd="sng" algn="ctr">
              <a:solidFill>
                <a:schemeClr val="tx1">
                  <a:lumMod val="50000"/>
                  <a:lumOff val="50000"/>
                </a:schemeClr>
              </a:solidFill>
              <a:prstDash val="solid"/>
              <a:miter lim="800000"/>
              <a:headEnd type="none" w="med" len="med"/>
              <a:tailEnd type="none" w="med" len="med"/>
            </a:ln>
            <a:extLst>
              <a:ext uri="{909E8E84-426E-40DD-AFC4-6F175D3DCCD1}">
                <a14:hiddenFill xmlns:a14="http://schemas.microsoft.com/office/drawing/2010/main">
                  <a:solidFill>
                    <a:schemeClr val="dk2">
                      <a:lumMod val="100000"/>
                    </a:schemeClr>
                  </a:solidFill>
                </a14:hiddenFill>
              </a:ext>
            </a:extLst>
          </p:spPr>
          <p:txBody>
            <a:bodyPr anchor="ctr"/>
            <a:lstStyle/>
            <a:p>
              <a:pPr algn="ctr"/>
              <a:endParaRPr>
                <a:cs typeface="+mn-ea"/>
                <a:sym typeface="+mn-lt"/>
              </a:endParaRPr>
            </a:p>
          </p:txBody>
        </p:sp>
        <p:sp>
          <p:nvSpPr>
            <p:cNvPr id="156" name="Freeform: Shape 86">
              <a:extLst>
                <a:ext uri="{FF2B5EF4-FFF2-40B4-BE49-F238E27FC236}">
                  <a16:creationId xmlns:a16="http://schemas.microsoft.com/office/drawing/2014/main" xmlns="" id="{7627E01C-0859-4E7F-80FA-CB7091A7CED8}"/>
                </a:ext>
              </a:extLst>
            </p:cNvPr>
            <p:cNvSpPr>
              <a:spLocks/>
            </p:cNvSpPr>
            <p:nvPr/>
          </p:nvSpPr>
          <p:spPr bwMode="auto">
            <a:xfrm>
              <a:off x="8809631" y="1392707"/>
              <a:ext cx="3923638" cy="3834464"/>
            </a:xfrm>
            <a:custGeom>
              <a:avLst/>
              <a:gdLst>
                <a:gd name="T0" fmla="*/ 974 w 2332"/>
                <a:gd name="T1" fmla="*/ 0 h 2279"/>
                <a:gd name="T2" fmla="*/ 1581 w 2332"/>
                <a:gd name="T3" fmla="*/ 81 h 2279"/>
                <a:gd name="T4" fmla="*/ 2059 w 2332"/>
                <a:gd name="T5" fmla="*/ 360 h 2279"/>
                <a:gd name="T6" fmla="*/ 2332 w 2332"/>
                <a:gd name="T7" fmla="*/ 820 h 2279"/>
                <a:gd name="T8" fmla="*/ 2249 w 2332"/>
                <a:gd name="T9" fmla="*/ 1718 h 2279"/>
                <a:gd name="T10" fmla="*/ 1652 w 2332"/>
                <a:gd name="T11" fmla="*/ 2279 h 2279"/>
                <a:gd name="T12" fmla="*/ 714 w 2332"/>
                <a:gd name="T13" fmla="*/ 2279 h 2279"/>
                <a:gd name="T14" fmla="*/ 57 w 2332"/>
                <a:gd name="T15" fmla="*/ 1649 h 2279"/>
                <a:gd name="T16" fmla="*/ 0 w 2332"/>
                <a:gd name="T17" fmla="*/ 967 h 2279"/>
                <a:gd name="T18" fmla="*/ 221 w 2332"/>
                <a:gd name="T19" fmla="*/ 448 h 2279"/>
                <a:gd name="T20" fmla="*/ 974 w 2332"/>
                <a:gd name="T21" fmla="*/ 0 h 2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32" h="2279">
                  <a:moveTo>
                    <a:pt x="974" y="0"/>
                  </a:moveTo>
                  <a:lnTo>
                    <a:pt x="1581" y="81"/>
                  </a:lnTo>
                  <a:lnTo>
                    <a:pt x="2059" y="360"/>
                  </a:lnTo>
                  <a:lnTo>
                    <a:pt x="2332" y="820"/>
                  </a:lnTo>
                  <a:lnTo>
                    <a:pt x="2249" y="1718"/>
                  </a:lnTo>
                  <a:lnTo>
                    <a:pt x="1652" y="2279"/>
                  </a:lnTo>
                  <a:lnTo>
                    <a:pt x="714" y="2279"/>
                  </a:lnTo>
                  <a:lnTo>
                    <a:pt x="57" y="1649"/>
                  </a:lnTo>
                  <a:lnTo>
                    <a:pt x="0" y="967"/>
                  </a:lnTo>
                  <a:lnTo>
                    <a:pt x="221" y="448"/>
                  </a:lnTo>
                  <a:lnTo>
                    <a:pt x="974" y="0"/>
                  </a:lnTo>
                  <a:close/>
                </a:path>
              </a:pathLst>
            </a:custGeom>
            <a:noFill/>
            <a:ln w="12700" cap="flat" cmpd="sng" algn="ctr">
              <a:solidFill>
                <a:schemeClr val="tx1">
                  <a:lumMod val="50000"/>
                  <a:lumOff val="50000"/>
                </a:schemeClr>
              </a:solidFill>
              <a:prstDash val="solid"/>
              <a:miter lim="800000"/>
              <a:headEnd type="none" w="med" len="med"/>
              <a:tailEnd type="none" w="med" len="med"/>
            </a:ln>
            <a:extLst>
              <a:ext uri="{909E8E84-426E-40DD-AFC4-6F175D3DCCD1}">
                <a14:hiddenFill xmlns:a14="http://schemas.microsoft.com/office/drawing/2010/main">
                  <a:solidFill>
                    <a:schemeClr val="dk2">
                      <a:lumMod val="100000"/>
                    </a:schemeClr>
                  </a:solidFill>
                </a14:hiddenFill>
              </a:ext>
            </a:extLst>
          </p:spPr>
          <p:txBody>
            <a:bodyPr anchor="ctr"/>
            <a:lstStyle/>
            <a:p>
              <a:pPr algn="ctr"/>
              <a:endParaRPr>
                <a:cs typeface="+mn-ea"/>
                <a:sym typeface="+mn-lt"/>
              </a:endParaRPr>
            </a:p>
          </p:txBody>
        </p:sp>
        <p:sp>
          <p:nvSpPr>
            <p:cNvPr id="157" name="Freeform: Shape 87">
              <a:extLst>
                <a:ext uri="{FF2B5EF4-FFF2-40B4-BE49-F238E27FC236}">
                  <a16:creationId xmlns:a16="http://schemas.microsoft.com/office/drawing/2014/main" xmlns="" id="{1D06F9C2-7A75-457C-8A19-D65860C0FFEA}"/>
                </a:ext>
              </a:extLst>
            </p:cNvPr>
            <p:cNvSpPr>
              <a:spLocks/>
            </p:cNvSpPr>
            <p:nvPr/>
          </p:nvSpPr>
          <p:spPr bwMode="auto">
            <a:xfrm>
              <a:off x="9181468" y="1820067"/>
              <a:ext cx="3630879" cy="3407104"/>
            </a:xfrm>
            <a:custGeom>
              <a:avLst/>
              <a:gdLst>
                <a:gd name="T0" fmla="*/ 0 w 2158"/>
                <a:gd name="T1" fmla="*/ 194 h 2025"/>
                <a:gd name="T2" fmla="*/ 651 w 2158"/>
                <a:gd name="T3" fmla="*/ 0 h 2025"/>
                <a:gd name="T4" fmla="*/ 981 w 2158"/>
                <a:gd name="T5" fmla="*/ 151 h 2025"/>
                <a:gd name="T6" fmla="*/ 1452 w 2158"/>
                <a:gd name="T7" fmla="*/ 284 h 2025"/>
                <a:gd name="T8" fmla="*/ 2158 w 2158"/>
                <a:gd name="T9" fmla="*/ 578 h 2025"/>
                <a:gd name="T10" fmla="*/ 1746 w 2158"/>
                <a:gd name="T11" fmla="*/ 966 h 2025"/>
                <a:gd name="T12" fmla="*/ 2059 w 2158"/>
                <a:gd name="T13" fmla="*/ 1464 h 2025"/>
                <a:gd name="T14" fmla="*/ 1618 w 2158"/>
                <a:gd name="T15" fmla="*/ 1724 h 2025"/>
                <a:gd name="T16" fmla="*/ 528 w 2158"/>
                <a:gd name="T17" fmla="*/ 2025 h 20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58" h="2025">
                  <a:moveTo>
                    <a:pt x="0" y="194"/>
                  </a:moveTo>
                  <a:lnTo>
                    <a:pt x="651" y="0"/>
                  </a:lnTo>
                  <a:lnTo>
                    <a:pt x="981" y="151"/>
                  </a:lnTo>
                  <a:lnTo>
                    <a:pt x="1452" y="284"/>
                  </a:lnTo>
                  <a:lnTo>
                    <a:pt x="2158" y="578"/>
                  </a:lnTo>
                  <a:lnTo>
                    <a:pt x="1746" y="966"/>
                  </a:lnTo>
                  <a:lnTo>
                    <a:pt x="2059" y="1464"/>
                  </a:lnTo>
                  <a:lnTo>
                    <a:pt x="1618" y="1724"/>
                  </a:lnTo>
                  <a:lnTo>
                    <a:pt x="528" y="2025"/>
                  </a:lnTo>
                </a:path>
              </a:pathLst>
            </a:custGeom>
            <a:noFill/>
            <a:ln w="12700" cap="flat" cmpd="sng" algn="ctr">
              <a:solidFill>
                <a:schemeClr val="tx1">
                  <a:lumMod val="50000"/>
                  <a:lumOff val="50000"/>
                </a:schemeClr>
              </a:solidFill>
              <a:prstDash val="solid"/>
              <a:miter lim="800000"/>
              <a:headEnd type="none" w="med" len="med"/>
              <a:tailEnd type="none" w="med" len="med"/>
            </a:ln>
            <a:extLst>
              <a:ext uri="{909E8E84-426E-40DD-AFC4-6F175D3DCCD1}">
                <a14:hiddenFill xmlns:a14="http://schemas.microsoft.com/office/drawing/2010/main">
                  <a:solidFill>
                    <a:schemeClr val="dk2">
                      <a:lumMod val="100000"/>
                    </a:schemeClr>
                  </a:solidFill>
                </a14:hiddenFill>
              </a:ext>
            </a:extLst>
          </p:spPr>
          <p:txBody>
            <a:bodyPr anchor="ctr"/>
            <a:lstStyle/>
            <a:p>
              <a:pPr algn="ctr"/>
              <a:endParaRPr>
                <a:cs typeface="+mn-ea"/>
                <a:sym typeface="+mn-lt"/>
              </a:endParaRPr>
            </a:p>
          </p:txBody>
        </p:sp>
        <p:sp>
          <p:nvSpPr>
            <p:cNvPr id="158" name="Freeform: Shape 88">
              <a:extLst>
                <a:ext uri="{FF2B5EF4-FFF2-40B4-BE49-F238E27FC236}">
                  <a16:creationId xmlns:a16="http://schemas.microsoft.com/office/drawing/2014/main" xmlns="" id="{CDB4EFB2-F4BA-4EE6-AB46-4F2DA5BC2C13}"/>
                </a:ext>
              </a:extLst>
            </p:cNvPr>
            <p:cNvSpPr>
              <a:spLocks/>
            </p:cNvSpPr>
            <p:nvPr/>
          </p:nvSpPr>
          <p:spPr bwMode="auto">
            <a:xfrm>
              <a:off x="9181468" y="1397754"/>
              <a:ext cx="2937681" cy="3873162"/>
            </a:xfrm>
            <a:custGeom>
              <a:avLst/>
              <a:gdLst>
                <a:gd name="T0" fmla="*/ 0 w 1746"/>
                <a:gd name="T1" fmla="*/ 469 h 2302"/>
                <a:gd name="T2" fmla="*/ 192 w 1746"/>
                <a:gd name="T3" fmla="*/ 739 h 2302"/>
                <a:gd name="T4" fmla="*/ 945 w 1746"/>
                <a:gd name="T5" fmla="*/ 417 h 2302"/>
                <a:gd name="T6" fmla="*/ 888 w 1746"/>
                <a:gd name="T7" fmla="*/ 739 h 2302"/>
                <a:gd name="T8" fmla="*/ 981 w 1746"/>
                <a:gd name="T9" fmla="*/ 1729 h 2302"/>
                <a:gd name="T10" fmla="*/ 1618 w 1746"/>
                <a:gd name="T11" fmla="*/ 1975 h 2302"/>
                <a:gd name="T12" fmla="*/ 1746 w 1746"/>
                <a:gd name="T13" fmla="*/ 1236 h 2302"/>
                <a:gd name="T14" fmla="*/ 1452 w 1746"/>
                <a:gd name="T15" fmla="*/ 535 h 2302"/>
                <a:gd name="T16" fmla="*/ 898 w 1746"/>
                <a:gd name="T17" fmla="*/ 753 h 2302"/>
                <a:gd name="T18" fmla="*/ 1220 w 1746"/>
                <a:gd name="T19" fmla="*/ 1137 h 2302"/>
                <a:gd name="T20" fmla="*/ 950 w 1746"/>
                <a:gd name="T21" fmla="*/ 1717 h 2302"/>
                <a:gd name="T22" fmla="*/ 945 w 1746"/>
                <a:gd name="T23" fmla="*/ 1729 h 2302"/>
                <a:gd name="T24" fmla="*/ 481 w 1746"/>
                <a:gd name="T25" fmla="*/ 2302 h 2302"/>
                <a:gd name="T26" fmla="*/ 239 w 1746"/>
                <a:gd name="T27" fmla="*/ 1137 h 2302"/>
                <a:gd name="T28" fmla="*/ 945 w 1746"/>
                <a:gd name="T29" fmla="*/ 398 h 2302"/>
                <a:gd name="T30" fmla="*/ 774 w 1746"/>
                <a:gd name="T31" fmla="*/ 0 h 2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746" h="2302">
                  <a:moveTo>
                    <a:pt x="0" y="469"/>
                  </a:moveTo>
                  <a:lnTo>
                    <a:pt x="192" y="739"/>
                  </a:lnTo>
                  <a:lnTo>
                    <a:pt x="945" y="417"/>
                  </a:lnTo>
                  <a:lnTo>
                    <a:pt x="888" y="739"/>
                  </a:lnTo>
                  <a:lnTo>
                    <a:pt x="981" y="1729"/>
                  </a:lnTo>
                  <a:lnTo>
                    <a:pt x="1618" y="1975"/>
                  </a:lnTo>
                  <a:lnTo>
                    <a:pt x="1746" y="1236"/>
                  </a:lnTo>
                  <a:lnTo>
                    <a:pt x="1452" y="535"/>
                  </a:lnTo>
                  <a:lnTo>
                    <a:pt x="898" y="753"/>
                  </a:lnTo>
                  <a:lnTo>
                    <a:pt x="1220" y="1137"/>
                  </a:lnTo>
                  <a:lnTo>
                    <a:pt x="950" y="1717"/>
                  </a:lnTo>
                  <a:lnTo>
                    <a:pt x="945" y="1729"/>
                  </a:lnTo>
                  <a:lnTo>
                    <a:pt x="481" y="2302"/>
                  </a:lnTo>
                  <a:lnTo>
                    <a:pt x="239" y="1137"/>
                  </a:lnTo>
                  <a:lnTo>
                    <a:pt x="945" y="398"/>
                  </a:lnTo>
                  <a:lnTo>
                    <a:pt x="774" y="0"/>
                  </a:lnTo>
                </a:path>
              </a:pathLst>
            </a:custGeom>
            <a:noFill/>
            <a:ln w="12700" cap="flat" cmpd="sng" algn="ctr">
              <a:solidFill>
                <a:schemeClr val="tx1">
                  <a:lumMod val="50000"/>
                  <a:lumOff val="50000"/>
                </a:schemeClr>
              </a:solidFill>
              <a:prstDash val="solid"/>
              <a:miter lim="800000"/>
              <a:headEnd type="none" w="med" len="med"/>
              <a:tailEnd type="none" w="med" len="med"/>
            </a:ln>
            <a:extLst>
              <a:ext uri="{909E8E84-426E-40DD-AFC4-6F175D3DCCD1}">
                <a14:hiddenFill xmlns:a14="http://schemas.microsoft.com/office/drawing/2010/main">
                  <a:solidFill>
                    <a:schemeClr val="dk2">
                      <a:lumMod val="100000"/>
                    </a:schemeClr>
                  </a:solidFill>
                </a14:hiddenFill>
              </a:ext>
            </a:extLst>
          </p:spPr>
          <p:txBody>
            <a:bodyPr anchor="ctr"/>
            <a:lstStyle/>
            <a:p>
              <a:pPr algn="ctr"/>
              <a:endParaRPr>
                <a:cs typeface="+mn-ea"/>
                <a:sym typeface="+mn-lt"/>
              </a:endParaRPr>
            </a:p>
          </p:txBody>
        </p:sp>
        <p:sp>
          <p:nvSpPr>
            <p:cNvPr id="159" name="Freeform: Shape 89">
              <a:extLst>
                <a:ext uri="{FF2B5EF4-FFF2-40B4-BE49-F238E27FC236}">
                  <a16:creationId xmlns:a16="http://schemas.microsoft.com/office/drawing/2014/main" xmlns="" id="{BCA86D04-B9A0-4EEC-BAF5-B9BD598B4CDF}"/>
                </a:ext>
              </a:extLst>
            </p:cNvPr>
            <p:cNvSpPr>
              <a:spLocks/>
            </p:cNvSpPr>
            <p:nvPr/>
          </p:nvSpPr>
          <p:spPr bwMode="auto">
            <a:xfrm>
              <a:off x="8809631" y="2664692"/>
              <a:ext cx="1918073" cy="1845725"/>
            </a:xfrm>
            <a:custGeom>
              <a:avLst/>
              <a:gdLst>
                <a:gd name="T0" fmla="*/ 469 w 1140"/>
                <a:gd name="T1" fmla="*/ 327 h 1097"/>
                <a:gd name="T2" fmla="*/ 588 w 1140"/>
                <a:gd name="T3" fmla="*/ 52 h 1097"/>
                <a:gd name="T4" fmla="*/ 389 w 1140"/>
                <a:gd name="T5" fmla="*/ 0 h 1097"/>
                <a:gd name="T6" fmla="*/ 0 w 1140"/>
                <a:gd name="T7" fmla="*/ 211 h 1097"/>
                <a:gd name="T8" fmla="*/ 263 w 1140"/>
                <a:gd name="T9" fmla="*/ 453 h 1097"/>
                <a:gd name="T10" fmla="*/ 71 w 1140"/>
                <a:gd name="T11" fmla="*/ 905 h 1097"/>
                <a:gd name="T12" fmla="*/ 541 w 1140"/>
                <a:gd name="T13" fmla="*/ 948 h 1097"/>
                <a:gd name="T14" fmla="*/ 770 w 1140"/>
                <a:gd name="T15" fmla="*/ 1097 h 1097"/>
                <a:gd name="T16" fmla="*/ 1140 w 1140"/>
                <a:gd name="T17" fmla="*/ 983 h 1097"/>
                <a:gd name="T18" fmla="*/ 541 w 1140"/>
                <a:gd name="T19" fmla="*/ 917 h 10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40" h="1097">
                  <a:moveTo>
                    <a:pt x="469" y="327"/>
                  </a:moveTo>
                  <a:lnTo>
                    <a:pt x="588" y="52"/>
                  </a:lnTo>
                  <a:lnTo>
                    <a:pt x="389" y="0"/>
                  </a:lnTo>
                  <a:lnTo>
                    <a:pt x="0" y="211"/>
                  </a:lnTo>
                  <a:lnTo>
                    <a:pt x="263" y="453"/>
                  </a:lnTo>
                  <a:lnTo>
                    <a:pt x="71" y="905"/>
                  </a:lnTo>
                  <a:lnTo>
                    <a:pt x="541" y="948"/>
                  </a:lnTo>
                  <a:lnTo>
                    <a:pt x="770" y="1097"/>
                  </a:lnTo>
                  <a:lnTo>
                    <a:pt x="1140" y="983"/>
                  </a:lnTo>
                  <a:lnTo>
                    <a:pt x="541" y="917"/>
                  </a:lnTo>
                </a:path>
              </a:pathLst>
            </a:custGeom>
            <a:noFill/>
            <a:ln w="12700" cap="flat" cmpd="sng" algn="ctr">
              <a:solidFill>
                <a:schemeClr val="tx1">
                  <a:lumMod val="50000"/>
                  <a:lumOff val="50000"/>
                </a:schemeClr>
              </a:solidFill>
              <a:prstDash val="solid"/>
              <a:miter lim="800000"/>
              <a:headEnd type="none" w="med" len="med"/>
              <a:tailEnd type="none" w="med" len="med"/>
            </a:ln>
            <a:extLst>
              <a:ext uri="{909E8E84-426E-40DD-AFC4-6F175D3DCCD1}">
                <a14:hiddenFill xmlns:a14="http://schemas.microsoft.com/office/drawing/2010/main">
                  <a:solidFill>
                    <a:schemeClr val="dk2">
                      <a:lumMod val="100000"/>
                    </a:schemeClr>
                  </a:solidFill>
                </a14:hiddenFill>
              </a:ext>
            </a:extLst>
          </p:spPr>
          <p:txBody>
            <a:bodyPr anchor="ctr"/>
            <a:lstStyle/>
            <a:p>
              <a:pPr algn="ctr"/>
              <a:endParaRPr>
                <a:cs typeface="+mn-ea"/>
                <a:sym typeface="+mn-lt"/>
              </a:endParaRPr>
            </a:p>
          </p:txBody>
        </p:sp>
        <p:sp>
          <p:nvSpPr>
            <p:cNvPr id="160" name="Freeform: Shape 90">
              <a:extLst>
                <a:ext uri="{FF2B5EF4-FFF2-40B4-BE49-F238E27FC236}">
                  <a16:creationId xmlns:a16="http://schemas.microsoft.com/office/drawing/2014/main" xmlns="" id="{391DB3DD-F1B5-451F-A32A-E1593E4CE38B}"/>
                </a:ext>
              </a:extLst>
            </p:cNvPr>
            <p:cNvSpPr>
              <a:spLocks/>
            </p:cNvSpPr>
            <p:nvPr/>
          </p:nvSpPr>
          <p:spPr bwMode="auto">
            <a:xfrm>
              <a:off x="8841599" y="2592344"/>
              <a:ext cx="686468" cy="718436"/>
            </a:xfrm>
            <a:custGeom>
              <a:avLst/>
              <a:gdLst>
                <a:gd name="T0" fmla="*/ 375 w 408"/>
                <a:gd name="T1" fmla="*/ 0 h 427"/>
                <a:gd name="T2" fmla="*/ 408 w 408"/>
                <a:gd name="T3" fmla="*/ 427 h 427"/>
                <a:gd name="T4" fmla="*/ 0 w 408"/>
                <a:gd name="T5" fmla="*/ 275 h 427"/>
              </a:gdLst>
              <a:ahLst/>
              <a:cxnLst>
                <a:cxn ang="0">
                  <a:pos x="T0" y="T1"/>
                </a:cxn>
                <a:cxn ang="0">
                  <a:pos x="T2" y="T3"/>
                </a:cxn>
                <a:cxn ang="0">
                  <a:pos x="T4" y="T5"/>
                </a:cxn>
              </a:cxnLst>
              <a:rect l="0" t="0" r="r" b="b"/>
              <a:pathLst>
                <a:path w="408" h="427">
                  <a:moveTo>
                    <a:pt x="375" y="0"/>
                  </a:moveTo>
                  <a:lnTo>
                    <a:pt x="408" y="427"/>
                  </a:lnTo>
                  <a:lnTo>
                    <a:pt x="0" y="275"/>
                  </a:lnTo>
                </a:path>
              </a:pathLst>
            </a:custGeom>
            <a:noFill/>
            <a:ln w="12700" cap="flat" cmpd="sng" algn="ctr">
              <a:solidFill>
                <a:schemeClr val="tx1">
                  <a:lumMod val="50000"/>
                  <a:lumOff val="50000"/>
                </a:schemeClr>
              </a:solidFill>
              <a:prstDash val="solid"/>
              <a:miter lim="800000"/>
              <a:headEnd type="none" w="med" len="med"/>
              <a:tailEnd type="none" w="med" len="med"/>
            </a:ln>
            <a:extLst>
              <a:ext uri="{909E8E84-426E-40DD-AFC4-6F175D3DCCD1}">
                <a14:hiddenFill xmlns:a14="http://schemas.microsoft.com/office/drawing/2010/main">
                  <a:solidFill>
                    <a:schemeClr val="dk2">
                      <a:lumMod val="100000"/>
                    </a:schemeClr>
                  </a:solidFill>
                </a14:hiddenFill>
              </a:ext>
            </a:extLst>
          </p:spPr>
          <p:txBody>
            <a:bodyPr anchor="ctr"/>
            <a:lstStyle/>
            <a:p>
              <a:pPr algn="ctr"/>
              <a:endParaRPr>
                <a:cs typeface="+mn-ea"/>
                <a:sym typeface="+mn-lt"/>
              </a:endParaRPr>
            </a:p>
          </p:txBody>
        </p:sp>
        <p:sp>
          <p:nvSpPr>
            <p:cNvPr id="161" name="Freeform: Shape 91">
              <a:extLst>
                <a:ext uri="{FF2B5EF4-FFF2-40B4-BE49-F238E27FC236}">
                  <a16:creationId xmlns:a16="http://schemas.microsoft.com/office/drawing/2014/main" xmlns="" id="{6BB6CE5F-8A4F-4026-AB23-9F3481688141}"/>
                </a:ext>
              </a:extLst>
            </p:cNvPr>
            <p:cNvSpPr>
              <a:spLocks/>
            </p:cNvSpPr>
            <p:nvPr/>
          </p:nvSpPr>
          <p:spPr bwMode="auto">
            <a:xfrm>
              <a:off x="9528067" y="1392707"/>
              <a:ext cx="2686985" cy="1199637"/>
            </a:xfrm>
            <a:custGeom>
              <a:avLst/>
              <a:gdLst>
                <a:gd name="T0" fmla="*/ 0 w 1597"/>
                <a:gd name="T1" fmla="*/ 713 h 713"/>
                <a:gd name="T2" fmla="*/ 424 w 1597"/>
                <a:gd name="T3" fmla="*/ 261 h 713"/>
                <a:gd name="T4" fmla="*/ 547 w 1597"/>
                <a:gd name="T5" fmla="*/ 0 h 713"/>
                <a:gd name="T6" fmla="*/ 566 w 1597"/>
                <a:gd name="T7" fmla="*/ 10 h 713"/>
                <a:gd name="T8" fmla="*/ 1057 w 1597"/>
                <a:gd name="T9" fmla="*/ 254 h 713"/>
                <a:gd name="T10" fmla="*/ 1154 w 1597"/>
                <a:gd name="T11" fmla="*/ 81 h 713"/>
                <a:gd name="T12" fmla="*/ 1265 w 1597"/>
                <a:gd name="T13" fmla="*/ 500 h 713"/>
                <a:gd name="T14" fmla="*/ 1597 w 1597"/>
                <a:gd name="T15" fmla="*/ 358 h 7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97" h="713">
                  <a:moveTo>
                    <a:pt x="0" y="713"/>
                  </a:moveTo>
                  <a:lnTo>
                    <a:pt x="424" y="261"/>
                  </a:lnTo>
                  <a:lnTo>
                    <a:pt x="547" y="0"/>
                  </a:lnTo>
                  <a:lnTo>
                    <a:pt x="566" y="10"/>
                  </a:lnTo>
                  <a:lnTo>
                    <a:pt x="1057" y="254"/>
                  </a:lnTo>
                  <a:lnTo>
                    <a:pt x="1154" y="81"/>
                  </a:lnTo>
                  <a:lnTo>
                    <a:pt x="1265" y="500"/>
                  </a:lnTo>
                  <a:lnTo>
                    <a:pt x="1597" y="358"/>
                  </a:lnTo>
                </a:path>
              </a:pathLst>
            </a:custGeom>
            <a:noFill/>
            <a:ln w="12700" cap="flat" cmpd="sng" algn="ctr">
              <a:solidFill>
                <a:schemeClr val="tx1">
                  <a:lumMod val="50000"/>
                  <a:lumOff val="50000"/>
                </a:schemeClr>
              </a:solidFill>
              <a:prstDash val="solid"/>
              <a:miter lim="800000"/>
              <a:headEnd type="none" w="med" len="med"/>
              <a:tailEnd type="none" w="med" len="med"/>
            </a:ln>
            <a:extLst>
              <a:ext uri="{909E8E84-426E-40DD-AFC4-6F175D3DCCD1}">
                <a14:hiddenFill xmlns:a14="http://schemas.microsoft.com/office/drawing/2010/main">
                  <a:solidFill>
                    <a:schemeClr val="dk2">
                      <a:lumMod val="100000"/>
                    </a:schemeClr>
                  </a:solidFill>
                </a14:hiddenFill>
              </a:ext>
            </a:extLst>
          </p:spPr>
          <p:txBody>
            <a:bodyPr anchor="ctr"/>
            <a:lstStyle/>
            <a:p>
              <a:pPr algn="ctr"/>
              <a:endParaRPr>
                <a:cs typeface="+mn-ea"/>
                <a:sym typeface="+mn-lt"/>
              </a:endParaRPr>
            </a:p>
          </p:txBody>
        </p:sp>
        <p:sp>
          <p:nvSpPr>
            <p:cNvPr id="162" name="Freeform: Shape 92">
              <a:extLst>
                <a:ext uri="{FF2B5EF4-FFF2-40B4-BE49-F238E27FC236}">
                  <a16:creationId xmlns:a16="http://schemas.microsoft.com/office/drawing/2014/main" xmlns="" id="{BCCAAF4C-AC8D-4049-9B5E-561FFEEED641}"/>
                </a:ext>
              </a:extLst>
            </p:cNvPr>
            <p:cNvSpPr>
              <a:spLocks/>
            </p:cNvSpPr>
            <p:nvPr/>
          </p:nvSpPr>
          <p:spPr bwMode="auto">
            <a:xfrm>
              <a:off x="9554988" y="2664692"/>
              <a:ext cx="1277033" cy="1653917"/>
            </a:xfrm>
            <a:custGeom>
              <a:avLst/>
              <a:gdLst>
                <a:gd name="T0" fmla="*/ 0 w 759"/>
                <a:gd name="T1" fmla="*/ 398 h 983"/>
                <a:gd name="T2" fmla="*/ 759 w 759"/>
                <a:gd name="T3" fmla="*/ 983 h 983"/>
                <a:gd name="T4" fmla="*/ 552 w 759"/>
                <a:gd name="T5" fmla="*/ 512 h 983"/>
                <a:gd name="T6" fmla="*/ 759 w 759"/>
                <a:gd name="T7" fmla="*/ 448 h 983"/>
                <a:gd name="T8" fmla="*/ 652 w 759"/>
                <a:gd name="T9" fmla="*/ 0 h 983"/>
                <a:gd name="T10" fmla="*/ 34 w 759"/>
                <a:gd name="T11" fmla="*/ 384 h 983"/>
                <a:gd name="T12" fmla="*/ 541 w 759"/>
                <a:gd name="T13" fmla="*/ 512 h 983"/>
              </a:gdLst>
              <a:ahLst/>
              <a:cxnLst>
                <a:cxn ang="0">
                  <a:pos x="T0" y="T1"/>
                </a:cxn>
                <a:cxn ang="0">
                  <a:pos x="T2" y="T3"/>
                </a:cxn>
                <a:cxn ang="0">
                  <a:pos x="T4" y="T5"/>
                </a:cxn>
                <a:cxn ang="0">
                  <a:pos x="T6" y="T7"/>
                </a:cxn>
                <a:cxn ang="0">
                  <a:pos x="T8" y="T9"/>
                </a:cxn>
                <a:cxn ang="0">
                  <a:pos x="T10" y="T11"/>
                </a:cxn>
                <a:cxn ang="0">
                  <a:pos x="T12" y="T13"/>
                </a:cxn>
              </a:cxnLst>
              <a:rect l="0" t="0" r="r" b="b"/>
              <a:pathLst>
                <a:path w="759" h="983">
                  <a:moveTo>
                    <a:pt x="0" y="398"/>
                  </a:moveTo>
                  <a:lnTo>
                    <a:pt x="759" y="983"/>
                  </a:lnTo>
                  <a:lnTo>
                    <a:pt x="552" y="512"/>
                  </a:lnTo>
                  <a:lnTo>
                    <a:pt x="759" y="448"/>
                  </a:lnTo>
                  <a:lnTo>
                    <a:pt x="652" y="0"/>
                  </a:lnTo>
                  <a:lnTo>
                    <a:pt x="34" y="384"/>
                  </a:lnTo>
                  <a:lnTo>
                    <a:pt x="541" y="512"/>
                  </a:lnTo>
                </a:path>
              </a:pathLst>
            </a:custGeom>
            <a:noFill/>
            <a:ln w="12700" cap="flat" cmpd="sng" algn="ctr">
              <a:solidFill>
                <a:schemeClr val="tx1">
                  <a:lumMod val="50000"/>
                  <a:lumOff val="50000"/>
                </a:schemeClr>
              </a:solidFill>
              <a:prstDash val="solid"/>
              <a:miter lim="800000"/>
              <a:headEnd type="none" w="med" len="med"/>
              <a:tailEnd type="none" w="med" len="med"/>
            </a:ln>
            <a:extLst>
              <a:ext uri="{909E8E84-426E-40DD-AFC4-6F175D3DCCD1}">
                <a14:hiddenFill xmlns:a14="http://schemas.microsoft.com/office/drawing/2010/main">
                  <a:solidFill>
                    <a:schemeClr val="dk2">
                      <a:lumMod val="100000"/>
                    </a:schemeClr>
                  </a:solidFill>
                </a14:hiddenFill>
              </a:ext>
            </a:extLst>
          </p:spPr>
          <p:txBody>
            <a:bodyPr anchor="ctr"/>
            <a:lstStyle/>
            <a:p>
              <a:pPr algn="ctr"/>
              <a:endParaRPr>
                <a:cs typeface="+mn-ea"/>
                <a:sym typeface="+mn-lt"/>
              </a:endParaRPr>
            </a:p>
          </p:txBody>
        </p:sp>
        <p:sp>
          <p:nvSpPr>
            <p:cNvPr id="163" name="Freeform: Shape 94">
              <a:extLst>
                <a:ext uri="{FF2B5EF4-FFF2-40B4-BE49-F238E27FC236}">
                  <a16:creationId xmlns:a16="http://schemas.microsoft.com/office/drawing/2014/main" xmlns="" id="{274D4113-22E1-43A2-8CC9-F73BAE4006FF}"/>
                </a:ext>
              </a:extLst>
            </p:cNvPr>
            <p:cNvSpPr>
              <a:spLocks/>
            </p:cNvSpPr>
            <p:nvPr/>
          </p:nvSpPr>
          <p:spPr bwMode="auto">
            <a:xfrm>
              <a:off x="11309856" y="3334335"/>
              <a:ext cx="780689" cy="489613"/>
            </a:xfrm>
            <a:custGeom>
              <a:avLst/>
              <a:gdLst>
                <a:gd name="T0" fmla="*/ 0 w 464"/>
                <a:gd name="T1" fmla="*/ 0 h 291"/>
                <a:gd name="T2" fmla="*/ 296 w 464"/>
                <a:gd name="T3" fmla="*/ 291 h 291"/>
                <a:gd name="T4" fmla="*/ 464 w 464"/>
                <a:gd name="T5" fmla="*/ 95 h 291"/>
                <a:gd name="T6" fmla="*/ 0 w 464"/>
                <a:gd name="T7" fmla="*/ 0 h 291"/>
              </a:gdLst>
              <a:ahLst/>
              <a:cxnLst>
                <a:cxn ang="0">
                  <a:pos x="T0" y="T1"/>
                </a:cxn>
                <a:cxn ang="0">
                  <a:pos x="T2" y="T3"/>
                </a:cxn>
                <a:cxn ang="0">
                  <a:pos x="T4" y="T5"/>
                </a:cxn>
                <a:cxn ang="0">
                  <a:pos x="T6" y="T7"/>
                </a:cxn>
              </a:cxnLst>
              <a:rect l="0" t="0" r="r" b="b"/>
              <a:pathLst>
                <a:path w="464" h="291">
                  <a:moveTo>
                    <a:pt x="0" y="0"/>
                  </a:moveTo>
                  <a:lnTo>
                    <a:pt x="296" y="291"/>
                  </a:lnTo>
                  <a:lnTo>
                    <a:pt x="464" y="95"/>
                  </a:lnTo>
                  <a:lnTo>
                    <a:pt x="0" y="0"/>
                  </a:lnTo>
                  <a:close/>
                </a:path>
              </a:pathLst>
            </a:custGeom>
            <a:noFill/>
            <a:ln w="12700" cap="flat" cmpd="sng" algn="ctr">
              <a:solidFill>
                <a:schemeClr val="tx1">
                  <a:lumMod val="50000"/>
                  <a:lumOff val="50000"/>
                </a:schemeClr>
              </a:solidFill>
              <a:prstDash val="solid"/>
              <a:miter lim="800000"/>
              <a:headEnd type="none" w="med" len="med"/>
              <a:tailEnd type="none" w="med" len="med"/>
            </a:ln>
            <a:extLst>
              <a:ext uri="{909E8E84-426E-40DD-AFC4-6F175D3DCCD1}">
                <a14:hiddenFill xmlns:a14="http://schemas.microsoft.com/office/drawing/2010/main">
                  <a:solidFill>
                    <a:schemeClr val="dk2">
                      <a:lumMod val="100000"/>
                    </a:schemeClr>
                  </a:solidFill>
                </a14:hiddenFill>
              </a:ext>
            </a:extLst>
          </p:spPr>
          <p:txBody>
            <a:bodyPr anchor="ctr"/>
            <a:lstStyle/>
            <a:p>
              <a:pPr algn="ctr"/>
              <a:endParaRPr>
                <a:cs typeface="+mn-ea"/>
                <a:sym typeface="+mn-lt"/>
              </a:endParaRPr>
            </a:p>
          </p:txBody>
        </p:sp>
        <p:sp>
          <p:nvSpPr>
            <p:cNvPr id="164" name="Freeform: Shape 96">
              <a:extLst>
                <a:ext uri="{FF2B5EF4-FFF2-40B4-BE49-F238E27FC236}">
                  <a16:creationId xmlns:a16="http://schemas.microsoft.com/office/drawing/2014/main" xmlns="" id="{6013111F-96BC-46FB-9ACF-1834A3064DC5}"/>
                </a:ext>
              </a:extLst>
            </p:cNvPr>
            <p:cNvSpPr>
              <a:spLocks/>
            </p:cNvSpPr>
            <p:nvPr/>
          </p:nvSpPr>
          <p:spPr bwMode="auto">
            <a:xfrm>
              <a:off x="8949280" y="3374716"/>
              <a:ext cx="1196272" cy="1928168"/>
            </a:xfrm>
            <a:custGeom>
              <a:avLst/>
              <a:gdLst>
                <a:gd name="T0" fmla="*/ 711 w 711"/>
                <a:gd name="T1" fmla="*/ 689 h 1146"/>
                <a:gd name="T2" fmla="*/ 628 w 711"/>
                <a:gd name="T3" fmla="*/ 1146 h 1146"/>
                <a:gd name="T4" fmla="*/ 469 w 711"/>
                <a:gd name="T5" fmla="*/ 533 h 1146"/>
                <a:gd name="T6" fmla="*/ 280 w 711"/>
                <a:gd name="T7" fmla="*/ 303 h 1146"/>
                <a:gd name="T8" fmla="*/ 0 w 711"/>
                <a:gd name="T9" fmla="*/ 452 h 1146"/>
                <a:gd name="T10" fmla="*/ 344 w 711"/>
                <a:gd name="T11" fmla="*/ 0 h 1146"/>
                <a:gd name="T12" fmla="*/ 299 w 711"/>
                <a:gd name="T13" fmla="*/ 291 h 1146"/>
              </a:gdLst>
              <a:ahLst/>
              <a:cxnLst>
                <a:cxn ang="0">
                  <a:pos x="T0" y="T1"/>
                </a:cxn>
                <a:cxn ang="0">
                  <a:pos x="T2" y="T3"/>
                </a:cxn>
                <a:cxn ang="0">
                  <a:pos x="T4" y="T5"/>
                </a:cxn>
                <a:cxn ang="0">
                  <a:pos x="T6" y="T7"/>
                </a:cxn>
                <a:cxn ang="0">
                  <a:pos x="T8" y="T9"/>
                </a:cxn>
                <a:cxn ang="0">
                  <a:pos x="T10" y="T11"/>
                </a:cxn>
                <a:cxn ang="0">
                  <a:pos x="T12" y="T13"/>
                </a:cxn>
              </a:cxnLst>
              <a:rect l="0" t="0" r="r" b="b"/>
              <a:pathLst>
                <a:path w="711" h="1146">
                  <a:moveTo>
                    <a:pt x="711" y="689"/>
                  </a:moveTo>
                  <a:lnTo>
                    <a:pt x="628" y="1146"/>
                  </a:lnTo>
                  <a:lnTo>
                    <a:pt x="469" y="533"/>
                  </a:lnTo>
                  <a:lnTo>
                    <a:pt x="280" y="303"/>
                  </a:lnTo>
                  <a:lnTo>
                    <a:pt x="0" y="452"/>
                  </a:lnTo>
                  <a:lnTo>
                    <a:pt x="344" y="0"/>
                  </a:lnTo>
                  <a:lnTo>
                    <a:pt x="299" y="291"/>
                  </a:lnTo>
                </a:path>
              </a:pathLst>
            </a:custGeom>
            <a:noFill/>
            <a:ln w="12700" cap="flat" cmpd="sng" algn="ctr">
              <a:solidFill>
                <a:schemeClr val="tx1">
                  <a:lumMod val="50000"/>
                  <a:lumOff val="50000"/>
                </a:schemeClr>
              </a:solidFill>
              <a:prstDash val="solid"/>
              <a:miter lim="800000"/>
              <a:headEnd type="none" w="med" len="med"/>
              <a:tailEnd type="none" w="med" len="med"/>
            </a:ln>
            <a:extLst>
              <a:ext uri="{909E8E84-426E-40DD-AFC4-6F175D3DCCD1}">
                <a14:hiddenFill xmlns:a14="http://schemas.microsoft.com/office/drawing/2010/main">
                  <a:solidFill>
                    <a:schemeClr val="dk2">
                      <a:lumMod val="100000"/>
                    </a:schemeClr>
                  </a:solidFill>
                </a14:hiddenFill>
              </a:ext>
            </a:extLst>
          </p:spPr>
          <p:txBody>
            <a:bodyPr anchor="ctr"/>
            <a:lstStyle/>
            <a:p>
              <a:pPr algn="ctr"/>
              <a:endParaRPr>
                <a:cs typeface="+mn-ea"/>
                <a:sym typeface="+mn-lt"/>
              </a:endParaRPr>
            </a:p>
          </p:txBody>
        </p:sp>
        <p:sp>
          <p:nvSpPr>
            <p:cNvPr id="165" name="Straight Connector 97">
              <a:extLst>
                <a:ext uri="{FF2B5EF4-FFF2-40B4-BE49-F238E27FC236}">
                  <a16:creationId xmlns:a16="http://schemas.microsoft.com/office/drawing/2014/main" xmlns="" id="{1554F383-590D-4961-B4C0-2F7BA63A6B51}"/>
                </a:ext>
              </a:extLst>
            </p:cNvPr>
            <p:cNvSpPr>
              <a:spLocks/>
            </p:cNvSpPr>
            <p:nvPr/>
          </p:nvSpPr>
          <p:spPr bwMode="auto">
            <a:xfrm flipH="1" flipV="1">
              <a:off x="9607146" y="3374716"/>
              <a:ext cx="1224875" cy="75713"/>
            </a:xfrm>
            <a:prstGeom prst="line">
              <a:avLst/>
            </a:prstGeom>
            <a:noFill/>
            <a:ln w="12700" cap="flat" cmpd="sng" algn="ctr">
              <a:solidFill>
                <a:schemeClr val="tx1">
                  <a:lumMod val="50000"/>
                  <a:lumOff val="50000"/>
                </a:schemeClr>
              </a:solidFill>
              <a:prstDash val="solid"/>
              <a:miter lim="800000"/>
              <a:headEnd type="none" w="med" len="med"/>
              <a:tailEnd type="none" w="med" len="med"/>
            </a:ln>
            <a:extLst>
              <a:ext uri="{909E8E84-426E-40DD-AFC4-6F175D3DCCD1}">
                <a14:hiddenFill xmlns:a14="http://schemas.microsoft.com/office/drawing/2010/main">
                  <a:solidFill>
                    <a:schemeClr val="dk2">
                      <a:lumMod val="100000"/>
                    </a:schemeClr>
                  </a:solidFill>
                </a14:hiddenFill>
              </a:ext>
            </a:extLst>
          </p:spPr>
          <p:txBody>
            <a:bodyPr anchor="ctr"/>
            <a:lstStyle/>
            <a:p>
              <a:pPr algn="ctr"/>
              <a:endParaRPr>
                <a:cs typeface="+mn-ea"/>
                <a:sym typeface="+mn-lt"/>
              </a:endParaRPr>
            </a:p>
          </p:txBody>
        </p:sp>
        <p:sp>
          <p:nvSpPr>
            <p:cNvPr id="166" name="Straight Connector 99">
              <a:extLst>
                <a:ext uri="{FF2B5EF4-FFF2-40B4-BE49-F238E27FC236}">
                  <a16:creationId xmlns:a16="http://schemas.microsoft.com/office/drawing/2014/main" xmlns="" id="{B18D2FA3-7A8A-43F3-A434-A44C61CEE638}"/>
                </a:ext>
              </a:extLst>
            </p:cNvPr>
            <p:cNvSpPr>
              <a:spLocks/>
            </p:cNvSpPr>
            <p:nvPr/>
          </p:nvSpPr>
          <p:spPr bwMode="auto">
            <a:xfrm flipH="1">
              <a:off x="12171307" y="2787516"/>
              <a:ext cx="498026" cy="80761"/>
            </a:xfrm>
            <a:prstGeom prst="line">
              <a:avLst/>
            </a:prstGeom>
            <a:noFill/>
            <a:ln w="12700" cap="flat" cmpd="sng" algn="ctr">
              <a:solidFill>
                <a:schemeClr val="tx1">
                  <a:lumMod val="50000"/>
                  <a:lumOff val="50000"/>
                </a:schemeClr>
              </a:solidFill>
              <a:prstDash val="solid"/>
              <a:miter lim="800000"/>
              <a:headEnd type="none" w="med" len="med"/>
              <a:tailEnd type="none" w="med" len="med"/>
            </a:ln>
            <a:extLst>
              <a:ext uri="{909E8E84-426E-40DD-AFC4-6F175D3DCCD1}">
                <a14:hiddenFill xmlns:a14="http://schemas.microsoft.com/office/drawing/2010/main">
                  <a:solidFill>
                    <a:schemeClr val="dk2">
                      <a:lumMod val="100000"/>
                    </a:schemeClr>
                  </a:solidFill>
                </a14:hiddenFill>
              </a:ext>
            </a:extLst>
          </p:spPr>
          <p:txBody>
            <a:bodyPr anchor="ctr"/>
            <a:lstStyle/>
            <a:p>
              <a:pPr algn="ctr"/>
              <a:endParaRPr>
                <a:cs typeface="+mn-ea"/>
                <a:sym typeface="+mn-lt"/>
              </a:endParaRPr>
            </a:p>
          </p:txBody>
        </p:sp>
        <p:sp>
          <p:nvSpPr>
            <p:cNvPr id="167" name="Freeform: Shape 100">
              <a:extLst>
                <a:ext uri="{FF2B5EF4-FFF2-40B4-BE49-F238E27FC236}">
                  <a16:creationId xmlns:a16="http://schemas.microsoft.com/office/drawing/2014/main" xmlns="" id="{CA5D7F12-CBD6-4AD8-B972-D7557DAC61E2}"/>
                </a:ext>
              </a:extLst>
            </p:cNvPr>
            <p:cNvSpPr>
              <a:spLocks/>
            </p:cNvSpPr>
            <p:nvPr/>
          </p:nvSpPr>
          <p:spPr bwMode="auto">
            <a:xfrm>
              <a:off x="11923976" y="3521095"/>
              <a:ext cx="291076" cy="1268620"/>
            </a:xfrm>
            <a:custGeom>
              <a:avLst/>
              <a:gdLst>
                <a:gd name="T0" fmla="*/ 0 w 173"/>
                <a:gd name="T1" fmla="*/ 754 h 754"/>
                <a:gd name="T2" fmla="*/ 173 w 173"/>
                <a:gd name="T3" fmla="*/ 308 h 754"/>
                <a:gd name="T4" fmla="*/ 116 w 173"/>
                <a:gd name="T5" fmla="*/ 0 h 754"/>
              </a:gdLst>
              <a:ahLst/>
              <a:cxnLst>
                <a:cxn ang="0">
                  <a:pos x="T0" y="T1"/>
                </a:cxn>
                <a:cxn ang="0">
                  <a:pos x="T2" y="T3"/>
                </a:cxn>
                <a:cxn ang="0">
                  <a:pos x="T4" y="T5"/>
                </a:cxn>
              </a:cxnLst>
              <a:rect l="0" t="0" r="r" b="b"/>
              <a:pathLst>
                <a:path w="173" h="754">
                  <a:moveTo>
                    <a:pt x="0" y="754"/>
                  </a:moveTo>
                  <a:lnTo>
                    <a:pt x="173" y="308"/>
                  </a:lnTo>
                  <a:lnTo>
                    <a:pt x="116" y="0"/>
                  </a:lnTo>
                </a:path>
              </a:pathLst>
            </a:custGeom>
            <a:noFill/>
            <a:ln w="12700" cap="flat" cmpd="sng" algn="ctr">
              <a:solidFill>
                <a:schemeClr val="tx1">
                  <a:lumMod val="50000"/>
                  <a:lumOff val="50000"/>
                </a:schemeClr>
              </a:solidFill>
              <a:prstDash val="solid"/>
              <a:miter lim="800000"/>
              <a:headEnd type="none" w="med" len="med"/>
              <a:tailEnd type="none" w="med" len="med"/>
            </a:ln>
            <a:extLst>
              <a:ext uri="{909E8E84-426E-40DD-AFC4-6F175D3DCCD1}">
                <a14:hiddenFill xmlns:a14="http://schemas.microsoft.com/office/drawing/2010/main">
                  <a:solidFill>
                    <a:schemeClr val="dk2">
                      <a:lumMod val="100000"/>
                    </a:schemeClr>
                  </a:solidFill>
                </a14:hiddenFill>
              </a:ext>
            </a:extLst>
          </p:spPr>
          <p:txBody>
            <a:bodyPr anchor="ctr"/>
            <a:lstStyle/>
            <a:p>
              <a:pPr algn="ctr"/>
              <a:endParaRPr>
                <a:cs typeface="+mn-ea"/>
                <a:sym typeface="+mn-lt"/>
              </a:endParaRPr>
            </a:p>
          </p:txBody>
        </p:sp>
        <p:sp>
          <p:nvSpPr>
            <p:cNvPr id="168" name="Straight Connector 101">
              <a:extLst>
                <a:ext uri="{FF2B5EF4-FFF2-40B4-BE49-F238E27FC236}">
                  <a16:creationId xmlns:a16="http://schemas.microsoft.com/office/drawing/2014/main" xmlns="" id="{712354D0-2503-4093-BF6A-27C39D3DD28B}"/>
                </a:ext>
              </a:extLst>
            </p:cNvPr>
            <p:cNvSpPr>
              <a:spLocks/>
            </p:cNvSpPr>
            <p:nvPr/>
          </p:nvSpPr>
          <p:spPr bwMode="auto">
            <a:xfrm flipH="1" flipV="1">
              <a:off x="12215052" y="4039311"/>
              <a:ext cx="454281" cy="279298"/>
            </a:xfrm>
            <a:prstGeom prst="line">
              <a:avLst/>
            </a:prstGeom>
            <a:noFill/>
            <a:ln w="12700" cap="flat" cmpd="sng" algn="ctr">
              <a:solidFill>
                <a:schemeClr val="tx1">
                  <a:lumMod val="50000"/>
                  <a:lumOff val="50000"/>
                </a:schemeClr>
              </a:solidFill>
              <a:prstDash val="solid"/>
              <a:miter lim="800000"/>
              <a:headEnd type="none" w="med" len="med"/>
              <a:tailEnd type="none" w="med" len="med"/>
            </a:ln>
            <a:extLst>
              <a:ext uri="{909E8E84-426E-40DD-AFC4-6F175D3DCCD1}">
                <a14:hiddenFill xmlns:a14="http://schemas.microsoft.com/office/drawing/2010/main">
                  <a:solidFill>
                    <a:schemeClr val="dk2">
                      <a:lumMod val="100000"/>
                    </a:schemeClr>
                  </a:solidFill>
                </a14:hiddenFill>
              </a:ext>
            </a:extLst>
          </p:spPr>
          <p:txBody>
            <a:bodyPr anchor="ctr"/>
            <a:lstStyle/>
            <a:p>
              <a:pPr algn="ctr"/>
              <a:endParaRPr>
                <a:cs typeface="+mn-ea"/>
                <a:sym typeface="+mn-lt"/>
              </a:endParaRPr>
            </a:p>
          </p:txBody>
        </p:sp>
        <p:sp>
          <p:nvSpPr>
            <p:cNvPr id="169" name="Straight Connector 102">
              <a:extLst>
                <a:ext uri="{FF2B5EF4-FFF2-40B4-BE49-F238E27FC236}">
                  <a16:creationId xmlns:a16="http://schemas.microsoft.com/office/drawing/2014/main" xmlns="" id="{F6BD2956-E347-4753-A245-97E22F363402}"/>
                </a:ext>
              </a:extLst>
            </p:cNvPr>
            <p:cNvSpPr>
              <a:spLocks/>
            </p:cNvSpPr>
            <p:nvPr/>
          </p:nvSpPr>
          <p:spPr bwMode="auto">
            <a:xfrm>
              <a:off x="11819660" y="3852552"/>
              <a:ext cx="72348" cy="937164"/>
            </a:xfrm>
            <a:prstGeom prst="line">
              <a:avLst/>
            </a:prstGeom>
            <a:noFill/>
            <a:ln w="12700" cap="flat" cmpd="sng" algn="ctr">
              <a:solidFill>
                <a:schemeClr val="tx1">
                  <a:lumMod val="50000"/>
                  <a:lumOff val="50000"/>
                </a:schemeClr>
              </a:solidFill>
              <a:prstDash val="solid"/>
              <a:miter lim="800000"/>
              <a:headEnd type="none" w="med" len="med"/>
              <a:tailEnd type="none" w="med" len="med"/>
            </a:ln>
            <a:extLst>
              <a:ext uri="{909E8E84-426E-40DD-AFC4-6F175D3DCCD1}">
                <a14:hiddenFill xmlns:a14="http://schemas.microsoft.com/office/drawing/2010/main">
                  <a:solidFill>
                    <a:schemeClr val="dk2">
                      <a:lumMod val="100000"/>
                    </a:schemeClr>
                  </a:solidFill>
                </a14:hiddenFill>
              </a:ext>
            </a:extLst>
          </p:spPr>
          <p:txBody>
            <a:bodyPr anchor="ctr"/>
            <a:lstStyle/>
            <a:p>
              <a:pPr algn="ctr"/>
              <a:endParaRPr>
                <a:cs typeface="+mn-ea"/>
                <a:sym typeface="+mn-lt"/>
              </a:endParaRPr>
            </a:p>
          </p:txBody>
        </p:sp>
        <p:sp>
          <p:nvSpPr>
            <p:cNvPr id="170" name="Straight Connector 103">
              <a:extLst>
                <a:ext uri="{FF2B5EF4-FFF2-40B4-BE49-F238E27FC236}">
                  <a16:creationId xmlns:a16="http://schemas.microsoft.com/office/drawing/2014/main" xmlns="" id="{BE3AAEC5-5F32-4ECB-BCD8-AD91D94E9076}"/>
                </a:ext>
              </a:extLst>
            </p:cNvPr>
            <p:cNvSpPr>
              <a:spLocks/>
            </p:cNvSpPr>
            <p:nvPr/>
          </p:nvSpPr>
          <p:spPr bwMode="auto">
            <a:xfrm flipH="1">
              <a:off x="9962157" y="4789715"/>
              <a:ext cx="844625" cy="513169"/>
            </a:xfrm>
            <a:prstGeom prst="line">
              <a:avLst/>
            </a:prstGeom>
            <a:noFill/>
            <a:ln w="12700" cap="flat" cmpd="sng" algn="ctr">
              <a:solidFill>
                <a:schemeClr val="tx1">
                  <a:lumMod val="50000"/>
                  <a:lumOff val="50000"/>
                </a:schemeClr>
              </a:solidFill>
              <a:prstDash val="solid"/>
              <a:miter lim="800000"/>
              <a:headEnd type="none" w="med" len="med"/>
              <a:tailEnd type="none" w="med" len="med"/>
            </a:ln>
            <a:extLst>
              <a:ext uri="{909E8E84-426E-40DD-AFC4-6F175D3DCCD1}">
                <a14:hiddenFill xmlns:a14="http://schemas.microsoft.com/office/drawing/2010/main">
                  <a:solidFill>
                    <a:schemeClr val="dk2">
                      <a:lumMod val="100000"/>
                    </a:schemeClr>
                  </a:solidFill>
                </a14:hiddenFill>
              </a:ext>
            </a:extLst>
          </p:spPr>
          <p:txBody>
            <a:bodyPr anchor="ctr"/>
            <a:lstStyle/>
            <a:p>
              <a:pPr algn="ctr"/>
              <a:endParaRPr>
                <a:cs typeface="+mn-ea"/>
                <a:sym typeface="+mn-lt"/>
              </a:endParaRPr>
            </a:p>
          </p:txBody>
        </p:sp>
        <p:sp>
          <p:nvSpPr>
            <p:cNvPr id="171" name="Straight Connector 104">
              <a:extLst>
                <a:ext uri="{FF2B5EF4-FFF2-40B4-BE49-F238E27FC236}">
                  <a16:creationId xmlns:a16="http://schemas.microsoft.com/office/drawing/2014/main" xmlns="" id="{A9B09027-B083-41AC-A4CB-D1B85F4B4AB6}"/>
                </a:ext>
              </a:extLst>
            </p:cNvPr>
            <p:cNvSpPr>
              <a:spLocks/>
            </p:cNvSpPr>
            <p:nvPr/>
          </p:nvSpPr>
          <p:spPr bwMode="auto">
            <a:xfrm flipH="1">
              <a:off x="10727704" y="2684882"/>
              <a:ext cx="457646" cy="0"/>
            </a:xfrm>
            <a:prstGeom prst="line">
              <a:avLst/>
            </a:prstGeom>
            <a:noFill/>
            <a:ln w="12700" cap="flat" cmpd="sng" algn="ctr">
              <a:solidFill>
                <a:schemeClr val="tx1">
                  <a:lumMod val="50000"/>
                  <a:lumOff val="50000"/>
                </a:schemeClr>
              </a:solidFill>
              <a:prstDash val="solid"/>
              <a:miter lim="800000"/>
              <a:headEnd type="none" w="med" len="med"/>
              <a:tailEnd type="none" w="med" len="med"/>
            </a:ln>
            <a:extLst>
              <a:ext uri="{909E8E84-426E-40DD-AFC4-6F175D3DCCD1}">
                <a14:hiddenFill xmlns:a14="http://schemas.microsoft.com/office/drawing/2010/main">
                  <a:solidFill>
                    <a:schemeClr val="dk2">
                      <a:lumMod val="100000"/>
                    </a:schemeClr>
                  </a:solidFill>
                </a14:hiddenFill>
              </a:ext>
            </a:extLst>
          </p:spPr>
          <p:txBody>
            <a:bodyPr anchor="ctr"/>
            <a:lstStyle/>
            <a:p>
              <a:pPr algn="ctr"/>
              <a:endParaRPr>
                <a:cs typeface="+mn-ea"/>
                <a:sym typeface="+mn-lt"/>
              </a:endParaRPr>
            </a:p>
          </p:txBody>
        </p:sp>
        <p:sp>
          <p:nvSpPr>
            <p:cNvPr id="172" name="Straight Connector 105">
              <a:extLst>
                <a:ext uri="{FF2B5EF4-FFF2-40B4-BE49-F238E27FC236}">
                  <a16:creationId xmlns:a16="http://schemas.microsoft.com/office/drawing/2014/main" xmlns="" id="{CBC3D3F7-B38A-4B5D-87F1-0F608B87DB76}"/>
                </a:ext>
              </a:extLst>
            </p:cNvPr>
            <p:cNvSpPr>
              <a:spLocks/>
            </p:cNvSpPr>
            <p:nvPr/>
          </p:nvSpPr>
          <p:spPr bwMode="auto">
            <a:xfrm flipH="1">
              <a:off x="10870718" y="3310780"/>
              <a:ext cx="314631" cy="99269"/>
            </a:xfrm>
            <a:prstGeom prst="line">
              <a:avLst/>
            </a:prstGeom>
            <a:noFill/>
            <a:ln w="12700" cap="flat" cmpd="sng" algn="ctr">
              <a:solidFill>
                <a:schemeClr val="tx1">
                  <a:lumMod val="50000"/>
                  <a:lumOff val="50000"/>
                </a:schemeClr>
              </a:solidFill>
              <a:prstDash val="solid"/>
              <a:miter lim="800000"/>
              <a:headEnd type="none" w="med" len="med"/>
              <a:tailEnd type="none" w="med" len="med"/>
            </a:ln>
            <a:extLst>
              <a:ext uri="{909E8E84-426E-40DD-AFC4-6F175D3DCCD1}">
                <a14:hiddenFill xmlns:a14="http://schemas.microsoft.com/office/drawing/2010/main">
                  <a:solidFill>
                    <a:schemeClr val="dk2">
                      <a:lumMod val="100000"/>
                    </a:schemeClr>
                  </a:solidFill>
                </a14:hiddenFill>
              </a:ext>
            </a:extLst>
          </p:spPr>
          <p:txBody>
            <a:bodyPr anchor="ctr"/>
            <a:lstStyle/>
            <a:p>
              <a:pPr algn="ctr"/>
              <a:endParaRPr>
                <a:cs typeface="+mn-ea"/>
                <a:sym typeface="+mn-lt"/>
              </a:endParaRPr>
            </a:p>
          </p:txBody>
        </p:sp>
      </p:grpSp>
      <p:sp>
        <p:nvSpPr>
          <p:cNvPr id="45" name="PA_椭圆 106">
            <a:extLst>
              <a:ext uri="{FF2B5EF4-FFF2-40B4-BE49-F238E27FC236}">
                <a16:creationId xmlns:a16="http://schemas.microsoft.com/office/drawing/2014/main" xmlns="" id="{A2AFFE42-9D96-4EC7-9AFA-2F09EDBEF476}"/>
              </a:ext>
            </a:extLst>
          </p:cNvPr>
          <p:cNvSpPr>
            <a:spLocks/>
          </p:cNvSpPr>
          <p:nvPr>
            <p:custDataLst>
              <p:tags r:id="rId5"/>
            </p:custDataLst>
          </p:nvPr>
        </p:nvSpPr>
        <p:spPr bwMode="auto">
          <a:xfrm>
            <a:off x="6533178" y="2091795"/>
            <a:ext cx="136284" cy="136284"/>
          </a:xfrm>
          <a:prstGeom prst="ellipse">
            <a:avLst/>
          </a:prstGeom>
          <a:solidFill>
            <a:schemeClr val="accent1">
              <a:lumMod val="100000"/>
            </a:schemeClr>
          </a:solidFill>
          <a:ln w="9525">
            <a:solidFill>
              <a:schemeClr val="accent6"/>
            </a:solidFill>
            <a:round/>
            <a:headEnd/>
            <a:tailEnd/>
          </a:ln>
          <a:extLst/>
        </p:spPr>
        <p:txBody>
          <a:bodyPr anchor="ctr"/>
          <a:lstStyle/>
          <a:p>
            <a:pPr algn="ctr"/>
            <a:endParaRPr>
              <a:cs typeface="+mn-ea"/>
              <a:sym typeface="+mn-lt"/>
            </a:endParaRPr>
          </a:p>
        </p:txBody>
      </p:sp>
      <p:sp>
        <p:nvSpPr>
          <p:cNvPr id="46" name="PA_椭圆 107">
            <a:extLst>
              <a:ext uri="{FF2B5EF4-FFF2-40B4-BE49-F238E27FC236}">
                <a16:creationId xmlns:a16="http://schemas.microsoft.com/office/drawing/2014/main" xmlns="" id="{CD5730AC-CEBF-4BF3-9B1D-8194D6D60A04}"/>
              </a:ext>
            </a:extLst>
          </p:cNvPr>
          <p:cNvSpPr>
            <a:spLocks/>
          </p:cNvSpPr>
          <p:nvPr>
            <p:custDataLst>
              <p:tags r:id="rId6"/>
            </p:custDataLst>
          </p:nvPr>
        </p:nvSpPr>
        <p:spPr bwMode="auto">
          <a:xfrm>
            <a:off x="7443421" y="3084482"/>
            <a:ext cx="134602" cy="136284"/>
          </a:xfrm>
          <a:prstGeom prst="ellipse">
            <a:avLst/>
          </a:prstGeom>
          <a:solidFill>
            <a:schemeClr val="accent1">
              <a:lumMod val="100000"/>
            </a:schemeClr>
          </a:solidFill>
          <a:ln w="9525">
            <a:solidFill>
              <a:schemeClr val="accent6"/>
            </a:solidFill>
            <a:round/>
            <a:headEnd/>
            <a:tailEnd/>
          </a:ln>
          <a:extLst/>
        </p:spPr>
        <p:txBody>
          <a:bodyPr anchor="ctr"/>
          <a:lstStyle/>
          <a:p>
            <a:pPr algn="ctr"/>
            <a:endParaRPr>
              <a:cs typeface="+mn-ea"/>
              <a:sym typeface="+mn-lt"/>
            </a:endParaRPr>
          </a:p>
        </p:txBody>
      </p:sp>
      <p:sp>
        <p:nvSpPr>
          <p:cNvPr id="47" name="PA_椭圆 108">
            <a:extLst>
              <a:ext uri="{FF2B5EF4-FFF2-40B4-BE49-F238E27FC236}">
                <a16:creationId xmlns:a16="http://schemas.microsoft.com/office/drawing/2014/main" xmlns="" id="{8852898C-985D-4048-BFEA-5FB52D53EC46}"/>
              </a:ext>
            </a:extLst>
          </p:cNvPr>
          <p:cNvSpPr>
            <a:spLocks/>
          </p:cNvSpPr>
          <p:nvPr>
            <p:custDataLst>
              <p:tags r:id="rId7"/>
            </p:custDataLst>
          </p:nvPr>
        </p:nvSpPr>
        <p:spPr bwMode="auto">
          <a:xfrm>
            <a:off x="6960538" y="3264511"/>
            <a:ext cx="134602" cy="134602"/>
          </a:xfrm>
          <a:prstGeom prst="ellipse">
            <a:avLst/>
          </a:prstGeom>
          <a:solidFill>
            <a:schemeClr val="accent1">
              <a:lumMod val="100000"/>
            </a:schemeClr>
          </a:solidFill>
          <a:ln w="9525">
            <a:solidFill>
              <a:schemeClr val="accent6"/>
            </a:solidFill>
            <a:round/>
            <a:headEnd/>
            <a:tailEnd/>
          </a:ln>
          <a:extLst/>
        </p:spPr>
        <p:txBody>
          <a:bodyPr anchor="ctr"/>
          <a:lstStyle/>
          <a:p>
            <a:pPr algn="ctr"/>
            <a:endParaRPr>
              <a:cs typeface="+mn-ea"/>
              <a:sym typeface="+mn-lt"/>
            </a:endParaRPr>
          </a:p>
        </p:txBody>
      </p:sp>
      <p:sp>
        <p:nvSpPr>
          <p:cNvPr id="48" name="PA_椭圆 109">
            <a:extLst>
              <a:ext uri="{FF2B5EF4-FFF2-40B4-BE49-F238E27FC236}">
                <a16:creationId xmlns:a16="http://schemas.microsoft.com/office/drawing/2014/main" xmlns="" id="{8EFF086D-A64D-4ADE-889A-5BB06CCBD83D}"/>
              </a:ext>
            </a:extLst>
          </p:cNvPr>
          <p:cNvSpPr>
            <a:spLocks/>
          </p:cNvSpPr>
          <p:nvPr>
            <p:custDataLst>
              <p:tags r:id="rId8"/>
            </p:custDataLst>
          </p:nvPr>
        </p:nvSpPr>
        <p:spPr bwMode="auto">
          <a:xfrm>
            <a:off x="6413719" y="2929690"/>
            <a:ext cx="136284" cy="134602"/>
          </a:xfrm>
          <a:prstGeom prst="ellipse">
            <a:avLst/>
          </a:prstGeom>
          <a:solidFill>
            <a:schemeClr val="accent1">
              <a:lumMod val="100000"/>
            </a:schemeClr>
          </a:solidFill>
          <a:ln w="9525">
            <a:solidFill>
              <a:schemeClr val="accent6"/>
            </a:solidFill>
            <a:round/>
            <a:headEnd/>
            <a:tailEnd/>
          </a:ln>
          <a:extLst/>
        </p:spPr>
        <p:txBody>
          <a:bodyPr anchor="ctr"/>
          <a:lstStyle/>
          <a:p>
            <a:pPr algn="ctr"/>
            <a:endParaRPr>
              <a:cs typeface="+mn-ea"/>
              <a:sym typeface="+mn-lt"/>
            </a:endParaRPr>
          </a:p>
        </p:txBody>
      </p:sp>
      <p:sp>
        <p:nvSpPr>
          <p:cNvPr id="49" name="PA_椭圆 110">
            <a:extLst>
              <a:ext uri="{FF2B5EF4-FFF2-40B4-BE49-F238E27FC236}">
                <a16:creationId xmlns:a16="http://schemas.microsoft.com/office/drawing/2014/main" xmlns="" id="{6385A39E-5A0A-4D0A-93BC-54DB3CD434C1}"/>
              </a:ext>
            </a:extLst>
          </p:cNvPr>
          <p:cNvSpPr>
            <a:spLocks/>
          </p:cNvSpPr>
          <p:nvPr>
            <p:custDataLst>
              <p:tags r:id="rId9"/>
            </p:custDataLst>
          </p:nvPr>
        </p:nvSpPr>
        <p:spPr bwMode="auto">
          <a:xfrm>
            <a:off x="5696965" y="3765903"/>
            <a:ext cx="134602" cy="136284"/>
          </a:xfrm>
          <a:prstGeom prst="ellipse">
            <a:avLst/>
          </a:prstGeom>
          <a:solidFill>
            <a:schemeClr val="accent1">
              <a:lumMod val="100000"/>
            </a:schemeClr>
          </a:solidFill>
          <a:ln w="9525">
            <a:solidFill>
              <a:schemeClr val="accent6"/>
            </a:solidFill>
            <a:round/>
            <a:headEnd/>
            <a:tailEnd/>
          </a:ln>
          <a:extLst/>
        </p:spPr>
        <p:txBody>
          <a:bodyPr anchor="ctr"/>
          <a:lstStyle/>
          <a:p>
            <a:pPr algn="ctr"/>
            <a:endParaRPr>
              <a:cs typeface="+mn-ea"/>
              <a:sym typeface="+mn-lt"/>
            </a:endParaRPr>
          </a:p>
        </p:txBody>
      </p:sp>
      <p:sp>
        <p:nvSpPr>
          <p:cNvPr id="50" name="PA_椭圆 111">
            <a:extLst>
              <a:ext uri="{FF2B5EF4-FFF2-40B4-BE49-F238E27FC236}">
                <a16:creationId xmlns:a16="http://schemas.microsoft.com/office/drawing/2014/main" xmlns="" id="{95D7B9F2-D106-48C7-A858-1DFF691D7E6B}"/>
              </a:ext>
            </a:extLst>
          </p:cNvPr>
          <p:cNvSpPr>
            <a:spLocks/>
          </p:cNvSpPr>
          <p:nvPr>
            <p:custDataLst>
              <p:tags r:id="rId10"/>
            </p:custDataLst>
          </p:nvPr>
        </p:nvSpPr>
        <p:spPr bwMode="auto">
          <a:xfrm>
            <a:off x="5027322" y="3008768"/>
            <a:ext cx="134602" cy="136284"/>
          </a:xfrm>
          <a:prstGeom prst="ellipse">
            <a:avLst/>
          </a:prstGeom>
          <a:solidFill>
            <a:schemeClr val="accent1">
              <a:lumMod val="100000"/>
            </a:schemeClr>
          </a:solidFill>
          <a:ln w="9525">
            <a:solidFill>
              <a:schemeClr val="accent6"/>
            </a:solidFill>
            <a:round/>
            <a:headEnd/>
            <a:tailEnd/>
          </a:ln>
          <a:extLst/>
        </p:spPr>
        <p:txBody>
          <a:bodyPr anchor="ctr"/>
          <a:lstStyle/>
          <a:p>
            <a:pPr algn="ctr"/>
            <a:endParaRPr>
              <a:cs typeface="+mn-ea"/>
              <a:sym typeface="+mn-lt"/>
            </a:endParaRPr>
          </a:p>
        </p:txBody>
      </p:sp>
      <p:sp>
        <p:nvSpPr>
          <p:cNvPr id="51" name="PA_椭圆 112">
            <a:extLst>
              <a:ext uri="{FF2B5EF4-FFF2-40B4-BE49-F238E27FC236}">
                <a16:creationId xmlns:a16="http://schemas.microsoft.com/office/drawing/2014/main" xmlns="" id="{624111CC-5F2A-4F53-97DB-85C768B99FCE}"/>
              </a:ext>
            </a:extLst>
          </p:cNvPr>
          <p:cNvSpPr>
            <a:spLocks/>
          </p:cNvSpPr>
          <p:nvPr>
            <p:custDataLst>
              <p:tags r:id="rId11"/>
            </p:custDataLst>
          </p:nvPr>
        </p:nvSpPr>
        <p:spPr bwMode="auto">
          <a:xfrm>
            <a:off x="4440123" y="3669999"/>
            <a:ext cx="136284" cy="136284"/>
          </a:xfrm>
          <a:prstGeom prst="ellipse">
            <a:avLst/>
          </a:prstGeom>
          <a:solidFill>
            <a:schemeClr val="accent1">
              <a:lumMod val="100000"/>
            </a:schemeClr>
          </a:solidFill>
          <a:ln w="9525">
            <a:solidFill>
              <a:schemeClr val="accent6"/>
            </a:solidFill>
            <a:round/>
            <a:headEnd/>
            <a:tailEnd/>
          </a:ln>
          <a:extLst/>
        </p:spPr>
        <p:txBody>
          <a:bodyPr anchor="ctr"/>
          <a:lstStyle/>
          <a:p>
            <a:pPr algn="ctr"/>
            <a:endParaRPr>
              <a:cs typeface="+mn-ea"/>
              <a:sym typeface="+mn-lt"/>
            </a:endParaRPr>
          </a:p>
        </p:txBody>
      </p:sp>
      <p:sp>
        <p:nvSpPr>
          <p:cNvPr id="52" name="PA_椭圆 113">
            <a:extLst>
              <a:ext uri="{FF2B5EF4-FFF2-40B4-BE49-F238E27FC236}">
                <a16:creationId xmlns:a16="http://schemas.microsoft.com/office/drawing/2014/main" xmlns="" id="{A4B4E320-A874-4D9D-BBA9-4E2918762B7F}"/>
              </a:ext>
            </a:extLst>
          </p:cNvPr>
          <p:cNvSpPr>
            <a:spLocks/>
          </p:cNvSpPr>
          <p:nvPr>
            <p:custDataLst>
              <p:tags r:id="rId12"/>
            </p:custDataLst>
          </p:nvPr>
        </p:nvSpPr>
        <p:spPr bwMode="auto">
          <a:xfrm>
            <a:off x="4672310" y="4112502"/>
            <a:ext cx="134602" cy="136284"/>
          </a:xfrm>
          <a:prstGeom prst="ellipse">
            <a:avLst/>
          </a:prstGeom>
          <a:solidFill>
            <a:schemeClr val="accent1">
              <a:lumMod val="100000"/>
            </a:schemeClr>
          </a:solidFill>
          <a:ln w="9525">
            <a:solidFill>
              <a:schemeClr val="accent6"/>
            </a:solidFill>
            <a:round/>
            <a:headEnd/>
            <a:tailEnd/>
          </a:ln>
          <a:extLst/>
        </p:spPr>
        <p:txBody>
          <a:bodyPr anchor="ctr"/>
          <a:lstStyle/>
          <a:p>
            <a:pPr algn="ctr"/>
            <a:endParaRPr>
              <a:cs typeface="+mn-ea"/>
              <a:sym typeface="+mn-lt"/>
            </a:endParaRPr>
          </a:p>
        </p:txBody>
      </p:sp>
      <p:sp>
        <p:nvSpPr>
          <p:cNvPr id="53" name="PA_椭圆 114">
            <a:extLst>
              <a:ext uri="{FF2B5EF4-FFF2-40B4-BE49-F238E27FC236}">
                <a16:creationId xmlns:a16="http://schemas.microsoft.com/office/drawing/2014/main" xmlns="" id="{6CB1E78C-63B0-48DA-A85E-320B277A1017}"/>
              </a:ext>
            </a:extLst>
          </p:cNvPr>
          <p:cNvSpPr>
            <a:spLocks/>
          </p:cNvSpPr>
          <p:nvPr>
            <p:custDataLst>
              <p:tags r:id="rId13"/>
            </p:custDataLst>
          </p:nvPr>
        </p:nvSpPr>
        <p:spPr bwMode="auto">
          <a:xfrm>
            <a:off x="5357096" y="4731669"/>
            <a:ext cx="136284" cy="134602"/>
          </a:xfrm>
          <a:prstGeom prst="ellipse">
            <a:avLst/>
          </a:prstGeom>
          <a:solidFill>
            <a:schemeClr val="accent1">
              <a:lumMod val="100000"/>
            </a:schemeClr>
          </a:solidFill>
          <a:ln w="9525">
            <a:solidFill>
              <a:schemeClr val="accent6"/>
            </a:solidFill>
            <a:round/>
            <a:headEnd/>
            <a:tailEnd/>
          </a:ln>
          <a:extLst/>
        </p:spPr>
        <p:txBody>
          <a:bodyPr anchor="ctr"/>
          <a:lstStyle/>
          <a:p>
            <a:pPr algn="ctr"/>
            <a:endParaRPr>
              <a:cs typeface="+mn-ea"/>
              <a:sym typeface="+mn-lt"/>
            </a:endParaRPr>
          </a:p>
        </p:txBody>
      </p:sp>
      <p:sp>
        <p:nvSpPr>
          <p:cNvPr id="54" name="PA_椭圆 116">
            <a:extLst>
              <a:ext uri="{FF2B5EF4-FFF2-40B4-BE49-F238E27FC236}">
                <a16:creationId xmlns:a16="http://schemas.microsoft.com/office/drawing/2014/main" xmlns="" id="{88569547-B781-442F-9BD2-AA71747995EC}"/>
              </a:ext>
            </a:extLst>
          </p:cNvPr>
          <p:cNvSpPr>
            <a:spLocks/>
          </p:cNvSpPr>
          <p:nvPr>
            <p:custDataLst>
              <p:tags r:id="rId14"/>
            </p:custDataLst>
          </p:nvPr>
        </p:nvSpPr>
        <p:spPr bwMode="auto">
          <a:xfrm>
            <a:off x="6481020" y="4268976"/>
            <a:ext cx="136284" cy="134602"/>
          </a:xfrm>
          <a:prstGeom prst="ellipse">
            <a:avLst/>
          </a:prstGeom>
          <a:solidFill>
            <a:schemeClr val="accent1">
              <a:lumMod val="100000"/>
            </a:schemeClr>
          </a:solidFill>
          <a:ln w="9525">
            <a:solidFill>
              <a:schemeClr val="accent6"/>
            </a:solidFill>
            <a:round/>
            <a:headEnd/>
            <a:tailEnd/>
          </a:ln>
          <a:extLst/>
        </p:spPr>
        <p:txBody>
          <a:bodyPr anchor="ctr"/>
          <a:lstStyle/>
          <a:p>
            <a:pPr algn="ctr"/>
            <a:endParaRPr>
              <a:cs typeface="+mn-ea"/>
              <a:sym typeface="+mn-lt"/>
            </a:endParaRPr>
          </a:p>
        </p:txBody>
      </p:sp>
      <p:sp>
        <p:nvSpPr>
          <p:cNvPr id="55" name="PA_椭圆 117">
            <a:extLst>
              <a:ext uri="{FF2B5EF4-FFF2-40B4-BE49-F238E27FC236}">
                <a16:creationId xmlns:a16="http://schemas.microsoft.com/office/drawing/2014/main" xmlns="" id="{AFA1DF73-11F9-4F27-903A-12C833E45AFC}"/>
              </a:ext>
            </a:extLst>
          </p:cNvPr>
          <p:cNvSpPr>
            <a:spLocks/>
          </p:cNvSpPr>
          <p:nvPr>
            <p:custDataLst>
              <p:tags r:id="rId15"/>
            </p:custDataLst>
          </p:nvPr>
        </p:nvSpPr>
        <p:spPr bwMode="auto">
          <a:xfrm>
            <a:off x="7027839" y="4073804"/>
            <a:ext cx="136284" cy="134602"/>
          </a:xfrm>
          <a:prstGeom prst="ellipse">
            <a:avLst/>
          </a:prstGeom>
          <a:solidFill>
            <a:schemeClr val="accent1">
              <a:lumMod val="100000"/>
            </a:schemeClr>
          </a:solidFill>
          <a:ln w="9525">
            <a:solidFill>
              <a:schemeClr val="accent6"/>
            </a:solidFill>
            <a:round/>
            <a:headEnd/>
            <a:tailEnd/>
          </a:ln>
          <a:extLst/>
        </p:spPr>
        <p:txBody>
          <a:bodyPr anchor="ctr"/>
          <a:lstStyle/>
          <a:p>
            <a:pPr algn="ctr"/>
            <a:endParaRPr>
              <a:cs typeface="+mn-ea"/>
              <a:sym typeface="+mn-lt"/>
            </a:endParaRPr>
          </a:p>
        </p:txBody>
      </p:sp>
      <p:sp>
        <p:nvSpPr>
          <p:cNvPr id="56" name="PA_椭圆 118">
            <a:extLst>
              <a:ext uri="{FF2B5EF4-FFF2-40B4-BE49-F238E27FC236}">
                <a16:creationId xmlns:a16="http://schemas.microsoft.com/office/drawing/2014/main" xmlns="" id="{83C1040D-BD89-4929-8E15-0E1127F3E39A}"/>
              </a:ext>
            </a:extLst>
          </p:cNvPr>
          <p:cNvSpPr>
            <a:spLocks/>
          </p:cNvSpPr>
          <p:nvPr>
            <p:custDataLst>
              <p:tags r:id="rId16"/>
            </p:custDataLst>
          </p:nvPr>
        </p:nvSpPr>
        <p:spPr bwMode="auto">
          <a:xfrm>
            <a:off x="7443421" y="4268976"/>
            <a:ext cx="134602" cy="134602"/>
          </a:xfrm>
          <a:prstGeom prst="ellipse">
            <a:avLst/>
          </a:prstGeom>
          <a:solidFill>
            <a:schemeClr val="accent1">
              <a:lumMod val="100000"/>
            </a:schemeClr>
          </a:solidFill>
          <a:ln w="9525">
            <a:solidFill>
              <a:schemeClr val="accent6"/>
            </a:solidFill>
            <a:round/>
            <a:headEnd/>
            <a:tailEnd/>
          </a:ln>
          <a:extLst/>
        </p:spPr>
        <p:txBody>
          <a:bodyPr anchor="ctr"/>
          <a:lstStyle/>
          <a:p>
            <a:pPr algn="ctr"/>
            <a:endParaRPr>
              <a:cs typeface="+mn-ea"/>
              <a:sym typeface="+mn-lt"/>
            </a:endParaRPr>
          </a:p>
        </p:txBody>
      </p:sp>
      <p:grpSp>
        <p:nvGrpSpPr>
          <p:cNvPr id="59" name="PA_组合 135">
            <a:extLst>
              <a:ext uri="{FF2B5EF4-FFF2-40B4-BE49-F238E27FC236}">
                <a16:creationId xmlns:a16="http://schemas.microsoft.com/office/drawing/2014/main" xmlns="" id="{3D2B0908-567D-4E66-AAFE-21E984832019}"/>
              </a:ext>
            </a:extLst>
          </p:cNvPr>
          <p:cNvGrpSpPr/>
          <p:nvPr>
            <p:custDataLst>
              <p:tags r:id="rId17"/>
            </p:custDataLst>
          </p:nvPr>
        </p:nvGrpSpPr>
        <p:grpSpPr>
          <a:xfrm>
            <a:off x="4707152" y="2248023"/>
            <a:ext cx="2414023" cy="2901694"/>
            <a:chOff x="4707152" y="2248023"/>
            <a:chExt cx="2414023" cy="2901694"/>
          </a:xfrm>
        </p:grpSpPr>
        <p:sp>
          <p:nvSpPr>
            <p:cNvPr id="136" name="Oval 115">
              <a:extLst>
                <a:ext uri="{FF2B5EF4-FFF2-40B4-BE49-F238E27FC236}">
                  <a16:creationId xmlns:a16="http://schemas.microsoft.com/office/drawing/2014/main" xmlns="" id="{6F0D94F8-3C25-4939-AC0D-53F10EBDCE80}"/>
                </a:ext>
              </a:extLst>
            </p:cNvPr>
            <p:cNvSpPr>
              <a:spLocks/>
            </p:cNvSpPr>
            <p:nvPr/>
          </p:nvSpPr>
          <p:spPr bwMode="auto">
            <a:xfrm>
              <a:off x="6054864" y="5013433"/>
              <a:ext cx="136284" cy="136284"/>
            </a:xfrm>
            <a:prstGeom prst="ellipse">
              <a:avLst/>
            </a:prstGeom>
            <a:solidFill>
              <a:schemeClr val="accent2">
                <a:lumMod val="100000"/>
              </a:schemeClr>
            </a:solidFill>
            <a:ln w="12700" cap="flat" cmpd="sng" algn="ctr">
              <a:solidFill>
                <a:schemeClr val="bg1">
                  <a:lumMod val="100000"/>
                </a:schemeClr>
              </a:solidFill>
              <a:prstDash val="solid"/>
              <a:round/>
              <a:headEnd type="none" w="med" len="med"/>
              <a:tailEnd type="none" w="med" len="med"/>
            </a:ln>
            <a:extLst/>
          </p:spPr>
          <p:txBody>
            <a:bodyPr anchor="ctr"/>
            <a:lstStyle/>
            <a:p>
              <a:pPr algn="ctr"/>
              <a:endParaRPr>
                <a:cs typeface="+mn-ea"/>
                <a:sym typeface="+mn-lt"/>
              </a:endParaRPr>
            </a:p>
          </p:txBody>
        </p:sp>
        <p:grpSp>
          <p:nvGrpSpPr>
            <p:cNvPr id="137" name="Group 119">
              <a:extLst>
                <a:ext uri="{FF2B5EF4-FFF2-40B4-BE49-F238E27FC236}">
                  <a16:creationId xmlns:a16="http://schemas.microsoft.com/office/drawing/2014/main" xmlns="" id="{32B33E32-BE12-46E7-86AE-8A3162B6A6B6}"/>
                </a:ext>
              </a:extLst>
            </p:cNvPr>
            <p:cNvGrpSpPr/>
            <p:nvPr/>
          </p:nvGrpSpPr>
          <p:grpSpPr>
            <a:xfrm>
              <a:off x="4707152" y="2248023"/>
              <a:ext cx="2414023" cy="2522443"/>
              <a:chOff x="4707152" y="2248023"/>
              <a:chExt cx="2414023" cy="2522443"/>
            </a:xfrm>
          </p:grpSpPr>
          <p:grpSp>
            <p:nvGrpSpPr>
              <p:cNvPr id="138" name="Group 21">
                <a:extLst>
                  <a:ext uri="{FF2B5EF4-FFF2-40B4-BE49-F238E27FC236}">
                    <a16:creationId xmlns:a16="http://schemas.microsoft.com/office/drawing/2014/main" xmlns="" id="{65C75857-CD4E-4C78-B501-1041C8745EA2}"/>
                  </a:ext>
                </a:extLst>
              </p:cNvPr>
              <p:cNvGrpSpPr/>
              <p:nvPr/>
            </p:nvGrpSpPr>
            <p:grpSpPr>
              <a:xfrm>
                <a:off x="6792726" y="2408141"/>
                <a:ext cx="328449" cy="330554"/>
                <a:chOff x="4149281" y="1887719"/>
                <a:chExt cx="224837" cy="226650"/>
              </a:xfrm>
            </p:grpSpPr>
            <p:sp>
              <p:nvSpPr>
                <p:cNvPr id="151" name="Oval 82">
                  <a:extLst>
                    <a:ext uri="{FF2B5EF4-FFF2-40B4-BE49-F238E27FC236}">
                      <a16:creationId xmlns:a16="http://schemas.microsoft.com/office/drawing/2014/main" xmlns="" id="{F32DE073-3210-42D6-9842-D3058421BBE0}"/>
                    </a:ext>
                  </a:extLst>
                </p:cNvPr>
                <p:cNvSpPr/>
                <p:nvPr/>
              </p:nvSpPr>
              <p:spPr>
                <a:xfrm>
                  <a:off x="4149281" y="1887719"/>
                  <a:ext cx="224837" cy="226650"/>
                </a:xfrm>
                <a:prstGeom prst="ellipse">
                  <a:avLst/>
                </a:prstGeom>
                <a:solidFill>
                  <a:schemeClr val="accent2">
                    <a:lumMod val="10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152" name="Oval 83">
                  <a:extLst>
                    <a:ext uri="{FF2B5EF4-FFF2-40B4-BE49-F238E27FC236}">
                      <a16:creationId xmlns:a16="http://schemas.microsoft.com/office/drawing/2014/main" xmlns="" id="{A34BD7E5-F58A-4B3A-AB7F-442F65F122D5}"/>
                    </a:ext>
                  </a:extLst>
                </p:cNvPr>
                <p:cNvSpPr/>
                <p:nvPr/>
              </p:nvSpPr>
              <p:spPr>
                <a:xfrm>
                  <a:off x="4209256" y="1948177"/>
                  <a:ext cx="104887" cy="105734"/>
                </a:xfrm>
                <a:prstGeom prst="ellipse">
                  <a:avLst/>
                </a:prstGeom>
                <a:solidFill>
                  <a:schemeClr val="accent2">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grpSp>
          <p:grpSp>
            <p:nvGrpSpPr>
              <p:cNvPr id="139" name="Group 22">
                <a:extLst>
                  <a:ext uri="{FF2B5EF4-FFF2-40B4-BE49-F238E27FC236}">
                    <a16:creationId xmlns:a16="http://schemas.microsoft.com/office/drawing/2014/main" xmlns="" id="{9A9A3A4F-9A6A-439E-8046-08A4B34F0ED9}"/>
                  </a:ext>
                </a:extLst>
              </p:cNvPr>
              <p:cNvGrpSpPr/>
              <p:nvPr/>
            </p:nvGrpSpPr>
            <p:grpSpPr>
              <a:xfrm>
                <a:off x="5832354" y="2796766"/>
                <a:ext cx="328449" cy="330554"/>
                <a:chOff x="4149281" y="1887719"/>
                <a:chExt cx="224837" cy="226650"/>
              </a:xfrm>
            </p:grpSpPr>
            <p:sp>
              <p:nvSpPr>
                <p:cNvPr id="149" name="Oval 80">
                  <a:extLst>
                    <a:ext uri="{FF2B5EF4-FFF2-40B4-BE49-F238E27FC236}">
                      <a16:creationId xmlns:a16="http://schemas.microsoft.com/office/drawing/2014/main" xmlns="" id="{E39A304B-7EE4-4A8C-835C-66D65D3D405A}"/>
                    </a:ext>
                  </a:extLst>
                </p:cNvPr>
                <p:cNvSpPr/>
                <p:nvPr/>
              </p:nvSpPr>
              <p:spPr>
                <a:xfrm>
                  <a:off x="4149281" y="1887719"/>
                  <a:ext cx="224837" cy="226650"/>
                </a:xfrm>
                <a:prstGeom prst="ellipse">
                  <a:avLst/>
                </a:prstGeom>
                <a:solidFill>
                  <a:schemeClr val="accent2">
                    <a:lumMod val="10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150" name="Oval 81">
                  <a:extLst>
                    <a:ext uri="{FF2B5EF4-FFF2-40B4-BE49-F238E27FC236}">
                      <a16:creationId xmlns:a16="http://schemas.microsoft.com/office/drawing/2014/main" xmlns="" id="{C78D9F96-D7AC-4130-B9CF-023A682735DC}"/>
                    </a:ext>
                  </a:extLst>
                </p:cNvPr>
                <p:cNvSpPr/>
                <p:nvPr/>
              </p:nvSpPr>
              <p:spPr>
                <a:xfrm>
                  <a:off x="4209256" y="1948177"/>
                  <a:ext cx="104887" cy="105734"/>
                </a:xfrm>
                <a:prstGeom prst="ellipse">
                  <a:avLst/>
                </a:prstGeom>
                <a:solidFill>
                  <a:schemeClr val="accent2">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grpSp>
          <p:grpSp>
            <p:nvGrpSpPr>
              <p:cNvPr id="140" name="Group 23">
                <a:extLst>
                  <a:ext uri="{FF2B5EF4-FFF2-40B4-BE49-F238E27FC236}">
                    <a16:creationId xmlns:a16="http://schemas.microsoft.com/office/drawing/2014/main" xmlns="" id="{2582C378-23A0-4FE8-B423-77743179D25E}"/>
                  </a:ext>
                </a:extLst>
              </p:cNvPr>
              <p:cNvGrpSpPr/>
              <p:nvPr/>
            </p:nvGrpSpPr>
            <p:grpSpPr>
              <a:xfrm>
                <a:off x="4707152" y="3462362"/>
                <a:ext cx="328449" cy="330554"/>
                <a:chOff x="4149281" y="1887719"/>
                <a:chExt cx="224837" cy="226650"/>
              </a:xfrm>
            </p:grpSpPr>
            <p:sp>
              <p:nvSpPr>
                <p:cNvPr id="147" name="Oval 78">
                  <a:extLst>
                    <a:ext uri="{FF2B5EF4-FFF2-40B4-BE49-F238E27FC236}">
                      <a16:creationId xmlns:a16="http://schemas.microsoft.com/office/drawing/2014/main" xmlns="" id="{7C1F4774-86C2-4200-9931-F65973F407E0}"/>
                    </a:ext>
                  </a:extLst>
                </p:cNvPr>
                <p:cNvSpPr/>
                <p:nvPr/>
              </p:nvSpPr>
              <p:spPr>
                <a:xfrm>
                  <a:off x="4149281" y="1887719"/>
                  <a:ext cx="224837" cy="226650"/>
                </a:xfrm>
                <a:prstGeom prst="ellipse">
                  <a:avLst/>
                </a:prstGeom>
                <a:solidFill>
                  <a:schemeClr val="accent2">
                    <a:lumMod val="10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148" name="Oval 79">
                  <a:extLst>
                    <a:ext uri="{FF2B5EF4-FFF2-40B4-BE49-F238E27FC236}">
                      <a16:creationId xmlns:a16="http://schemas.microsoft.com/office/drawing/2014/main" xmlns="" id="{41E9FD3D-FB5D-4722-AC20-F848D9D856F6}"/>
                    </a:ext>
                  </a:extLst>
                </p:cNvPr>
                <p:cNvSpPr/>
                <p:nvPr/>
              </p:nvSpPr>
              <p:spPr>
                <a:xfrm>
                  <a:off x="4209256" y="1948177"/>
                  <a:ext cx="104887" cy="105734"/>
                </a:xfrm>
                <a:prstGeom prst="ellipse">
                  <a:avLst/>
                </a:prstGeom>
                <a:solidFill>
                  <a:schemeClr val="accent2">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grpSp>
          <p:grpSp>
            <p:nvGrpSpPr>
              <p:cNvPr id="141" name="Group 36">
                <a:extLst>
                  <a:ext uri="{FF2B5EF4-FFF2-40B4-BE49-F238E27FC236}">
                    <a16:creationId xmlns:a16="http://schemas.microsoft.com/office/drawing/2014/main" xmlns="" id="{6F78F4E2-BE5C-4ED0-802E-FCDE3C0DD873}"/>
                  </a:ext>
                </a:extLst>
              </p:cNvPr>
              <p:cNvGrpSpPr/>
              <p:nvPr/>
            </p:nvGrpSpPr>
            <p:grpSpPr>
              <a:xfrm>
                <a:off x="5940643" y="4439912"/>
                <a:ext cx="328449" cy="330554"/>
                <a:chOff x="4149281" y="1887719"/>
                <a:chExt cx="224837" cy="226650"/>
              </a:xfrm>
            </p:grpSpPr>
            <p:sp>
              <p:nvSpPr>
                <p:cNvPr id="145" name="Oval 52">
                  <a:extLst>
                    <a:ext uri="{FF2B5EF4-FFF2-40B4-BE49-F238E27FC236}">
                      <a16:creationId xmlns:a16="http://schemas.microsoft.com/office/drawing/2014/main" xmlns="" id="{0278C25F-7DF2-4301-B6CF-04A1AD8A0F47}"/>
                    </a:ext>
                  </a:extLst>
                </p:cNvPr>
                <p:cNvSpPr/>
                <p:nvPr/>
              </p:nvSpPr>
              <p:spPr>
                <a:xfrm>
                  <a:off x="4149281" y="1887719"/>
                  <a:ext cx="224837" cy="226650"/>
                </a:xfrm>
                <a:prstGeom prst="ellipse">
                  <a:avLst/>
                </a:prstGeom>
                <a:solidFill>
                  <a:schemeClr val="accent2">
                    <a:lumMod val="10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146" name="Oval 53">
                  <a:extLst>
                    <a:ext uri="{FF2B5EF4-FFF2-40B4-BE49-F238E27FC236}">
                      <a16:creationId xmlns:a16="http://schemas.microsoft.com/office/drawing/2014/main" xmlns="" id="{7F71FB7A-EAE3-460F-A87D-FB32E7ACB0F5}"/>
                    </a:ext>
                  </a:extLst>
                </p:cNvPr>
                <p:cNvSpPr/>
                <p:nvPr/>
              </p:nvSpPr>
              <p:spPr>
                <a:xfrm>
                  <a:off x="4209256" y="1948177"/>
                  <a:ext cx="104887" cy="105734"/>
                </a:xfrm>
                <a:prstGeom prst="ellipse">
                  <a:avLst/>
                </a:prstGeom>
                <a:solidFill>
                  <a:schemeClr val="accent2">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grpSp>
          <p:grpSp>
            <p:nvGrpSpPr>
              <p:cNvPr id="142" name="Group 37">
                <a:extLst>
                  <a:ext uri="{FF2B5EF4-FFF2-40B4-BE49-F238E27FC236}">
                    <a16:creationId xmlns:a16="http://schemas.microsoft.com/office/drawing/2014/main" xmlns="" id="{FB859A37-F024-4942-876C-BA4A71A3F272}"/>
                  </a:ext>
                </a:extLst>
              </p:cNvPr>
              <p:cNvGrpSpPr/>
              <p:nvPr/>
            </p:nvGrpSpPr>
            <p:grpSpPr>
              <a:xfrm>
                <a:off x="5995533" y="2248023"/>
                <a:ext cx="206943" cy="208270"/>
                <a:chOff x="4149281" y="1887719"/>
                <a:chExt cx="224837" cy="226650"/>
              </a:xfrm>
            </p:grpSpPr>
            <p:sp>
              <p:nvSpPr>
                <p:cNvPr id="143" name="Oval 50">
                  <a:extLst>
                    <a:ext uri="{FF2B5EF4-FFF2-40B4-BE49-F238E27FC236}">
                      <a16:creationId xmlns:a16="http://schemas.microsoft.com/office/drawing/2014/main" xmlns="" id="{D1F78419-CC7E-4FE0-9F0E-B29F8B2FE142}"/>
                    </a:ext>
                  </a:extLst>
                </p:cNvPr>
                <p:cNvSpPr/>
                <p:nvPr/>
              </p:nvSpPr>
              <p:spPr>
                <a:xfrm>
                  <a:off x="4149281" y="1887719"/>
                  <a:ext cx="224837" cy="226650"/>
                </a:xfrm>
                <a:prstGeom prst="ellipse">
                  <a:avLst/>
                </a:prstGeom>
                <a:solidFill>
                  <a:schemeClr val="accent2">
                    <a:lumMod val="100000"/>
                  </a:schemeClr>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144" name="Oval 51">
                  <a:extLst>
                    <a:ext uri="{FF2B5EF4-FFF2-40B4-BE49-F238E27FC236}">
                      <a16:creationId xmlns:a16="http://schemas.microsoft.com/office/drawing/2014/main" xmlns="" id="{45385B97-2933-4F97-A61D-99E03BA83540}"/>
                    </a:ext>
                  </a:extLst>
                </p:cNvPr>
                <p:cNvSpPr/>
                <p:nvPr/>
              </p:nvSpPr>
              <p:spPr>
                <a:xfrm>
                  <a:off x="4209256" y="1948177"/>
                  <a:ext cx="104887" cy="105734"/>
                </a:xfrm>
                <a:prstGeom prst="ellipse">
                  <a:avLst/>
                </a:prstGeom>
                <a:solidFill>
                  <a:schemeClr val="accent2">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grpSp>
        </p:grpSp>
      </p:grpSp>
      <p:grpSp>
        <p:nvGrpSpPr>
          <p:cNvPr id="60" name="PA_组合 131">
            <a:extLst>
              <a:ext uri="{FF2B5EF4-FFF2-40B4-BE49-F238E27FC236}">
                <a16:creationId xmlns:a16="http://schemas.microsoft.com/office/drawing/2014/main" xmlns="" id="{43C72F24-8C0B-436D-8A83-8DE059A06343}"/>
              </a:ext>
            </a:extLst>
          </p:cNvPr>
          <p:cNvGrpSpPr/>
          <p:nvPr>
            <p:custDataLst>
              <p:tags r:id="rId18"/>
            </p:custDataLst>
          </p:nvPr>
        </p:nvGrpSpPr>
        <p:grpSpPr>
          <a:xfrm>
            <a:off x="5983836" y="3409773"/>
            <a:ext cx="1547693" cy="469425"/>
            <a:chOff x="5983836" y="3409773"/>
            <a:chExt cx="1547693" cy="469425"/>
          </a:xfrm>
        </p:grpSpPr>
        <p:grpSp>
          <p:nvGrpSpPr>
            <p:cNvPr id="127" name="Group 20">
              <a:extLst>
                <a:ext uri="{FF2B5EF4-FFF2-40B4-BE49-F238E27FC236}">
                  <a16:creationId xmlns:a16="http://schemas.microsoft.com/office/drawing/2014/main" xmlns="" id="{A318E754-CFD4-4176-AB47-E0BD96452EC6}"/>
                </a:ext>
              </a:extLst>
            </p:cNvPr>
            <p:cNvGrpSpPr/>
            <p:nvPr/>
          </p:nvGrpSpPr>
          <p:grpSpPr>
            <a:xfrm>
              <a:off x="6383629" y="3409773"/>
              <a:ext cx="328449" cy="330554"/>
              <a:chOff x="4149281" y="1887719"/>
              <a:chExt cx="224837" cy="226650"/>
            </a:xfrm>
          </p:grpSpPr>
          <p:sp>
            <p:nvSpPr>
              <p:cNvPr id="134" name="Oval 84">
                <a:extLst>
                  <a:ext uri="{FF2B5EF4-FFF2-40B4-BE49-F238E27FC236}">
                    <a16:creationId xmlns:a16="http://schemas.microsoft.com/office/drawing/2014/main" xmlns="" id="{6302D350-62D7-40B1-BF1F-260AAD2FF427}"/>
                  </a:ext>
                </a:extLst>
              </p:cNvPr>
              <p:cNvSpPr/>
              <p:nvPr/>
            </p:nvSpPr>
            <p:spPr>
              <a:xfrm>
                <a:off x="4149281" y="1887719"/>
                <a:ext cx="224837" cy="226650"/>
              </a:xfrm>
              <a:prstGeom prst="ellipse">
                <a:avLst/>
              </a:prstGeom>
              <a:solidFill>
                <a:schemeClr val="accent3">
                  <a:lumMod val="10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135" name="Oval 85">
                <a:extLst>
                  <a:ext uri="{FF2B5EF4-FFF2-40B4-BE49-F238E27FC236}">
                    <a16:creationId xmlns:a16="http://schemas.microsoft.com/office/drawing/2014/main" xmlns="" id="{7A1FC464-A9B0-4458-9314-BA6A2685AA23}"/>
                  </a:ext>
                </a:extLst>
              </p:cNvPr>
              <p:cNvSpPr/>
              <p:nvPr/>
            </p:nvSpPr>
            <p:spPr>
              <a:xfrm>
                <a:off x="4209256" y="1948177"/>
                <a:ext cx="104887" cy="105734"/>
              </a:xfrm>
              <a:prstGeom prst="ellipse">
                <a:avLst/>
              </a:prstGeom>
              <a:solidFill>
                <a:schemeClr val="accent3">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grpSp>
        <p:grpSp>
          <p:nvGrpSpPr>
            <p:cNvPr id="128" name="Group 39">
              <a:extLst>
                <a:ext uri="{FF2B5EF4-FFF2-40B4-BE49-F238E27FC236}">
                  <a16:creationId xmlns:a16="http://schemas.microsoft.com/office/drawing/2014/main" xmlns="" id="{9C709D13-A5CF-469F-A780-382199E3B8C7}"/>
                </a:ext>
              </a:extLst>
            </p:cNvPr>
            <p:cNvGrpSpPr/>
            <p:nvPr/>
          </p:nvGrpSpPr>
          <p:grpSpPr>
            <a:xfrm>
              <a:off x="5983836" y="3624513"/>
              <a:ext cx="206943" cy="208270"/>
              <a:chOff x="4149281" y="1887719"/>
              <a:chExt cx="224837" cy="226650"/>
            </a:xfrm>
          </p:grpSpPr>
          <p:sp>
            <p:nvSpPr>
              <p:cNvPr id="132" name="Oval 46">
                <a:extLst>
                  <a:ext uri="{FF2B5EF4-FFF2-40B4-BE49-F238E27FC236}">
                    <a16:creationId xmlns:a16="http://schemas.microsoft.com/office/drawing/2014/main" xmlns="" id="{6D843AEB-26A7-4EE6-9069-0B0F6A93832B}"/>
                  </a:ext>
                </a:extLst>
              </p:cNvPr>
              <p:cNvSpPr/>
              <p:nvPr/>
            </p:nvSpPr>
            <p:spPr>
              <a:xfrm>
                <a:off x="4149281" y="1887719"/>
                <a:ext cx="224837" cy="226650"/>
              </a:xfrm>
              <a:prstGeom prst="ellipse">
                <a:avLst/>
              </a:prstGeom>
              <a:solidFill>
                <a:schemeClr val="accent3">
                  <a:lumMod val="100000"/>
                </a:schemeClr>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133" name="Oval 47">
                <a:extLst>
                  <a:ext uri="{FF2B5EF4-FFF2-40B4-BE49-F238E27FC236}">
                    <a16:creationId xmlns:a16="http://schemas.microsoft.com/office/drawing/2014/main" xmlns="" id="{2B3D7B7E-6EE2-4A43-BAE1-2242325C0773}"/>
                  </a:ext>
                </a:extLst>
              </p:cNvPr>
              <p:cNvSpPr/>
              <p:nvPr/>
            </p:nvSpPr>
            <p:spPr>
              <a:xfrm>
                <a:off x="4209256" y="1948177"/>
                <a:ext cx="104887" cy="105734"/>
              </a:xfrm>
              <a:prstGeom prst="ellipse">
                <a:avLst/>
              </a:prstGeom>
              <a:solidFill>
                <a:schemeClr val="accent3">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grpSp>
        <p:grpSp>
          <p:nvGrpSpPr>
            <p:cNvPr id="129" name="Group 40">
              <a:extLst>
                <a:ext uri="{FF2B5EF4-FFF2-40B4-BE49-F238E27FC236}">
                  <a16:creationId xmlns:a16="http://schemas.microsoft.com/office/drawing/2014/main" xmlns="" id="{713F699A-059F-446E-AE89-725BE6958130}"/>
                </a:ext>
              </a:extLst>
            </p:cNvPr>
            <p:cNvGrpSpPr/>
            <p:nvPr/>
          </p:nvGrpSpPr>
          <p:grpSpPr>
            <a:xfrm>
              <a:off x="7303891" y="3650101"/>
              <a:ext cx="227638" cy="229097"/>
              <a:chOff x="4149281" y="1887719"/>
              <a:chExt cx="224837" cy="226650"/>
            </a:xfrm>
          </p:grpSpPr>
          <p:sp>
            <p:nvSpPr>
              <p:cNvPr id="130" name="Oval 44">
                <a:extLst>
                  <a:ext uri="{FF2B5EF4-FFF2-40B4-BE49-F238E27FC236}">
                    <a16:creationId xmlns:a16="http://schemas.microsoft.com/office/drawing/2014/main" xmlns="" id="{9386F8AC-AA6E-47E8-A0F6-A6327B86C40F}"/>
                  </a:ext>
                </a:extLst>
              </p:cNvPr>
              <p:cNvSpPr/>
              <p:nvPr/>
            </p:nvSpPr>
            <p:spPr>
              <a:xfrm>
                <a:off x="4149281" y="1887719"/>
                <a:ext cx="224837" cy="226650"/>
              </a:xfrm>
              <a:prstGeom prst="ellipse">
                <a:avLst/>
              </a:prstGeom>
              <a:solidFill>
                <a:schemeClr val="accent3">
                  <a:lumMod val="100000"/>
                </a:schemeClr>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131" name="Oval 45">
                <a:extLst>
                  <a:ext uri="{FF2B5EF4-FFF2-40B4-BE49-F238E27FC236}">
                    <a16:creationId xmlns:a16="http://schemas.microsoft.com/office/drawing/2014/main" xmlns="" id="{88B8912A-653C-40E8-9157-AAEEAC5D235A}"/>
                  </a:ext>
                </a:extLst>
              </p:cNvPr>
              <p:cNvSpPr/>
              <p:nvPr/>
            </p:nvSpPr>
            <p:spPr>
              <a:xfrm>
                <a:off x="4209256" y="1948177"/>
                <a:ext cx="104887" cy="105734"/>
              </a:xfrm>
              <a:prstGeom prst="ellipse">
                <a:avLst/>
              </a:prstGeom>
              <a:solidFill>
                <a:schemeClr val="accent3">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grpSp>
      </p:grpSp>
      <p:grpSp>
        <p:nvGrpSpPr>
          <p:cNvPr id="61" name="PA_组合 130">
            <a:extLst>
              <a:ext uri="{FF2B5EF4-FFF2-40B4-BE49-F238E27FC236}">
                <a16:creationId xmlns:a16="http://schemas.microsoft.com/office/drawing/2014/main" xmlns="" id="{492DF2F2-7C6C-421C-9EE8-04E37510CBEA}"/>
              </a:ext>
            </a:extLst>
          </p:cNvPr>
          <p:cNvGrpSpPr/>
          <p:nvPr>
            <p:custDataLst>
              <p:tags r:id="rId19"/>
            </p:custDataLst>
          </p:nvPr>
        </p:nvGrpSpPr>
        <p:grpSpPr>
          <a:xfrm>
            <a:off x="3990983" y="1563392"/>
            <a:ext cx="4185447" cy="4108467"/>
            <a:chOff x="3990983" y="1563392"/>
            <a:chExt cx="4185447" cy="4108467"/>
          </a:xfrm>
        </p:grpSpPr>
        <p:grpSp>
          <p:nvGrpSpPr>
            <p:cNvPr id="87" name="Group 24">
              <a:extLst>
                <a:ext uri="{FF2B5EF4-FFF2-40B4-BE49-F238E27FC236}">
                  <a16:creationId xmlns:a16="http://schemas.microsoft.com/office/drawing/2014/main" xmlns="" id="{A12AC7BF-16BA-4D16-BE44-52B81C67F71E}"/>
                </a:ext>
              </a:extLst>
            </p:cNvPr>
            <p:cNvGrpSpPr/>
            <p:nvPr/>
          </p:nvGrpSpPr>
          <p:grpSpPr>
            <a:xfrm>
              <a:off x="4085983" y="4338917"/>
              <a:ext cx="250401" cy="252007"/>
              <a:chOff x="4149281" y="1887719"/>
              <a:chExt cx="224837" cy="226650"/>
            </a:xfrm>
          </p:grpSpPr>
          <p:sp>
            <p:nvSpPr>
              <p:cNvPr id="125" name="Oval 76">
                <a:extLst>
                  <a:ext uri="{FF2B5EF4-FFF2-40B4-BE49-F238E27FC236}">
                    <a16:creationId xmlns:a16="http://schemas.microsoft.com/office/drawing/2014/main" xmlns="" id="{9D65213D-9999-4C6F-B9F8-18E5077FAA34}"/>
                  </a:ext>
                </a:extLst>
              </p:cNvPr>
              <p:cNvSpPr/>
              <p:nvPr/>
            </p:nvSpPr>
            <p:spPr>
              <a:xfrm>
                <a:off x="4149281" y="1887719"/>
                <a:ext cx="224837" cy="226650"/>
              </a:xfrm>
              <a:prstGeom prst="ellipse">
                <a:avLst/>
              </a:prstGeom>
              <a:solidFill>
                <a:schemeClr val="accent4">
                  <a:lumMod val="100000"/>
                </a:schemeClr>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126" name="Oval 77">
                <a:extLst>
                  <a:ext uri="{FF2B5EF4-FFF2-40B4-BE49-F238E27FC236}">
                    <a16:creationId xmlns:a16="http://schemas.microsoft.com/office/drawing/2014/main" xmlns="" id="{D713D873-E03D-4EA2-B59A-2599EDBA2543}"/>
                  </a:ext>
                </a:extLst>
              </p:cNvPr>
              <p:cNvSpPr/>
              <p:nvPr/>
            </p:nvSpPr>
            <p:spPr>
              <a:xfrm>
                <a:off x="4209256" y="1948177"/>
                <a:ext cx="104887" cy="105734"/>
              </a:xfrm>
              <a:prstGeom prst="ellipse">
                <a:avLst/>
              </a:prstGeom>
              <a:solidFill>
                <a:schemeClr val="accent4">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grpSp>
        <p:grpSp>
          <p:nvGrpSpPr>
            <p:cNvPr id="88" name="Group 25">
              <a:extLst>
                <a:ext uri="{FF2B5EF4-FFF2-40B4-BE49-F238E27FC236}">
                  <a16:creationId xmlns:a16="http://schemas.microsoft.com/office/drawing/2014/main" xmlns="" id="{D19E92A7-CD37-4DDE-A770-0FB2EF558CC6}"/>
                </a:ext>
              </a:extLst>
            </p:cNvPr>
            <p:cNvGrpSpPr/>
            <p:nvPr/>
          </p:nvGrpSpPr>
          <p:grpSpPr>
            <a:xfrm>
              <a:off x="5165128" y="5419852"/>
              <a:ext cx="250401" cy="252007"/>
              <a:chOff x="4149281" y="1887719"/>
              <a:chExt cx="224837" cy="226650"/>
            </a:xfrm>
          </p:grpSpPr>
          <p:sp>
            <p:nvSpPr>
              <p:cNvPr id="123" name="Oval 74">
                <a:extLst>
                  <a:ext uri="{FF2B5EF4-FFF2-40B4-BE49-F238E27FC236}">
                    <a16:creationId xmlns:a16="http://schemas.microsoft.com/office/drawing/2014/main" xmlns="" id="{7FA23014-4E8F-470F-BBAE-B828D2374912}"/>
                  </a:ext>
                </a:extLst>
              </p:cNvPr>
              <p:cNvSpPr/>
              <p:nvPr/>
            </p:nvSpPr>
            <p:spPr>
              <a:xfrm>
                <a:off x="4149281" y="1887719"/>
                <a:ext cx="224837" cy="226650"/>
              </a:xfrm>
              <a:prstGeom prst="ellipse">
                <a:avLst/>
              </a:prstGeom>
              <a:solidFill>
                <a:schemeClr val="accent4">
                  <a:lumMod val="100000"/>
                </a:schemeClr>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124" name="Oval 75">
                <a:extLst>
                  <a:ext uri="{FF2B5EF4-FFF2-40B4-BE49-F238E27FC236}">
                    <a16:creationId xmlns:a16="http://schemas.microsoft.com/office/drawing/2014/main" xmlns="" id="{295FFD44-E48E-463E-B80B-C0945622A488}"/>
                  </a:ext>
                </a:extLst>
              </p:cNvPr>
              <p:cNvSpPr/>
              <p:nvPr/>
            </p:nvSpPr>
            <p:spPr>
              <a:xfrm>
                <a:off x="4209256" y="1948177"/>
                <a:ext cx="104887" cy="105734"/>
              </a:xfrm>
              <a:prstGeom prst="ellipse">
                <a:avLst/>
              </a:prstGeom>
              <a:solidFill>
                <a:schemeClr val="accent4">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grpSp>
        <p:grpSp>
          <p:nvGrpSpPr>
            <p:cNvPr id="89" name="Group 26">
              <a:extLst>
                <a:ext uri="{FF2B5EF4-FFF2-40B4-BE49-F238E27FC236}">
                  <a16:creationId xmlns:a16="http://schemas.microsoft.com/office/drawing/2014/main" xmlns="" id="{EB406D32-23FC-4424-9134-816404A62A46}"/>
                </a:ext>
              </a:extLst>
            </p:cNvPr>
            <p:cNvGrpSpPr/>
            <p:nvPr/>
          </p:nvGrpSpPr>
          <p:grpSpPr>
            <a:xfrm>
              <a:off x="6786047" y="5374409"/>
              <a:ext cx="250401" cy="252007"/>
              <a:chOff x="4149281" y="1887719"/>
              <a:chExt cx="224837" cy="226650"/>
            </a:xfrm>
          </p:grpSpPr>
          <p:sp>
            <p:nvSpPr>
              <p:cNvPr id="121" name="Oval 72">
                <a:extLst>
                  <a:ext uri="{FF2B5EF4-FFF2-40B4-BE49-F238E27FC236}">
                    <a16:creationId xmlns:a16="http://schemas.microsoft.com/office/drawing/2014/main" xmlns="" id="{D1B88E25-9E1F-44B1-9E77-A8026C65836D}"/>
                  </a:ext>
                </a:extLst>
              </p:cNvPr>
              <p:cNvSpPr/>
              <p:nvPr/>
            </p:nvSpPr>
            <p:spPr>
              <a:xfrm>
                <a:off x="4149281" y="1887719"/>
                <a:ext cx="224837" cy="226650"/>
              </a:xfrm>
              <a:prstGeom prst="ellipse">
                <a:avLst/>
              </a:prstGeom>
              <a:solidFill>
                <a:schemeClr val="accent4">
                  <a:lumMod val="100000"/>
                </a:schemeClr>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122" name="Oval 73">
                <a:extLst>
                  <a:ext uri="{FF2B5EF4-FFF2-40B4-BE49-F238E27FC236}">
                    <a16:creationId xmlns:a16="http://schemas.microsoft.com/office/drawing/2014/main" xmlns="" id="{408655C4-6904-42FD-9024-04C0626650FF}"/>
                  </a:ext>
                </a:extLst>
              </p:cNvPr>
              <p:cNvSpPr/>
              <p:nvPr/>
            </p:nvSpPr>
            <p:spPr>
              <a:xfrm>
                <a:off x="4209256" y="1948177"/>
                <a:ext cx="104887" cy="105734"/>
              </a:xfrm>
              <a:prstGeom prst="ellipse">
                <a:avLst/>
              </a:prstGeom>
              <a:solidFill>
                <a:schemeClr val="accent4">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grpSp>
        <p:grpSp>
          <p:nvGrpSpPr>
            <p:cNvPr id="90" name="Group 27">
              <a:extLst>
                <a:ext uri="{FF2B5EF4-FFF2-40B4-BE49-F238E27FC236}">
                  <a16:creationId xmlns:a16="http://schemas.microsoft.com/office/drawing/2014/main" xmlns="" id="{F9AD1F15-F279-40C1-B272-FB239A3F0D1C}"/>
                </a:ext>
              </a:extLst>
            </p:cNvPr>
            <p:cNvGrpSpPr/>
            <p:nvPr/>
          </p:nvGrpSpPr>
          <p:grpSpPr>
            <a:xfrm>
              <a:off x="7853773" y="4463088"/>
              <a:ext cx="250401" cy="252007"/>
              <a:chOff x="4149281" y="1887719"/>
              <a:chExt cx="224837" cy="226650"/>
            </a:xfrm>
          </p:grpSpPr>
          <p:sp>
            <p:nvSpPr>
              <p:cNvPr id="119" name="Oval 70">
                <a:extLst>
                  <a:ext uri="{FF2B5EF4-FFF2-40B4-BE49-F238E27FC236}">
                    <a16:creationId xmlns:a16="http://schemas.microsoft.com/office/drawing/2014/main" xmlns="" id="{F99EE0AB-75E6-48CE-B939-9A3CFEFF2392}"/>
                  </a:ext>
                </a:extLst>
              </p:cNvPr>
              <p:cNvSpPr/>
              <p:nvPr/>
            </p:nvSpPr>
            <p:spPr>
              <a:xfrm>
                <a:off x="4149281" y="1887719"/>
                <a:ext cx="224837" cy="226650"/>
              </a:xfrm>
              <a:prstGeom prst="ellipse">
                <a:avLst/>
              </a:prstGeom>
              <a:solidFill>
                <a:schemeClr val="accent4">
                  <a:lumMod val="100000"/>
                </a:schemeClr>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120" name="Oval 71">
                <a:extLst>
                  <a:ext uri="{FF2B5EF4-FFF2-40B4-BE49-F238E27FC236}">
                    <a16:creationId xmlns:a16="http://schemas.microsoft.com/office/drawing/2014/main" xmlns="" id="{9961B316-DC37-4A90-BC9F-FB79064DFDCC}"/>
                  </a:ext>
                </a:extLst>
              </p:cNvPr>
              <p:cNvSpPr/>
              <p:nvPr/>
            </p:nvSpPr>
            <p:spPr>
              <a:xfrm>
                <a:off x="4209256" y="1948177"/>
                <a:ext cx="104887" cy="105734"/>
              </a:xfrm>
              <a:prstGeom prst="ellipse">
                <a:avLst/>
              </a:prstGeom>
              <a:solidFill>
                <a:schemeClr val="accent4">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grpSp>
        <p:sp>
          <p:nvSpPr>
            <p:cNvPr id="91" name="Oval 68">
              <a:extLst>
                <a:ext uri="{FF2B5EF4-FFF2-40B4-BE49-F238E27FC236}">
                  <a16:creationId xmlns:a16="http://schemas.microsoft.com/office/drawing/2014/main" xmlns="" id="{327D4C55-B086-4FFF-BC58-464185AF60BC}"/>
                </a:ext>
              </a:extLst>
            </p:cNvPr>
            <p:cNvSpPr/>
            <p:nvPr/>
          </p:nvSpPr>
          <p:spPr>
            <a:xfrm>
              <a:off x="7900989" y="2960836"/>
              <a:ext cx="275441" cy="277207"/>
            </a:xfrm>
            <a:prstGeom prst="ellipse">
              <a:avLst/>
            </a:prstGeom>
            <a:solidFill>
              <a:schemeClr val="accent4">
                <a:lumMod val="100000"/>
              </a:schemeClr>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grpSp>
          <p:nvGrpSpPr>
            <p:cNvPr id="92" name="Group 29">
              <a:extLst>
                <a:ext uri="{FF2B5EF4-FFF2-40B4-BE49-F238E27FC236}">
                  <a16:creationId xmlns:a16="http://schemas.microsoft.com/office/drawing/2014/main" xmlns="" id="{A8A41B15-9BE1-4C71-A759-DAA60A3ACC55}"/>
                </a:ext>
              </a:extLst>
            </p:cNvPr>
            <p:cNvGrpSpPr/>
            <p:nvPr/>
          </p:nvGrpSpPr>
          <p:grpSpPr>
            <a:xfrm>
              <a:off x="7460264" y="2178046"/>
              <a:ext cx="206943" cy="208270"/>
              <a:chOff x="4149281" y="1887719"/>
              <a:chExt cx="224837" cy="226650"/>
            </a:xfrm>
          </p:grpSpPr>
          <p:sp>
            <p:nvSpPr>
              <p:cNvPr id="117" name="Oval 66">
                <a:extLst>
                  <a:ext uri="{FF2B5EF4-FFF2-40B4-BE49-F238E27FC236}">
                    <a16:creationId xmlns:a16="http://schemas.microsoft.com/office/drawing/2014/main" xmlns="" id="{C0761117-4520-48EB-9E70-EE5079D0B775}"/>
                  </a:ext>
                </a:extLst>
              </p:cNvPr>
              <p:cNvSpPr/>
              <p:nvPr/>
            </p:nvSpPr>
            <p:spPr>
              <a:xfrm>
                <a:off x="4149281" y="1887719"/>
                <a:ext cx="224837" cy="226650"/>
              </a:xfrm>
              <a:prstGeom prst="ellipse">
                <a:avLst/>
              </a:prstGeom>
              <a:solidFill>
                <a:schemeClr val="accent4">
                  <a:lumMod val="100000"/>
                </a:schemeClr>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118" name="Oval 67">
                <a:extLst>
                  <a:ext uri="{FF2B5EF4-FFF2-40B4-BE49-F238E27FC236}">
                    <a16:creationId xmlns:a16="http://schemas.microsoft.com/office/drawing/2014/main" xmlns="" id="{7207A416-9757-4908-A9A8-5B5E1C2174CC}"/>
                  </a:ext>
                </a:extLst>
              </p:cNvPr>
              <p:cNvSpPr/>
              <p:nvPr/>
            </p:nvSpPr>
            <p:spPr>
              <a:xfrm>
                <a:off x="4209256" y="1948177"/>
                <a:ext cx="104887" cy="105734"/>
              </a:xfrm>
              <a:prstGeom prst="ellipse">
                <a:avLst/>
              </a:prstGeom>
              <a:solidFill>
                <a:schemeClr val="accent4">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grpSp>
        <p:grpSp>
          <p:nvGrpSpPr>
            <p:cNvPr id="93" name="Group 30">
              <a:extLst>
                <a:ext uri="{FF2B5EF4-FFF2-40B4-BE49-F238E27FC236}">
                  <a16:creationId xmlns:a16="http://schemas.microsoft.com/office/drawing/2014/main" xmlns="" id="{BB68946C-066F-4EED-981A-BB3C68A8C59E}"/>
                </a:ext>
              </a:extLst>
            </p:cNvPr>
            <p:cNvGrpSpPr/>
            <p:nvPr/>
          </p:nvGrpSpPr>
          <p:grpSpPr>
            <a:xfrm>
              <a:off x="6673055" y="1696133"/>
              <a:ext cx="206943" cy="208270"/>
              <a:chOff x="4149281" y="1887719"/>
              <a:chExt cx="224837" cy="226650"/>
            </a:xfrm>
          </p:grpSpPr>
          <p:sp>
            <p:nvSpPr>
              <p:cNvPr id="115" name="Oval 64">
                <a:extLst>
                  <a:ext uri="{FF2B5EF4-FFF2-40B4-BE49-F238E27FC236}">
                    <a16:creationId xmlns:a16="http://schemas.microsoft.com/office/drawing/2014/main" xmlns="" id="{819EC32F-086A-439A-99DC-B5B22C16D838}"/>
                  </a:ext>
                </a:extLst>
              </p:cNvPr>
              <p:cNvSpPr/>
              <p:nvPr/>
            </p:nvSpPr>
            <p:spPr>
              <a:xfrm>
                <a:off x="4149281" y="1887719"/>
                <a:ext cx="224837" cy="226650"/>
              </a:xfrm>
              <a:prstGeom prst="ellipse">
                <a:avLst/>
              </a:prstGeom>
              <a:solidFill>
                <a:schemeClr val="accent4">
                  <a:lumMod val="100000"/>
                </a:schemeClr>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116" name="Oval 65">
                <a:extLst>
                  <a:ext uri="{FF2B5EF4-FFF2-40B4-BE49-F238E27FC236}">
                    <a16:creationId xmlns:a16="http://schemas.microsoft.com/office/drawing/2014/main" xmlns="" id="{17DCEACA-820A-4E71-AED1-4764612D0CD2}"/>
                  </a:ext>
                </a:extLst>
              </p:cNvPr>
              <p:cNvSpPr/>
              <p:nvPr/>
            </p:nvSpPr>
            <p:spPr>
              <a:xfrm>
                <a:off x="4209256" y="1948177"/>
                <a:ext cx="104887" cy="105734"/>
              </a:xfrm>
              <a:prstGeom prst="ellipse">
                <a:avLst/>
              </a:prstGeom>
              <a:solidFill>
                <a:schemeClr val="accent4">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grpSp>
        <p:grpSp>
          <p:nvGrpSpPr>
            <p:cNvPr id="94" name="Group 31">
              <a:extLst>
                <a:ext uri="{FF2B5EF4-FFF2-40B4-BE49-F238E27FC236}">
                  <a16:creationId xmlns:a16="http://schemas.microsoft.com/office/drawing/2014/main" xmlns="" id="{44EAFA72-9850-426E-A257-8DFD0237EADB}"/>
                </a:ext>
              </a:extLst>
            </p:cNvPr>
            <p:cNvGrpSpPr/>
            <p:nvPr/>
          </p:nvGrpSpPr>
          <p:grpSpPr>
            <a:xfrm>
              <a:off x="5636903" y="1563392"/>
              <a:ext cx="206943" cy="208270"/>
              <a:chOff x="4149281" y="1887719"/>
              <a:chExt cx="224837" cy="226650"/>
            </a:xfrm>
          </p:grpSpPr>
          <p:sp>
            <p:nvSpPr>
              <p:cNvPr id="113" name="Oval 62">
                <a:extLst>
                  <a:ext uri="{FF2B5EF4-FFF2-40B4-BE49-F238E27FC236}">
                    <a16:creationId xmlns:a16="http://schemas.microsoft.com/office/drawing/2014/main" xmlns="" id="{E4A39F82-0EF7-4586-9C91-A35BB9BF5977}"/>
                  </a:ext>
                </a:extLst>
              </p:cNvPr>
              <p:cNvSpPr/>
              <p:nvPr/>
            </p:nvSpPr>
            <p:spPr>
              <a:xfrm>
                <a:off x="4149281" y="1887719"/>
                <a:ext cx="224837" cy="226650"/>
              </a:xfrm>
              <a:prstGeom prst="ellipse">
                <a:avLst/>
              </a:prstGeom>
              <a:solidFill>
                <a:schemeClr val="accent4">
                  <a:lumMod val="100000"/>
                </a:schemeClr>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114" name="Oval 63">
                <a:extLst>
                  <a:ext uri="{FF2B5EF4-FFF2-40B4-BE49-F238E27FC236}">
                    <a16:creationId xmlns:a16="http://schemas.microsoft.com/office/drawing/2014/main" xmlns="" id="{80E13985-F372-4407-B094-6A6E76E9B646}"/>
                  </a:ext>
                </a:extLst>
              </p:cNvPr>
              <p:cNvSpPr/>
              <p:nvPr/>
            </p:nvSpPr>
            <p:spPr>
              <a:xfrm>
                <a:off x="4209256" y="1948177"/>
                <a:ext cx="104887" cy="105734"/>
              </a:xfrm>
              <a:prstGeom prst="ellipse">
                <a:avLst/>
              </a:prstGeom>
              <a:solidFill>
                <a:schemeClr val="accent4">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grpSp>
        <p:grpSp>
          <p:nvGrpSpPr>
            <p:cNvPr id="95" name="Group 32">
              <a:extLst>
                <a:ext uri="{FF2B5EF4-FFF2-40B4-BE49-F238E27FC236}">
                  <a16:creationId xmlns:a16="http://schemas.microsoft.com/office/drawing/2014/main" xmlns="" id="{FE0294C7-656C-469E-B9A6-823E05801C2F}"/>
                </a:ext>
              </a:extLst>
            </p:cNvPr>
            <p:cNvGrpSpPr/>
            <p:nvPr/>
          </p:nvGrpSpPr>
          <p:grpSpPr>
            <a:xfrm>
              <a:off x="4353051" y="2331478"/>
              <a:ext cx="219675" cy="221084"/>
              <a:chOff x="4149281" y="1887719"/>
              <a:chExt cx="224837" cy="226650"/>
            </a:xfrm>
          </p:grpSpPr>
          <p:sp>
            <p:nvSpPr>
              <p:cNvPr id="111" name="Oval 60">
                <a:extLst>
                  <a:ext uri="{FF2B5EF4-FFF2-40B4-BE49-F238E27FC236}">
                    <a16:creationId xmlns:a16="http://schemas.microsoft.com/office/drawing/2014/main" xmlns="" id="{075EB6F6-2B1E-43ED-95CE-D22BFD75BB93}"/>
                  </a:ext>
                </a:extLst>
              </p:cNvPr>
              <p:cNvSpPr/>
              <p:nvPr/>
            </p:nvSpPr>
            <p:spPr>
              <a:xfrm>
                <a:off x="4149281" y="1887719"/>
                <a:ext cx="224837" cy="226650"/>
              </a:xfrm>
              <a:prstGeom prst="ellipse">
                <a:avLst/>
              </a:prstGeom>
              <a:solidFill>
                <a:schemeClr val="accent4">
                  <a:lumMod val="100000"/>
                </a:schemeClr>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112" name="Oval 61">
                <a:extLst>
                  <a:ext uri="{FF2B5EF4-FFF2-40B4-BE49-F238E27FC236}">
                    <a16:creationId xmlns:a16="http://schemas.microsoft.com/office/drawing/2014/main" xmlns="" id="{7267DFCC-B5DB-447A-8D81-C2EA1AE7854C}"/>
                  </a:ext>
                </a:extLst>
              </p:cNvPr>
              <p:cNvSpPr/>
              <p:nvPr/>
            </p:nvSpPr>
            <p:spPr>
              <a:xfrm>
                <a:off x="4209256" y="1948177"/>
                <a:ext cx="104887" cy="105734"/>
              </a:xfrm>
              <a:prstGeom prst="ellipse">
                <a:avLst/>
              </a:prstGeom>
              <a:solidFill>
                <a:schemeClr val="accent4">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grpSp>
        <p:grpSp>
          <p:nvGrpSpPr>
            <p:cNvPr id="96" name="Group 33">
              <a:extLst>
                <a:ext uri="{FF2B5EF4-FFF2-40B4-BE49-F238E27FC236}">
                  <a16:creationId xmlns:a16="http://schemas.microsoft.com/office/drawing/2014/main" xmlns="" id="{8ED49CC4-FD44-4FF9-8E91-AC3E6DB7C51D}"/>
                </a:ext>
              </a:extLst>
            </p:cNvPr>
            <p:cNvGrpSpPr/>
            <p:nvPr/>
          </p:nvGrpSpPr>
          <p:grpSpPr>
            <a:xfrm>
              <a:off x="3990983" y="3187984"/>
              <a:ext cx="219675" cy="221084"/>
              <a:chOff x="4149281" y="1887719"/>
              <a:chExt cx="224837" cy="226650"/>
            </a:xfrm>
          </p:grpSpPr>
          <p:sp>
            <p:nvSpPr>
              <p:cNvPr id="109" name="Oval 58">
                <a:extLst>
                  <a:ext uri="{FF2B5EF4-FFF2-40B4-BE49-F238E27FC236}">
                    <a16:creationId xmlns:a16="http://schemas.microsoft.com/office/drawing/2014/main" xmlns="" id="{C8447442-045B-40F5-A7AB-96FF15A9ACD8}"/>
                  </a:ext>
                </a:extLst>
              </p:cNvPr>
              <p:cNvSpPr/>
              <p:nvPr/>
            </p:nvSpPr>
            <p:spPr>
              <a:xfrm>
                <a:off x="4149281" y="1887719"/>
                <a:ext cx="224837" cy="226650"/>
              </a:xfrm>
              <a:prstGeom prst="ellipse">
                <a:avLst/>
              </a:prstGeom>
              <a:solidFill>
                <a:schemeClr val="accent4">
                  <a:lumMod val="100000"/>
                </a:schemeClr>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110" name="Oval 59">
                <a:extLst>
                  <a:ext uri="{FF2B5EF4-FFF2-40B4-BE49-F238E27FC236}">
                    <a16:creationId xmlns:a16="http://schemas.microsoft.com/office/drawing/2014/main" xmlns="" id="{49178A10-006F-4B92-9542-435D5A66458E}"/>
                  </a:ext>
                </a:extLst>
              </p:cNvPr>
              <p:cNvSpPr/>
              <p:nvPr/>
            </p:nvSpPr>
            <p:spPr>
              <a:xfrm>
                <a:off x="4209256" y="1948177"/>
                <a:ext cx="104887" cy="105734"/>
              </a:xfrm>
              <a:prstGeom prst="ellipse">
                <a:avLst/>
              </a:prstGeom>
              <a:solidFill>
                <a:schemeClr val="accent4">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grpSp>
        <p:grpSp>
          <p:nvGrpSpPr>
            <p:cNvPr id="97" name="Group 34">
              <a:extLst>
                <a:ext uri="{FF2B5EF4-FFF2-40B4-BE49-F238E27FC236}">
                  <a16:creationId xmlns:a16="http://schemas.microsoft.com/office/drawing/2014/main" xmlns="" id="{0DDE4A26-8202-42DB-B3B2-3F96BF09CD81}"/>
                </a:ext>
              </a:extLst>
            </p:cNvPr>
            <p:cNvGrpSpPr/>
            <p:nvPr/>
          </p:nvGrpSpPr>
          <p:grpSpPr>
            <a:xfrm>
              <a:off x="4705258" y="2828806"/>
              <a:ext cx="199705" cy="200984"/>
              <a:chOff x="4149281" y="1887719"/>
              <a:chExt cx="224837" cy="226650"/>
            </a:xfrm>
          </p:grpSpPr>
          <p:sp>
            <p:nvSpPr>
              <p:cNvPr id="107" name="Oval 56">
                <a:extLst>
                  <a:ext uri="{FF2B5EF4-FFF2-40B4-BE49-F238E27FC236}">
                    <a16:creationId xmlns:a16="http://schemas.microsoft.com/office/drawing/2014/main" xmlns="" id="{CB0FC2BA-FA70-4870-AF4D-AE39D88E30D0}"/>
                  </a:ext>
                </a:extLst>
              </p:cNvPr>
              <p:cNvSpPr/>
              <p:nvPr/>
            </p:nvSpPr>
            <p:spPr>
              <a:xfrm>
                <a:off x="4149281" y="1887719"/>
                <a:ext cx="224837" cy="226650"/>
              </a:xfrm>
              <a:prstGeom prst="ellipse">
                <a:avLst/>
              </a:prstGeom>
              <a:solidFill>
                <a:schemeClr val="accent4">
                  <a:lumMod val="100000"/>
                </a:schemeClr>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108" name="Oval 57">
                <a:extLst>
                  <a:ext uri="{FF2B5EF4-FFF2-40B4-BE49-F238E27FC236}">
                    <a16:creationId xmlns:a16="http://schemas.microsoft.com/office/drawing/2014/main" xmlns="" id="{B4249B66-44EE-4E9C-B064-56F279E4FC9F}"/>
                  </a:ext>
                </a:extLst>
              </p:cNvPr>
              <p:cNvSpPr/>
              <p:nvPr/>
            </p:nvSpPr>
            <p:spPr>
              <a:xfrm>
                <a:off x="4209256" y="1948177"/>
                <a:ext cx="104887" cy="105734"/>
              </a:xfrm>
              <a:prstGeom prst="ellipse">
                <a:avLst/>
              </a:prstGeom>
              <a:solidFill>
                <a:schemeClr val="accent4">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grpSp>
        <p:grpSp>
          <p:nvGrpSpPr>
            <p:cNvPr id="98" name="Group 35">
              <a:extLst>
                <a:ext uri="{FF2B5EF4-FFF2-40B4-BE49-F238E27FC236}">
                  <a16:creationId xmlns:a16="http://schemas.microsoft.com/office/drawing/2014/main" xmlns="" id="{A95AD2E7-8F25-4E0B-AEFB-B866F47A695B}"/>
                </a:ext>
              </a:extLst>
            </p:cNvPr>
            <p:cNvGrpSpPr/>
            <p:nvPr/>
          </p:nvGrpSpPr>
          <p:grpSpPr>
            <a:xfrm>
              <a:off x="4867553" y="4396697"/>
              <a:ext cx="328449" cy="330554"/>
              <a:chOff x="4149281" y="1887719"/>
              <a:chExt cx="224837" cy="226650"/>
            </a:xfrm>
          </p:grpSpPr>
          <p:sp>
            <p:nvSpPr>
              <p:cNvPr id="105" name="Oval 54">
                <a:extLst>
                  <a:ext uri="{FF2B5EF4-FFF2-40B4-BE49-F238E27FC236}">
                    <a16:creationId xmlns:a16="http://schemas.microsoft.com/office/drawing/2014/main" xmlns="" id="{311C24E3-1561-4223-AFB1-B73E2D3FA400}"/>
                  </a:ext>
                </a:extLst>
              </p:cNvPr>
              <p:cNvSpPr/>
              <p:nvPr/>
            </p:nvSpPr>
            <p:spPr>
              <a:xfrm>
                <a:off x="4149281" y="1887719"/>
                <a:ext cx="224837" cy="226650"/>
              </a:xfrm>
              <a:prstGeom prst="ellipse">
                <a:avLst/>
              </a:prstGeom>
              <a:solidFill>
                <a:schemeClr val="accent4">
                  <a:lumMod val="10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106" name="Oval 55">
                <a:extLst>
                  <a:ext uri="{FF2B5EF4-FFF2-40B4-BE49-F238E27FC236}">
                    <a16:creationId xmlns:a16="http://schemas.microsoft.com/office/drawing/2014/main" xmlns="" id="{D76209E1-DDF5-4AF7-90CD-F8E515D81646}"/>
                  </a:ext>
                </a:extLst>
              </p:cNvPr>
              <p:cNvSpPr/>
              <p:nvPr/>
            </p:nvSpPr>
            <p:spPr>
              <a:xfrm>
                <a:off x="4209256" y="1948177"/>
                <a:ext cx="104887" cy="105734"/>
              </a:xfrm>
              <a:prstGeom prst="ellipse">
                <a:avLst/>
              </a:prstGeom>
              <a:solidFill>
                <a:schemeClr val="accent4">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grpSp>
        <p:grpSp>
          <p:nvGrpSpPr>
            <p:cNvPr id="99" name="Group 38">
              <a:extLst>
                <a:ext uri="{FF2B5EF4-FFF2-40B4-BE49-F238E27FC236}">
                  <a16:creationId xmlns:a16="http://schemas.microsoft.com/office/drawing/2014/main" xmlns="" id="{E6D53A71-20BC-4F7F-8820-2A5EA7EC7161}"/>
                </a:ext>
              </a:extLst>
            </p:cNvPr>
            <p:cNvGrpSpPr/>
            <p:nvPr/>
          </p:nvGrpSpPr>
          <p:grpSpPr>
            <a:xfrm>
              <a:off x="5480832" y="1998704"/>
              <a:ext cx="206943" cy="208270"/>
              <a:chOff x="4149281" y="1887719"/>
              <a:chExt cx="224837" cy="226650"/>
            </a:xfrm>
          </p:grpSpPr>
          <p:sp>
            <p:nvSpPr>
              <p:cNvPr id="103" name="Oval 48">
                <a:extLst>
                  <a:ext uri="{FF2B5EF4-FFF2-40B4-BE49-F238E27FC236}">
                    <a16:creationId xmlns:a16="http://schemas.microsoft.com/office/drawing/2014/main" xmlns="" id="{CAE1E68C-E47E-4B9C-82E2-1E2097F95B1D}"/>
                  </a:ext>
                </a:extLst>
              </p:cNvPr>
              <p:cNvSpPr/>
              <p:nvPr/>
            </p:nvSpPr>
            <p:spPr>
              <a:xfrm>
                <a:off x="4149281" y="1887719"/>
                <a:ext cx="224837" cy="226650"/>
              </a:xfrm>
              <a:prstGeom prst="ellipse">
                <a:avLst/>
              </a:prstGeom>
              <a:solidFill>
                <a:schemeClr val="accent4">
                  <a:lumMod val="100000"/>
                </a:schemeClr>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104" name="Oval 49">
                <a:extLst>
                  <a:ext uri="{FF2B5EF4-FFF2-40B4-BE49-F238E27FC236}">
                    <a16:creationId xmlns:a16="http://schemas.microsoft.com/office/drawing/2014/main" xmlns="" id="{277953B3-4D94-41BF-827F-C0406E567C66}"/>
                  </a:ext>
                </a:extLst>
              </p:cNvPr>
              <p:cNvSpPr/>
              <p:nvPr/>
            </p:nvSpPr>
            <p:spPr>
              <a:xfrm>
                <a:off x="4209256" y="1948177"/>
                <a:ext cx="104887" cy="105734"/>
              </a:xfrm>
              <a:prstGeom prst="ellipse">
                <a:avLst/>
              </a:prstGeom>
              <a:solidFill>
                <a:schemeClr val="accent4">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grpSp>
        <p:grpSp>
          <p:nvGrpSpPr>
            <p:cNvPr id="100" name="Group 41">
              <a:extLst>
                <a:ext uri="{FF2B5EF4-FFF2-40B4-BE49-F238E27FC236}">
                  <a16:creationId xmlns:a16="http://schemas.microsoft.com/office/drawing/2014/main" xmlns="" id="{B99B9190-96C8-4567-8830-7235749A391F}"/>
                </a:ext>
              </a:extLst>
            </p:cNvPr>
            <p:cNvGrpSpPr/>
            <p:nvPr/>
          </p:nvGrpSpPr>
          <p:grpSpPr>
            <a:xfrm>
              <a:off x="7068613" y="4908628"/>
              <a:ext cx="250402" cy="252007"/>
              <a:chOff x="4149281" y="1887719"/>
              <a:chExt cx="224837" cy="226650"/>
            </a:xfrm>
          </p:grpSpPr>
          <p:sp>
            <p:nvSpPr>
              <p:cNvPr id="101" name="Oval 42">
                <a:extLst>
                  <a:ext uri="{FF2B5EF4-FFF2-40B4-BE49-F238E27FC236}">
                    <a16:creationId xmlns:a16="http://schemas.microsoft.com/office/drawing/2014/main" xmlns="" id="{678C347C-E734-4F26-9CD2-B9A8A2BEEB99}"/>
                  </a:ext>
                </a:extLst>
              </p:cNvPr>
              <p:cNvSpPr/>
              <p:nvPr/>
            </p:nvSpPr>
            <p:spPr>
              <a:xfrm>
                <a:off x="4149281" y="1887719"/>
                <a:ext cx="224837" cy="226650"/>
              </a:xfrm>
              <a:prstGeom prst="ellipse">
                <a:avLst/>
              </a:prstGeom>
              <a:solidFill>
                <a:schemeClr val="accent4">
                  <a:lumMod val="100000"/>
                </a:schemeClr>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102" name="Oval 43">
                <a:extLst>
                  <a:ext uri="{FF2B5EF4-FFF2-40B4-BE49-F238E27FC236}">
                    <a16:creationId xmlns:a16="http://schemas.microsoft.com/office/drawing/2014/main" xmlns="" id="{075E2744-409E-4D29-B618-841D49DE8F8A}"/>
                  </a:ext>
                </a:extLst>
              </p:cNvPr>
              <p:cNvSpPr/>
              <p:nvPr/>
            </p:nvSpPr>
            <p:spPr>
              <a:xfrm>
                <a:off x="4209256" y="1948177"/>
                <a:ext cx="104887" cy="105734"/>
              </a:xfrm>
              <a:prstGeom prst="ellipse">
                <a:avLst/>
              </a:prstGeom>
              <a:solidFill>
                <a:schemeClr val="accent4">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grpSp>
      </p:grpSp>
      <p:sp>
        <p:nvSpPr>
          <p:cNvPr id="41" name="PA_文本框 137">
            <a:extLst>
              <a:ext uri="{FF2B5EF4-FFF2-40B4-BE49-F238E27FC236}">
                <a16:creationId xmlns:a16="http://schemas.microsoft.com/office/drawing/2014/main" xmlns="" id="{F943E530-170B-481C-8FE3-B0B58484CB6B}"/>
              </a:ext>
            </a:extLst>
          </p:cNvPr>
          <p:cNvSpPr txBox="1"/>
          <p:nvPr>
            <p:custDataLst>
              <p:tags r:id="rId20"/>
            </p:custDataLst>
          </p:nvPr>
        </p:nvSpPr>
        <p:spPr>
          <a:xfrm>
            <a:off x="1165928" y="2112430"/>
            <a:ext cx="2530362" cy="388226"/>
          </a:xfrm>
          <a:prstGeom prst="rect">
            <a:avLst/>
          </a:prstGeom>
          <a:noFill/>
        </p:spPr>
        <p:txBody>
          <a:bodyPr wrap="none" lIns="0" tIns="0" rIns="360000" bIns="0" anchor="b" anchorCtr="0">
            <a:noAutofit/>
          </a:bodyPr>
          <a:lstStyle/>
          <a:p>
            <a:pPr algn="r"/>
            <a:r>
              <a:rPr lang="zh-CN" altLang="en-US" sz="2800" b="1" dirty="0" smtClean="0">
                <a:solidFill>
                  <a:srgbClr val="FF0000"/>
                </a:solidFill>
                <a:cs typeface="+mn-ea"/>
                <a:sym typeface="+mn-lt"/>
              </a:rPr>
              <a:t>原则一：科学性</a:t>
            </a:r>
            <a:endParaRPr lang="zh-CN" altLang="en-US" sz="2800" b="1" dirty="0">
              <a:solidFill>
                <a:srgbClr val="FF0000"/>
              </a:solidFill>
              <a:cs typeface="+mn-ea"/>
              <a:sym typeface="+mn-lt"/>
            </a:endParaRPr>
          </a:p>
        </p:txBody>
      </p:sp>
      <p:sp>
        <p:nvSpPr>
          <p:cNvPr id="42" name="PA_文本框 138">
            <a:extLst>
              <a:ext uri="{FF2B5EF4-FFF2-40B4-BE49-F238E27FC236}">
                <a16:creationId xmlns:a16="http://schemas.microsoft.com/office/drawing/2014/main" xmlns="" id="{C068B0B7-B257-49C4-B9D4-A224E1C696B8}"/>
              </a:ext>
            </a:extLst>
          </p:cNvPr>
          <p:cNvSpPr txBox="1">
            <a:spLocks/>
          </p:cNvSpPr>
          <p:nvPr>
            <p:custDataLst>
              <p:tags r:id="rId21"/>
            </p:custDataLst>
          </p:nvPr>
        </p:nvSpPr>
        <p:spPr>
          <a:xfrm>
            <a:off x="1165927" y="2500655"/>
            <a:ext cx="2530362" cy="618766"/>
          </a:xfrm>
          <a:prstGeom prst="rect">
            <a:avLst/>
          </a:prstGeom>
        </p:spPr>
        <p:txBody>
          <a:bodyPr vert="horz" wrap="square" lIns="0" tIns="0" rIns="360000" bIns="0" anchor="ctr">
            <a:normAutofit/>
          </a:bodyPr>
          <a:lstStyle/>
          <a:p>
            <a:pPr algn="r">
              <a:lnSpc>
                <a:spcPct val="120000"/>
              </a:lnSpc>
            </a:pPr>
            <a:endParaRPr lang="zh-CN" altLang="en-US" sz="1050" dirty="0">
              <a:solidFill>
                <a:schemeClr val="dk1">
                  <a:lumMod val="100000"/>
                </a:schemeClr>
              </a:solidFill>
              <a:cs typeface="+mn-ea"/>
              <a:sym typeface="+mn-lt"/>
            </a:endParaRPr>
          </a:p>
        </p:txBody>
      </p:sp>
      <p:sp>
        <p:nvSpPr>
          <p:cNvPr id="39" name="PA_文本框 140">
            <a:extLst>
              <a:ext uri="{FF2B5EF4-FFF2-40B4-BE49-F238E27FC236}">
                <a16:creationId xmlns:a16="http://schemas.microsoft.com/office/drawing/2014/main" xmlns="" id="{545C3BD5-E1CA-45A8-A3A3-7917CA4A4D09}"/>
              </a:ext>
            </a:extLst>
          </p:cNvPr>
          <p:cNvSpPr txBox="1"/>
          <p:nvPr>
            <p:custDataLst>
              <p:tags r:id="rId22"/>
            </p:custDataLst>
          </p:nvPr>
        </p:nvSpPr>
        <p:spPr>
          <a:xfrm>
            <a:off x="8440699" y="2112430"/>
            <a:ext cx="2549181" cy="388226"/>
          </a:xfrm>
          <a:prstGeom prst="rect">
            <a:avLst/>
          </a:prstGeom>
          <a:noFill/>
        </p:spPr>
        <p:txBody>
          <a:bodyPr wrap="none" lIns="360000" tIns="0" rIns="0" bIns="0" anchor="b" anchorCtr="0">
            <a:noAutofit/>
          </a:bodyPr>
          <a:lstStyle/>
          <a:p>
            <a:r>
              <a:rPr lang="zh-CN" altLang="en-US" sz="2800" b="1" dirty="0" smtClean="0">
                <a:solidFill>
                  <a:srgbClr val="FF0000"/>
                </a:solidFill>
                <a:cs typeface="+mn-ea"/>
                <a:sym typeface="+mn-lt"/>
              </a:rPr>
              <a:t>原则三：全面性</a:t>
            </a:r>
            <a:endParaRPr lang="zh-CN" altLang="en-US" sz="2800" b="1" dirty="0">
              <a:solidFill>
                <a:srgbClr val="FF0000"/>
              </a:solidFill>
              <a:cs typeface="+mn-ea"/>
              <a:sym typeface="+mn-lt"/>
            </a:endParaRPr>
          </a:p>
        </p:txBody>
      </p:sp>
      <p:sp>
        <p:nvSpPr>
          <p:cNvPr id="40" name="PA_文本框 141">
            <a:extLst>
              <a:ext uri="{FF2B5EF4-FFF2-40B4-BE49-F238E27FC236}">
                <a16:creationId xmlns:a16="http://schemas.microsoft.com/office/drawing/2014/main" xmlns="" id="{08CAC7BF-52C5-436C-8A4D-A6E6128879EA}"/>
              </a:ext>
            </a:extLst>
          </p:cNvPr>
          <p:cNvSpPr txBox="1">
            <a:spLocks/>
          </p:cNvSpPr>
          <p:nvPr>
            <p:custDataLst>
              <p:tags r:id="rId23"/>
            </p:custDataLst>
          </p:nvPr>
        </p:nvSpPr>
        <p:spPr>
          <a:xfrm>
            <a:off x="8440699" y="2500655"/>
            <a:ext cx="2549181" cy="618766"/>
          </a:xfrm>
          <a:prstGeom prst="rect">
            <a:avLst/>
          </a:prstGeom>
        </p:spPr>
        <p:txBody>
          <a:bodyPr vert="horz" wrap="square" lIns="360000" tIns="0" rIns="0" bIns="0" anchor="ctr" anchorCtr="0">
            <a:normAutofit/>
          </a:bodyPr>
          <a:lstStyle/>
          <a:p>
            <a:pPr algn="l">
              <a:lnSpc>
                <a:spcPct val="120000"/>
              </a:lnSpc>
            </a:pPr>
            <a:endParaRPr lang="zh-CN" altLang="en-US" sz="1050" dirty="0">
              <a:solidFill>
                <a:schemeClr val="dk1">
                  <a:lumMod val="100000"/>
                </a:schemeClr>
              </a:solidFill>
              <a:cs typeface="+mn-ea"/>
              <a:sym typeface="+mn-lt"/>
            </a:endParaRPr>
          </a:p>
        </p:txBody>
      </p:sp>
      <p:sp>
        <p:nvSpPr>
          <p:cNvPr id="37" name="PA_文本框 143">
            <a:extLst>
              <a:ext uri="{FF2B5EF4-FFF2-40B4-BE49-F238E27FC236}">
                <a16:creationId xmlns:a16="http://schemas.microsoft.com/office/drawing/2014/main" xmlns="" id="{AB706A98-A223-46FA-8750-7E2B0C7FE66B}"/>
              </a:ext>
            </a:extLst>
          </p:cNvPr>
          <p:cNvSpPr txBox="1"/>
          <p:nvPr>
            <p:custDataLst>
              <p:tags r:id="rId24"/>
            </p:custDataLst>
          </p:nvPr>
        </p:nvSpPr>
        <p:spPr>
          <a:xfrm>
            <a:off x="1165928" y="3943786"/>
            <a:ext cx="2530362" cy="388226"/>
          </a:xfrm>
          <a:prstGeom prst="rect">
            <a:avLst/>
          </a:prstGeom>
          <a:noFill/>
        </p:spPr>
        <p:txBody>
          <a:bodyPr wrap="none" lIns="0" tIns="0" rIns="360000" bIns="0" anchor="b" anchorCtr="0">
            <a:noAutofit/>
          </a:bodyPr>
          <a:lstStyle/>
          <a:p>
            <a:pPr algn="r"/>
            <a:r>
              <a:rPr lang="zh-CN" altLang="en-US" sz="2800" b="1" dirty="0" smtClean="0">
                <a:solidFill>
                  <a:srgbClr val="FF0000"/>
                </a:solidFill>
                <a:cs typeface="+mn-ea"/>
                <a:sym typeface="+mn-lt"/>
              </a:rPr>
              <a:t>原则二：可操作性</a:t>
            </a:r>
            <a:endParaRPr lang="zh-CN" altLang="en-US" sz="2800" b="1" dirty="0">
              <a:solidFill>
                <a:srgbClr val="FF0000"/>
              </a:solidFill>
              <a:cs typeface="+mn-ea"/>
              <a:sym typeface="+mn-lt"/>
            </a:endParaRPr>
          </a:p>
        </p:txBody>
      </p:sp>
      <p:sp>
        <p:nvSpPr>
          <p:cNvPr id="38" name="PA_文本框 144">
            <a:extLst>
              <a:ext uri="{FF2B5EF4-FFF2-40B4-BE49-F238E27FC236}">
                <a16:creationId xmlns:a16="http://schemas.microsoft.com/office/drawing/2014/main" xmlns="" id="{4401A569-F4EC-46A7-8665-CA80BC0DD87B}"/>
              </a:ext>
            </a:extLst>
          </p:cNvPr>
          <p:cNvSpPr txBox="1">
            <a:spLocks/>
          </p:cNvSpPr>
          <p:nvPr>
            <p:custDataLst>
              <p:tags r:id="rId25"/>
            </p:custDataLst>
          </p:nvPr>
        </p:nvSpPr>
        <p:spPr>
          <a:xfrm>
            <a:off x="1165927" y="4271985"/>
            <a:ext cx="2530362" cy="618766"/>
          </a:xfrm>
          <a:prstGeom prst="rect">
            <a:avLst/>
          </a:prstGeom>
        </p:spPr>
        <p:txBody>
          <a:bodyPr vert="horz" wrap="square" lIns="0" tIns="0" rIns="360000" bIns="0" anchor="ctr">
            <a:normAutofit/>
          </a:bodyPr>
          <a:lstStyle/>
          <a:p>
            <a:pPr algn="r">
              <a:lnSpc>
                <a:spcPct val="120000"/>
              </a:lnSpc>
            </a:pPr>
            <a:endParaRPr lang="zh-CN" altLang="en-US" sz="1050" dirty="0">
              <a:solidFill>
                <a:schemeClr val="dk1">
                  <a:lumMod val="100000"/>
                </a:schemeClr>
              </a:solidFill>
              <a:cs typeface="+mn-ea"/>
              <a:sym typeface="+mn-lt"/>
            </a:endParaRPr>
          </a:p>
        </p:txBody>
      </p:sp>
      <p:sp>
        <p:nvSpPr>
          <p:cNvPr id="35" name="PA_文本框 146">
            <a:extLst>
              <a:ext uri="{FF2B5EF4-FFF2-40B4-BE49-F238E27FC236}">
                <a16:creationId xmlns:a16="http://schemas.microsoft.com/office/drawing/2014/main" xmlns="" id="{6BACF936-7CD3-43E6-B197-8020E72028B8}"/>
              </a:ext>
            </a:extLst>
          </p:cNvPr>
          <p:cNvSpPr txBox="1"/>
          <p:nvPr>
            <p:custDataLst>
              <p:tags r:id="rId26"/>
            </p:custDataLst>
          </p:nvPr>
        </p:nvSpPr>
        <p:spPr>
          <a:xfrm>
            <a:off x="8440699" y="3883760"/>
            <a:ext cx="2549181" cy="388226"/>
          </a:xfrm>
          <a:prstGeom prst="rect">
            <a:avLst/>
          </a:prstGeom>
          <a:noFill/>
        </p:spPr>
        <p:txBody>
          <a:bodyPr wrap="none" lIns="360000" tIns="0" rIns="0" bIns="0" anchor="b" anchorCtr="0">
            <a:noAutofit/>
          </a:bodyPr>
          <a:lstStyle/>
          <a:p>
            <a:r>
              <a:rPr lang="zh-CN" altLang="en-US" sz="2800" b="1" dirty="0" smtClean="0">
                <a:solidFill>
                  <a:srgbClr val="FF0000"/>
                </a:solidFill>
                <a:cs typeface="+mn-ea"/>
                <a:sym typeface="+mn-lt"/>
              </a:rPr>
              <a:t>原则四：统一性</a:t>
            </a:r>
            <a:endParaRPr lang="zh-CN" altLang="en-US" sz="2800" b="1" dirty="0">
              <a:solidFill>
                <a:srgbClr val="FF0000"/>
              </a:solidFill>
              <a:cs typeface="+mn-ea"/>
              <a:sym typeface="+mn-lt"/>
            </a:endParaRPr>
          </a:p>
        </p:txBody>
      </p:sp>
      <p:sp>
        <p:nvSpPr>
          <p:cNvPr id="36" name="PA_文本框 147">
            <a:extLst>
              <a:ext uri="{FF2B5EF4-FFF2-40B4-BE49-F238E27FC236}">
                <a16:creationId xmlns:a16="http://schemas.microsoft.com/office/drawing/2014/main" xmlns="" id="{06999096-5A54-4B91-899C-877761B81EB3}"/>
              </a:ext>
            </a:extLst>
          </p:cNvPr>
          <p:cNvSpPr txBox="1">
            <a:spLocks/>
          </p:cNvSpPr>
          <p:nvPr>
            <p:custDataLst>
              <p:tags r:id="rId27"/>
            </p:custDataLst>
          </p:nvPr>
        </p:nvSpPr>
        <p:spPr>
          <a:xfrm>
            <a:off x="8440699" y="4271985"/>
            <a:ext cx="2549181" cy="618766"/>
          </a:xfrm>
          <a:prstGeom prst="rect">
            <a:avLst/>
          </a:prstGeom>
        </p:spPr>
        <p:txBody>
          <a:bodyPr vert="horz" wrap="square" lIns="360000" tIns="0" rIns="0" bIns="0" anchor="ctr" anchorCtr="0">
            <a:normAutofit/>
          </a:bodyPr>
          <a:lstStyle/>
          <a:p>
            <a:pPr algn="l">
              <a:lnSpc>
                <a:spcPct val="120000"/>
              </a:lnSpc>
            </a:pPr>
            <a:endParaRPr lang="zh-CN" altLang="en-US" sz="1050" dirty="0">
              <a:solidFill>
                <a:schemeClr val="dk1">
                  <a:lumMod val="100000"/>
                </a:schemeClr>
              </a:solidFill>
              <a:cs typeface="+mn-ea"/>
              <a:sym typeface="+mn-lt"/>
            </a:endParaRPr>
          </a:p>
        </p:txBody>
      </p:sp>
      <p:sp>
        <p:nvSpPr>
          <p:cNvPr id="173" name="Arrow: Right 39"/>
          <p:cNvSpPr/>
          <p:nvPr/>
        </p:nvSpPr>
        <p:spPr>
          <a:xfrm>
            <a:off x="455054" y="-31323"/>
            <a:ext cx="6638072" cy="1412073"/>
          </a:xfrm>
          <a:prstGeom prst="right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anchor="ctr"/>
          <a:lstStyle/>
          <a:p>
            <a:r>
              <a:rPr lang="zh-CN" altLang="en-US" sz="3200" b="1" dirty="0">
                <a:solidFill>
                  <a:schemeClr val="bg1"/>
                </a:solidFill>
                <a:latin typeface="华文新魏" panose="02010800040101010101" pitchFamily="2" charset="-122"/>
                <a:ea typeface="华文新魏" panose="02010800040101010101" pitchFamily="2" charset="-122"/>
              </a:rPr>
              <a:t> </a:t>
            </a:r>
            <a:r>
              <a:rPr lang="zh-CN" altLang="en-US" sz="3200" b="1" dirty="0">
                <a:latin typeface="隶书" pitchFamily="49" charset="-122"/>
                <a:ea typeface="隶书" pitchFamily="49" charset="-122"/>
                <a:cs typeface="+mn-ea"/>
                <a:sym typeface="+mn-lt"/>
              </a:rPr>
              <a:t>（二）目标转换四原则</a:t>
            </a:r>
            <a:endParaRPr lang="en-US" altLang="zh-CN" sz="3200" b="1" dirty="0">
              <a:latin typeface="隶书" pitchFamily="49" charset="-122"/>
              <a:ea typeface="隶书" pitchFamily="49" charset="-122"/>
              <a:cs typeface="+mn-ea"/>
              <a:sym typeface="+mn-lt"/>
            </a:endParaRPr>
          </a:p>
        </p:txBody>
      </p:sp>
    </p:spTree>
    <p:extLst>
      <p:ext uri="{BB962C8B-B14F-4D97-AF65-F5344CB8AC3E}">
        <p14:creationId xmlns:p14="http://schemas.microsoft.com/office/powerpoint/2010/main" val="2467713236"/>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nodePh="1">
                                  <p:stCondLst>
                                    <p:cond delay="1000"/>
                                  </p:stCondLst>
                                  <p:endCondLst>
                                    <p:cond evt="begin" delay="0">
                                      <p:tn val="5"/>
                                    </p:cond>
                                  </p:endCondLst>
                                  <p:iterate type="lt">
                                    <p:tmPct val="10000"/>
                                  </p:iterate>
                                  <p:childTnLst>
                                    <p:set>
                                      <p:cBhvr>
                                        <p:cTn id="6" dur="1" fill="hold">
                                          <p:stCondLst>
                                            <p:cond delay="0"/>
                                          </p:stCondLst>
                                        </p:cTn>
                                        <p:tgtEl>
                                          <p:spTgt spid="57"/>
                                        </p:tgtEl>
                                        <p:attrNameLst>
                                          <p:attrName>style.visibility</p:attrName>
                                        </p:attrNameLst>
                                      </p:cBhvr>
                                      <p:to>
                                        <p:strVal val="visible"/>
                                      </p:to>
                                    </p:set>
                                    <p:anim calcmode="lin" valueType="num">
                                      <p:cBhvr additive="base">
                                        <p:cTn id="7" dur="500"/>
                                        <p:tgtEl>
                                          <p:spTgt spid="57"/>
                                        </p:tgtEl>
                                        <p:attrNameLst>
                                          <p:attrName>ppt_y</p:attrName>
                                        </p:attrNameLst>
                                      </p:cBhvr>
                                      <p:tavLst>
                                        <p:tav tm="0">
                                          <p:val>
                                            <p:strVal val="#ppt_y+#ppt_h*1.125000"/>
                                          </p:val>
                                        </p:tav>
                                        <p:tav tm="100000">
                                          <p:val>
                                            <p:strVal val="#ppt_y"/>
                                          </p:val>
                                        </p:tav>
                                      </p:tavLst>
                                    </p:anim>
                                    <p:animEffect transition="in" filter="wipe(up)">
                                      <p:cBhvr>
                                        <p:cTn id="8" dur="500"/>
                                        <p:tgtEl>
                                          <p:spTgt spid="57"/>
                                        </p:tgtEl>
                                      </p:cBhvr>
                                    </p:animEffect>
                                  </p:childTnLst>
                                </p:cTn>
                              </p:par>
                              <p:par>
                                <p:cTn id="9" presetID="12" presetClass="entr" presetSubtype="4" fill="hold" grpId="0" nodeType="withEffect" nodePh="1">
                                  <p:stCondLst>
                                    <p:cond delay="1200"/>
                                  </p:stCondLst>
                                  <p:endCondLst>
                                    <p:cond evt="begin" delay="0">
                                      <p:tn val="9"/>
                                    </p:cond>
                                  </p:endCondLst>
                                  <p:iterate type="lt">
                                    <p:tmPct val="10000"/>
                                  </p:iterate>
                                  <p:childTnLst>
                                    <p:set>
                                      <p:cBhvr>
                                        <p:cTn id="10" dur="1" fill="hold">
                                          <p:stCondLst>
                                            <p:cond delay="0"/>
                                          </p:stCondLst>
                                        </p:cTn>
                                        <p:tgtEl>
                                          <p:spTgt spid="58"/>
                                        </p:tgtEl>
                                        <p:attrNameLst>
                                          <p:attrName>style.visibility</p:attrName>
                                        </p:attrNameLst>
                                      </p:cBhvr>
                                      <p:to>
                                        <p:strVal val="visible"/>
                                      </p:to>
                                    </p:set>
                                    <p:anim calcmode="lin" valueType="num">
                                      <p:cBhvr additive="base">
                                        <p:cTn id="11" dur="500"/>
                                        <p:tgtEl>
                                          <p:spTgt spid="58"/>
                                        </p:tgtEl>
                                        <p:attrNameLst>
                                          <p:attrName>ppt_y</p:attrName>
                                        </p:attrNameLst>
                                      </p:cBhvr>
                                      <p:tavLst>
                                        <p:tav tm="0">
                                          <p:val>
                                            <p:strVal val="#ppt_y+#ppt_h*1.125000"/>
                                          </p:val>
                                        </p:tav>
                                        <p:tav tm="100000">
                                          <p:val>
                                            <p:strVal val="#ppt_y"/>
                                          </p:val>
                                        </p:tav>
                                      </p:tavLst>
                                    </p:anim>
                                    <p:animEffect transition="in" filter="wipe(up)">
                                      <p:cBhvr>
                                        <p:cTn id="12" dur="500"/>
                                        <p:tgtEl>
                                          <p:spTgt spid="58"/>
                                        </p:tgtEl>
                                      </p:cBhvr>
                                    </p:animEffect>
                                  </p:childTnLst>
                                </p:cTn>
                              </p:par>
                              <p:par>
                                <p:cTn id="13" presetID="53" presetClass="entr" presetSubtype="16" fill="hold" grpId="0" nodeType="withEffect">
                                  <p:stCondLst>
                                    <p:cond delay="1400"/>
                                  </p:stCondLst>
                                  <p:childTnLst>
                                    <p:set>
                                      <p:cBhvr>
                                        <p:cTn id="14" dur="1" fill="hold">
                                          <p:stCondLst>
                                            <p:cond delay="0"/>
                                          </p:stCondLst>
                                        </p:cTn>
                                        <p:tgtEl>
                                          <p:spTgt spid="43"/>
                                        </p:tgtEl>
                                        <p:attrNameLst>
                                          <p:attrName>style.visibility</p:attrName>
                                        </p:attrNameLst>
                                      </p:cBhvr>
                                      <p:to>
                                        <p:strVal val="visible"/>
                                      </p:to>
                                    </p:set>
                                    <p:anim calcmode="lin" valueType="num">
                                      <p:cBhvr>
                                        <p:cTn id="15" dur="500" fill="hold"/>
                                        <p:tgtEl>
                                          <p:spTgt spid="43"/>
                                        </p:tgtEl>
                                        <p:attrNameLst>
                                          <p:attrName>ppt_w</p:attrName>
                                        </p:attrNameLst>
                                      </p:cBhvr>
                                      <p:tavLst>
                                        <p:tav tm="0">
                                          <p:val>
                                            <p:fltVal val="0"/>
                                          </p:val>
                                        </p:tav>
                                        <p:tav tm="100000">
                                          <p:val>
                                            <p:strVal val="#ppt_w"/>
                                          </p:val>
                                        </p:tav>
                                      </p:tavLst>
                                    </p:anim>
                                    <p:anim calcmode="lin" valueType="num">
                                      <p:cBhvr>
                                        <p:cTn id="16" dur="500" fill="hold"/>
                                        <p:tgtEl>
                                          <p:spTgt spid="43"/>
                                        </p:tgtEl>
                                        <p:attrNameLst>
                                          <p:attrName>ppt_h</p:attrName>
                                        </p:attrNameLst>
                                      </p:cBhvr>
                                      <p:tavLst>
                                        <p:tav tm="0">
                                          <p:val>
                                            <p:fltVal val="0"/>
                                          </p:val>
                                        </p:tav>
                                        <p:tav tm="100000">
                                          <p:val>
                                            <p:strVal val="#ppt_h"/>
                                          </p:val>
                                        </p:tav>
                                      </p:tavLst>
                                    </p:anim>
                                    <p:animEffect transition="in" filter="fade">
                                      <p:cBhvr>
                                        <p:cTn id="17" dur="500"/>
                                        <p:tgtEl>
                                          <p:spTgt spid="43"/>
                                        </p:tgtEl>
                                      </p:cBhvr>
                                    </p:animEffect>
                                  </p:childTnLst>
                                </p:cTn>
                              </p:par>
                              <p:par>
                                <p:cTn id="18" presetID="53" presetClass="entr" presetSubtype="16" fill="hold" nodeType="withEffect">
                                  <p:stCondLst>
                                    <p:cond delay="1600"/>
                                  </p:stCondLst>
                                  <p:childTnLst>
                                    <p:set>
                                      <p:cBhvr>
                                        <p:cTn id="19" dur="1" fill="hold">
                                          <p:stCondLst>
                                            <p:cond delay="0"/>
                                          </p:stCondLst>
                                        </p:cTn>
                                        <p:tgtEl>
                                          <p:spTgt spid="44"/>
                                        </p:tgtEl>
                                        <p:attrNameLst>
                                          <p:attrName>style.visibility</p:attrName>
                                        </p:attrNameLst>
                                      </p:cBhvr>
                                      <p:to>
                                        <p:strVal val="visible"/>
                                      </p:to>
                                    </p:set>
                                    <p:anim calcmode="lin" valueType="num">
                                      <p:cBhvr>
                                        <p:cTn id="20" dur="500" fill="hold"/>
                                        <p:tgtEl>
                                          <p:spTgt spid="44"/>
                                        </p:tgtEl>
                                        <p:attrNameLst>
                                          <p:attrName>ppt_w</p:attrName>
                                        </p:attrNameLst>
                                      </p:cBhvr>
                                      <p:tavLst>
                                        <p:tav tm="0">
                                          <p:val>
                                            <p:fltVal val="0"/>
                                          </p:val>
                                        </p:tav>
                                        <p:tav tm="100000">
                                          <p:val>
                                            <p:strVal val="#ppt_w"/>
                                          </p:val>
                                        </p:tav>
                                      </p:tavLst>
                                    </p:anim>
                                    <p:anim calcmode="lin" valueType="num">
                                      <p:cBhvr>
                                        <p:cTn id="21" dur="500" fill="hold"/>
                                        <p:tgtEl>
                                          <p:spTgt spid="44"/>
                                        </p:tgtEl>
                                        <p:attrNameLst>
                                          <p:attrName>ppt_h</p:attrName>
                                        </p:attrNameLst>
                                      </p:cBhvr>
                                      <p:tavLst>
                                        <p:tav tm="0">
                                          <p:val>
                                            <p:fltVal val="0"/>
                                          </p:val>
                                        </p:tav>
                                        <p:tav tm="100000">
                                          <p:val>
                                            <p:strVal val="#ppt_h"/>
                                          </p:val>
                                        </p:tav>
                                      </p:tavLst>
                                    </p:anim>
                                    <p:animEffect transition="in" filter="fade">
                                      <p:cBhvr>
                                        <p:cTn id="22" dur="500"/>
                                        <p:tgtEl>
                                          <p:spTgt spid="44"/>
                                        </p:tgtEl>
                                      </p:cBhvr>
                                    </p:animEffect>
                                  </p:childTnLst>
                                </p:cTn>
                              </p:par>
                              <p:par>
                                <p:cTn id="23" presetID="53" presetClass="entr" presetSubtype="16" fill="hold" grpId="0" nodeType="withEffect">
                                  <p:stCondLst>
                                    <p:cond delay="1800"/>
                                  </p:stCondLst>
                                  <p:childTnLst>
                                    <p:set>
                                      <p:cBhvr>
                                        <p:cTn id="24" dur="1" fill="hold">
                                          <p:stCondLst>
                                            <p:cond delay="0"/>
                                          </p:stCondLst>
                                        </p:cTn>
                                        <p:tgtEl>
                                          <p:spTgt spid="45"/>
                                        </p:tgtEl>
                                        <p:attrNameLst>
                                          <p:attrName>style.visibility</p:attrName>
                                        </p:attrNameLst>
                                      </p:cBhvr>
                                      <p:to>
                                        <p:strVal val="visible"/>
                                      </p:to>
                                    </p:set>
                                    <p:anim calcmode="lin" valueType="num">
                                      <p:cBhvr>
                                        <p:cTn id="25" dur="500" fill="hold"/>
                                        <p:tgtEl>
                                          <p:spTgt spid="45"/>
                                        </p:tgtEl>
                                        <p:attrNameLst>
                                          <p:attrName>ppt_w</p:attrName>
                                        </p:attrNameLst>
                                      </p:cBhvr>
                                      <p:tavLst>
                                        <p:tav tm="0">
                                          <p:val>
                                            <p:fltVal val="0"/>
                                          </p:val>
                                        </p:tav>
                                        <p:tav tm="100000">
                                          <p:val>
                                            <p:strVal val="#ppt_w"/>
                                          </p:val>
                                        </p:tav>
                                      </p:tavLst>
                                    </p:anim>
                                    <p:anim calcmode="lin" valueType="num">
                                      <p:cBhvr>
                                        <p:cTn id="26" dur="500" fill="hold"/>
                                        <p:tgtEl>
                                          <p:spTgt spid="45"/>
                                        </p:tgtEl>
                                        <p:attrNameLst>
                                          <p:attrName>ppt_h</p:attrName>
                                        </p:attrNameLst>
                                      </p:cBhvr>
                                      <p:tavLst>
                                        <p:tav tm="0">
                                          <p:val>
                                            <p:fltVal val="0"/>
                                          </p:val>
                                        </p:tav>
                                        <p:tav tm="100000">
                                          <p:val>
                                            <p:strVal val="#ppt_h"/>
                                          </p:val>
                                        </p:tav>
                                      </p:tavLst>
                                    </p:anim>
                                    <p:animEffect transition="in" filter="fade">
                                      <p:cBhvr>
                                        <p:cTn id="27" dur="500"/>
                                        <p:tgtEl>
                                          <p:spTgt spid="45"/>
                                        </p:tgtEl>
                                      </p:cBhvr>
                                    </p:animEffect>
                                  </p:childTnLst>
                                </p:cTn>
                              </p:par>
                              <p:par>
                                <p:cTn id="28" presetID="53" presetClass="entr" presetSubtype="16" fill="hold" grpId="0" nodeType="withEffect">
                                  <p:stCondLst>
                                    <p:cond delay="2000"/>
                                  </p:stCondLst>
                                  <p:childTnLst>
                                    <p:set>
                                      <p:cBhvr>
                                        <p:cTn id="29" dur="1" fill="hold">
                                          <p:stCondLst>
                                            <p:cond delay="0"/>
                                          </p:stCondLst>
                                        </p:cTn>
                                        <p:tgtEl>
                                          <p:spTgt spid="46"/>
                                        </p:tgtEl>
                                        <p:attrNameLst>
                                          <p:attrName>style.visibility</p:attrName>
                                        </p:attrNameLst>
                                      </p:cBhvr>
                                      <p:to>
                                        <p:strVal val="visible"/>
                                      </p:to>
                                    </p:set>
                                    <p:anim calcmode="lin" valueType="num">
                                      <p:cBhvr>
                                        <p:cTn id="30" dur="500" fill="hold"/>
                                        <p:tgtEl>
                                          <p:spTgt spid="46"/>
                                        </p:tgtEl>
                                        <p:attrNameLst>
                                          <p:attrName>ppt_w</p:attrName>
                                        </p:attrNameLst>
                                      </p:cBhvr>
                                      <p:tavLst>
                                        <p:tav tm="0">
                                          <p:val>
                                            <p:fltVal val="0"/>
                                          </p:val>
                                        </p:tav>
                                        <p:tav tm="100000">
                                          <p:val>
                                            <p:strVal val="#ppt_w"/>
                                          </p:val>
                                        </p:tav>
                                      </p:tavLst>
                                    </p:anim>
                                    <p:anim calcmode="lin" valueType="num">
                                      <p:cBhvr>
                                        <p:cTn id="31" dur="500" fill="hold"/>
                                        <p:tgtEl>
                                          <p:spTgt spid="46"/>
                                        </p:tgtEl>
                                        <p:attrNameLst>
                                          <p:attrName>ppt_h</p:attrName>
                                        </p:attrNameLst>
                                      </p:cBhvr>
                                      <p:tavLst>
                                        <p:tav tm="0">
                                          <p:val>
                                            <p:fltVal val="0"/>
                                          </p:val>
                                        </p:tav>
                                        <p:tav tm="100000">
                                          <p:val>
                                            <p:strVal val="#ppt_h"/>
                                          </p:val>
                                        </p:tav>
                                      </p:tavLst>
                                    </p:anim>
                                    <p:animEffect transition="in" filter="fade">
                                      <p:cBhvr>
                                        <p:cTn id="32" dur="500"/>
                                        <p:tgtEl>
                                          <p:spTgt spid="46"/>
                                        </p:tgtEl>
                                      </p:cBhvr>
                                    </p:animEffect>
                                  </p:childTnLst>
                                </p:cTn>
                              </p:par>
                              <p:par>
                                <p:cTn id="33" presetID="53" presetClass="entr" presetSubtype="16" fill="hold" grpId="0" nodeType="withEffect">
                                  <p:stCondLst>
                                    <p:cond delay="2200"/>
                                  </p:stCondLst>
                                  <p:childTnLst>
                                    <p:set>
                                      <p:cBhvr>
                                        <p:cTn id="34" dur="1" fill="hold">
                                          <p:stCondLst>
                                            <p:cond delay="0"/>
                                          </p:stCondLst>
                                        </p:cTn>
                                        <p:tgtEl>
                                          <p:spTgt spid="47"/>
                                        </p:tgtEl>
                                        <p:attrNameLst>
                                          <p:attrName>style.visibility</p:attrName>
                                        </p:attrNameLst>
                                      </p:cBhvr>
                                      <p:to>
                                        <p:strVal val="visible"/>
                                      </p:to>
                                    </p:set>
                                    <p:anim calcmode="lin" valueType="num">
                                      <p:cBhvr>
                                        <p:cTn id="35" dur="500" fill="hold"/>
                                        <p:tgtEl>
                                          <p:spTgt spid="47"/>
                                        </p:tgtEl>
                                        <p:attrNameLst>
                                          <p:attrName>ppt_w</p:attrName>
                                        </p:attrNameLst>
                                      </p:cBhvr>
                                      <p:tavLst>
                                        <p:tav tm="0">
                                          <p:val>
                                            <p:fltVal val="0"/>
                                          </p:val>
                                        </p:tav>
                                        <p:tav tm="100000">
                                          <p:val>
                                            <p:strVal val="#ppt_w"/>
                                          </p:val>
                                        </p:tav>
                                      </p:tavLst>
                                    </p:anim>
                                    <p:anim calcmode="lin" valueType="num">
                                      <p:cBhvr>
                                        <p:cTn id="36" dur="500" fill="hold"/>
                                        <p:tgtEl>
                                          <p:spTgt spid="47"/>
                                        </p:tgtEl>
                                        <p:attrNameLst>
                                          <p:attrName>ppt_h</p:attrName>
                                        </p:attrNameLst>
                                      </p:cBhvr>
                                      <p:tavLst>
                                        <p:tav tm="0">
                                          <p:val>
                                            <p:fltVal val="0"/>
                                          </p:val>
                                        </p:tav>
                                        <p:tav tm="100000">
                                          <p:val>
                                            <p:strVal val="#ppt_h"/>
                                          </p:val>
                                        </p:tav>
                                      </p:tavLst>
                                    </p:anim>
                                    <p:animEffect transition="in" filter="fade">
                                      <p:cBhvr>
                                        <p:cTn id="37" dur="500"/>
                                        <p:tgtEl>
                                          <p:spTgt spid="47"/>
                                        </p:tgtEl>
                                      </p:cBhvr>
                                    </p:animEffect>
                                  </p:childTnLst>
                                </p:cTn>
                              </p:par>
                              <p:par>
                                <p:cTn id="38" presetID="53" presetClass="entr" presetSubtype="16" fill="hold" grpId="0" nodeType="withEffect">
                                  <p:stCondLst>
                                    <p:cond delay="2400"/>
                                  </p:stCondLst>
                                  <p:childTnLst>
                                    <p:set>
                                      <p:cBhvr>
                                        <p:cTn id="39" dur="1" fill="hold">
                                          <p:stCondLst>
                                            <p:cond delay="0"/>
                                          </p:stCondLst>
                                        </p:cTn>
                                        <p:tgtEl>
                                          <p:spTgt spid="48"/>
                                        </p:tgtEl>
                                        <p:attrNameLst>
                                          <p:attrName>style.visibility</p:attrName>
                                        </p:attrNameLst>
                                      </p:cBhvr>
                                      <p:to>
                                        <p:strVal val="visible"/>
                                      </p:to>
                                    </p:set>
                                    <p:anim calcmode="lin" valueType="num">
                                      <p:cBhvr>
                                        <p:cTn id="40" dur="500" fill="hold"/>
                                        <p:tgtEl>
                                          <p:spTgt spid="48"/>
                                        </p:tgtEl>
                                        <p:attrNameLst>
                                          <p:attrName>ppt_w</p:attrName>
                                        </p:attrNameLst>
                                      </p:cBhvr>
                                      <p:tavLst>
                                        <p:tav tm="0">
                                          <p:val>
                                            <p:fltVal val="0"/>
                                          </p:val>
                                        </p:tav>
                                        <p:tav tm="100000">
                                          <p:val>
                                            <p:strVal val="#ppt_w"/>
                                          </p:val>
                                        </p:tav>
                                      </p:tavLst>
                                    </p:anim>
                                    <p:anim calcmode="lin" valueType="num">
                                      <p:cBhvr>
                                        <p:cTn id="41" dur="500" fill="hold"/>
                                        <p:tgtEl>
                                          <p:spTgt spid="48"/>
                                        </p:tgtEl>
                                        <p:attrNameLst>
                                          <p:attrName>ppt_h</p:attrName>
                                        </p:attrNameLst>
                                      </p:cBhvr>
                                      <p:tavLst>
                                        <p:tav tm="0">
                                          <p:val>
                                            <p:fltVal val="0"/>
                                          </p:val>
                                        </p:tav>
                                        <p:tav tm="100000">
                                          <p:val>
                                            <p:strVal val="#ppt_h"/>
                                          </p:val>
                                        </p:tav>
                                      </p:tavLst>
                                    </p:anim>
                                    <p:animEffect transition="in" filter="fade">
                                      <p:cBhvr>
                                        <p:cTn id="42" dur="500"/>
                                        <p:tgtEl>
                                          <p:spTgt spid="48"/>
                                        </p:tgtEl>
                                      </p:cBhvr>
                                    </p:animEffect>
                                  </p:childTnLst>
                                </p:cTn>
                              </p:par>
                              <p:par>
                                <p:cTn id="43" presetID="53" presetClass="entr" presetSubtype="16" fill="hold" grpId="0" nodeType="withEffect">
                                  <p:stCondLst>
                                    <p:cond delay="2600"/>
                                  </p:stCondLst>
                                  <p:childTnLst>
                                    <p:set>
                                      <p:cBhvr>
                                        <p:cTn id="44" dur="1" fill="hold">
                                          <p:stCondLst>
                                            <p:cond delay="0"/>
                                          </p:stCondLst>
                                        </p:cTn>
                                        <p:tgtEl>
                                          <p:spTgt spid="49"/>
                                        </p:tgtEl>
                                        <p:attrNameLst>
                                          <p:attrName>style.visibility</p:attrName>
                                        </p:attrNameLst>
                                      </p:cBhvr>
                                      <p:to>
                                        <p:strVal val="visible"/>
                                      </p:to>
                                    </p:set>
                                    <p:anim calcmode="lin" valueType="num">
                                      <p:cBhvr>
                                        <p:cTn id="45" dur="500" fill="hold"/>
                                        <p:tgtEl>
                                          <p:spTgt spid="49"/>
                                        </p:tgtEl>
                                        <p:attrNameLst>
                                          <p:attrName>ppt_w</p:attrName>
                                        </p:attrNameLst>
                                      </p:cBhvr>
                                      <p:tavLst>
                                        <p:tav tm="0">
                                          <p:val>
                                            <p:fltVal val="0"/>
                                          </p:val>
                                        </p:tav>
                                        <p:tav tm="100000">
                                          <p:val>
                                            <p:strVal val="#ppt_w"/>
                                          </p:val>
                                        </p:tav>
                                      </p:tavLst>
                                    </p:anim>
                                    <p:anim calcmode="lin" valueType="num">
                                      <p:cBhvr>
                                        <p:cTn id="46" dur="500" fill="hold"/>
                                        <p:tgtEl>
                                          <p:spTgt spid="49"/>
                                        </p:tgtEl>
                                        <p:attrNameLst>
                                          <p:attrName>ppt_h</p:attrName>
                                        </p:attrNameLst>
                                      </p:cBhvr>
                                      <p:tavLst>
                                        <p:tav tm="0">
                                          <p:val>
                                            <p:fltVal val="0"/>
                                          </p:val>
                                        </p:tav>
                                        <p:tav tm="100000">
                                          <p:val>
                                            <p:strVal val="#ppt_h"/>
                                          </p:val>
                                        </p:tav>
                                      </p:tavLst>
                                    </p:anim>
                                    <p:animEffect transition="in" filter="fade">
                                      <p:cBhvr>
                                        <p:cTn id="47" dur="500"/>
                                        <p:tgtEl>
                                          <p:spTgt spid="49"/>
                                        </p:tgtEl>
                                      </p:cBhvr>
                                    </p:animEffect>
                                  </p:childTnLst>
                                </p:cTn>
                              </p:par>
                              <p:par>
                                <p:cTn id="48" presetID="53" presetClass="entr" presetSubtype="16" fill="hold" grpId="0" nodeType="withEffect">
                                  <p:stCondLst>
                                    <p:cond delay="2800"/>
                                  </p:stCondLst>
                                  <p:childTnLst>
                                    <p:set>
                                      <p:cBhvr>
                                        <p:cTn id="49" dur="1" fill="hold">
                                          <p:stCondLst>
                                            <p:cond delay="0"/>
                                          </p:stCondLst>
                                        </p:cTn>
                                        <p:tgtEl>
                                          <p:spTgt spid="50"/>
                                        </p:tgtEl>
                                        <p:attrNameLst>
                                          <p:attrName>style.visibility</p:attrName>
                                        </p:attrNameLst>
                                      </p:cBhvr>
                                      <p:to>
                                        <p:strVal val="visible"/>
                                      </p:to>
                                    </p:set>
                                    <p:anim calcmode="lin" valueType="num">
                                      <p:cBhvr>
                                        <p:cTn id="50" dur="500" fill="hold"/>
                                        <p:tgtEl>
                                          <p:spTgt spid="50"/>
                                        </p:tgtEl>
                                        <p:attrNameLst>
                                          <p:attrName>ppt_w</p:attrName>
                                        </p:attrNameLst>
                                      </p:cBhvr>
                                      <p:tavLst>
                                        <p:tav tm="0">
                                          <p:val>
                                            <p:fltVal val="0"/>
                                          </p:val>
                                        </p:tav>
                                        <p:tav tm="100000">
                                          <p:val>
                                            <p:strVal val="#ppt_w"/>
                                          </p:val>
                                        </p:tav>
                                      </p:tavLst>
                                    </p:anim>
                                    <p:anim calcmode="lin" valueType="num">
                                      <p:cBhvr>
                                        <p:cTn id="51" dur="500" fill="hold"/>
                                        <p:tgtEl>
                                          <p:spTgt spid="50"/>
                                        </p:tgtEl>
                                        <p:attrNameLst>
                                          <p:attrName>ppt_h</p:attrName>
                                        </p:attrNameLst>
                                      </p:cBhvr>
                                      <p:tavLst>
                                        <p:tav tm="0">
                                          <p:val>
                                            <p:fltVal val="0"/>
                                          </p:val>
                                        </p:tav>
                                        <p:tav tm="100000">
                                          <p:val>
                                            <p:strVal val="#ppt_h"/>
                                          </p:val>
                                        </p:tav>
                                      </p:tavLst>
                                    </p:anim>
                                    <p:animEffect transition="in" filter="fade">
                                      <p:cBhvr>
                                        <p:cTn id="52" dur="500"/>
                                        <p:tgtEl>
                                          <p:spTgt spid="50"/>
                                        </p:tgtEl>
                                      </p:cBhvr>
                                    </p:animEffect>
                                  </p:childTnLst>
                                </p:cTn>
                              </p:par>
                              <p:par>
                                <p:cTn id="53" presetID="53" presetClass="entr" presetSubtype="16" fill="hold" grpId="0" nodeType="withEffect">
                                  <p:stCondLst>
                                    <p:cond delay="3000"/>
                                  </p:stCondLst>
                                  <p:childTnLst>
                                    <p:set>
                                      <p:cBhvr>
                                        <p:cTn id="54" dur="1" fill="hold">
                                          <p:stCondLst>
                                            <p:cond delay="0"/>
                                          </p:stCondLst>
                                        </p:cTn>
                                        <p:tgtEl>
                                          <p:spTgt spid="51"/>
                                        </p:tgtEl>
                                        <p:attrNameLst>
                                          <p:attrName>style.visibility</p:attrName>
                                        </p:attrNameLst>
                                      </p:cBhvr>
                                      <p:to>
                                        <p:strVal val="visible"/>
                                      </p:to>
                                    </p:set>
                                    <p:anim calcmode="lin" valueType="num">
                                      <p:cBhvr>
                                        <p:cTn id="55" dur="500" fill="hold"/>
                                        <p:tgtEl>
                                          <p:spTgt spid="51"/>
                                        </p:tgtEl>
                                        <p:attrNameLst>
                                          <p:attrName>ppt_w</p:attrName>
                                        </p:attrNameLst>
                                      </p:cBhvr>
                                      <p:tavLst>
                                        <p:tav tm="0">
                                          <p:val>
                                            <p:fltVal val="0"/>
                                          </p:val>
                                        </p:tav>
                                        <p:tav tm="100000">
                                          <p:val>
                                            <p:strVal val="#ppt_w"/>
                                          </p:val>
                                        </p:tav>
                                      </p:tavLst>
                                    </p:anim>
                                    <p:anim calcmode="lin" valueType="num">
                                      <p:cBhvr>
                                        <p:cTn id="56" dur="500" fill="hold"/>
                                        <p:tgtEl>
                                          <p:spTgt spid="51"/>
                                        </p:tgtEl>
                                        <p:attrNameLst>
                                          <p:attrName>ppt_h</p:attrName>
                                        </p:attrNameLst>
                                      </p:cBhvr>
                                      <p:tavLst>
                                        <p:tav tm="0">
                                          <p:val>
                                            <p:fltVal val="0"/>
                                          </p:val>
                                        </p:tav>
                                        <p:tav tm="100000">
                                          <p:val>
                                            <p:strVal val="#ppt_h"/>
                                          </p:val>
                                        </p:tav>
                                      </p:tavLst>
                                    </p:anim>
                                    <p:animEffect transition="in" filter="fade">
                                      <p:cBhvr>
                                        <p:cTn id="57" dur="500"/>
                                        <p:tgtEl>
                                          <p:spTgt spid="51"/>
                                        </p:tgtEl>
                                      </p:cBhvr>
                                    </p:animEffect>
                                  </p:childTnLst>
                                </p:cTn>
                              </p:par>
                              <p:par>
                                <p:cTn id="58" presetID="53" presetClass="entr" presetSubtype="16" fill="hold" grpId="0" nodeType="withEffect">
                                  <p:stCondLst>
                                    <p:cond delay="3200"/>
                                  </p:stCondLst>
                                  <p:childTnLst>
                                    <p:set>
                                      <p:cBhvr>
                                        <p:cTn id="59" dur="1" fill="hold">
                                          <p:stCondLst>
                                            <p:cond delay="0"/>
                                          </p:stCondLst>
                                        </p:cTn>
                                        <p:tgtEl>
                                          <p:spTgt spid="52"/>
                                        </p:tgtEl>
                                        <p:attrNameLst>
                                          <p:attrName>style.visibility</p:attrName>
                                        </p:attrNameLst>
                                      </p:cBhvr>
                                      <p:to>
                                        <p:strVal val="visible"/>
                                      </p:to>
                                    </p:set>
                                    <p:anim calcmode="lin" valueType="num">
                                      <p:cBhvr>
                                        <p:cTn id="60" dur="500" fill="hold"/>
                                        <p:tgtEl>
                                          <p:spTgt spid="52"/>
                                        </p:tgtEl>
                                        <p:attrNameLst>
                                          <p:attrName>ppt_w</p:attrName>
                                        </p:attrNameLst>
                                      </p:cBhvr>
                                      <p:tavLst>
                                        <p:tav tm="0">
                                          <p:val>
                                            <p:fltVal val="0"/>
                                          </p:val>
                                        </p:tav>
                                        <p:tav tm="100000">
                                          <p:val>
                                            <p:strVal val="#ppt_w"/>
                                          </p:val>
                                        </p:tav>
                                      </p:tavLst>
                                    </p:anim>
                                    <p:anim calcmode="lin" valueType="num">
                                      <p:cBhvr>
                                        <p:cTn id="61" dur="500" fill="hold"/>
                                        <p:tgtEl>
                                          <p:spTgt spid="52"/>
                                        </p:tgtEl>
                                        <p:attrNameLst>
                                          <p:attrName>ppt_h</p:attrName>
                                        </p:attrNameLst>
                                      </p:cBhvr>
                                      <p:tavLst>
                                        <p:tav tm="0">
                                          <p:val>
                                            <p:fltVal val="0"/>
                                          </p:val>
                                        </p:tav>
                                        <p:tav tm="100000">
                                          <p:val>
                                            <p:strVal val="#ppt_h"/>
                                          </p:val>
                                        </p:tav>
                                      </p:tavLst>
                                    </p:anim>
                                    <p:animEffect transition="in" filter="fade">
                                      <p:cBhvr>
                                        <p:cTn id="62" dur="500"/>
                                        <p:tgtEl>
                                          <p:spTgt spid="52"/>
                                        </p:tgtEl>
                                      </p:cBhvr>
                                    </p:animEffect>
                                  </p:childTnLst>
                                </p:cTn>
                              </p:par>
                              <p:par>
                                <p:cTn id="63" presetID="53" presetClass="entr" presetSubtype="16" fill="hold" grpId="0" nodeType="withEffect">
                                  <p:stCondLst>
                                    <p:cond delay="3400"/>
                                  </p:stCondLst>
                                  <p:childTnLst>
                                    <p:set>
                                      <p:cBhvr>
                                        <p:cTn id="64" dur="1" fill="hold">
                                          <p:stCondLst>
                                            <p:cond delay="0"/>
                                          </p:stCondLst>
                                        </p:cTn>
                                        <p:tgtEl>
                                          <p:spTgt spid="53"/>
                                        </p:tgtEl>
                                        <p:attrNameLst>
                                          <p:attrName>style.visibility</p:attrName>
                                        </p:attrNameLst>
                                      </p:cBhvr>
                                      <p:to>
                                        <p:strVal val="visible"/>
                                      </p:to>
                                    </p:set>
                                    <p:anim calcmode="lin" valueType="num">
                                      <p:cBhvr>
                                        <p:cTn id="65" dur="500" fill="hold"/>
                                        <p:tgtEl>
                                          <p:spTgt spid="53"/>
                                        </p:tgtEl>
                                        <p:attrNameLst>
                                          <p:attrName>ppt_w</p:attrName>
                                        </p:attrNameLst>
                                      </p:cBhvr>
                                      <p:tavLst>
                                        <p:tav tm="0">
                                          <p:val>
                                            <p:fltVal val="0"/>
                                          </p:val>
                                        </p:tav>
                                        <p:tav tm="100000">
                                          <p:val>
                                            <p:strVal val="#ppt_w"/>
                                          </p:val>
                                        </p:tav>
                                      </p:tavLst>
                                    </p:anim>
                                    <p:anim calcmode="lin" valueType="num">
                                      <p:cBhvr>
                                        <p:cTn id="66" dur="500" fill="hold"/>
                                        <p:tgtEl>
                                          <p:spTgt spid="53"/>
                                        </p:tgtEl>
                                        <p:attrNameLst>
                                          <p:attrName>ppt_h</p:attrName>
                                        </p:attrNameLst>
                                      </p:cBhvr>
                                      <p:tavLst>
                                        <p:tav tm="0">
                                          <p:val>
                                            <p:fltVal val="0"/>
                                          </p:val>
                                        </p:tav>
                                        <p:tav tm="100000">
                                          <p:val>
                                            <p:strVal val="#ppt_h"/>
                                          </p:val>
                                        </p:tav>
                                      </p:tavLst>
                                    </p:anim>
                                    <p:animEffect transition="in" filter="fade">
                                      <p:cBhvr>
                                        <p:cTn id="67" dur="500"/>
                                        <p:tgtEl>
                                          <p:spTgt spid="53"/>
                                        </p:tgtEl>
                                      </p:cBhvr>
                                    </p:animEffect>
                                  </p:childTnLst>
                                </p:cTn>
                              </p:par>
                              <p:par>
                                <p:cTn id="68" presetID="53" presetClass="entr" presetSubtype="16" fill="hold" grpId="0" nodeType="withEffect">
                                  <p:stCondLst>
                                    <p:cond delay="3600"/>
                                  </p:stCondLst>
                                  <p:childTnLst>
                                    <p:set>
                                      <p:cBhvr>
                                        <p:cTn id="69" dur="1" fill="hold">
                                          <p:stCondLst>
                                            <p:cond delay="0"/>
                                          </p:stCondLst>
                                        </p:cTn>
                                        <p:tgtEl>
                                          <p:spTgt spid="54"/>
                                        </p:tgtEl>
                                        <p:attrNameLst>
                                          <p:attrName>style.visibility</p:attrName>
                                        </p:attrNameLst>
                                      </p:cBhvr>
                                      <p:to>
                                        <p:strVal val="visible"/>
                                      </p:to>
                                    </p:set>
                                    <p:anim calcmode="lin" valueType="num">
                                      <p:cBhvr>
                                        <p:cTn id="70" dur="500" fill="hold"/>
                                        <p:tgtEl>
                                          <p:spTgt spid="54"/>
                                        </p:tgtEl>
                                        <p:attrNameLst>
                                          <p:attrName>ppt_w</p:attrName>
                                        </p:attrNameLst>
                                      </p:cBhvr>
                                      <p:tavLst>
                                        <p:tav tm="0">
                                          <p:val>
                                            <p:fltVal val="0"/>
                                          </p:val>
                                        </p:tav>
                                        <p:tav tm="100000">
                                          <p:val>
                                            <p:strVal val="#ppt_w"/>
                                          </p:val>
                                        </p:tav>
                                      </p:tavLst>
                                    </p:anim>
                                    <p:anim calcmode="lin" valueType="num">
                                      <p:cBhvr>
                                        <p:cTn id="71" dur="500" fill="hold"/>
                                        <p:tgtEl>
                                          <p:spTgt spid="54"/>
                                        </p:tgtEl>
                                        <p:attrNameLst>
                                          <p:attrName>ppt_h</p:attrName>
                                        </p:attrNameLst>
                                      </p:cBhvr>
                                      <p:tavLst>
                                        <p:tav tm="0">
                                          <p:val>
                                            <p:fltVal val="0"/>
                                          </p:val>
                                        </p:tav>
                                        <p:tav tm="100000">
                                          <p:val>
                                            <p:strVal val="#ppt_h"/>
                                          </p:val>
                                        </p:tav>
                                      </p:tavLst>
                                    </p:anim>
                                    <p:animEffect transition="in" filter="fade">
                                      <p:cBhvr>
                                        <p:cTn id="72" dur="500"/>
                                        <p:tgtEl>
                                          <p:spTgt spid="54"/>
                                        </p:tgtEl>
                                      </p:cBhvr>
                                    </p:animEffect>
                                  </p:childTnLst>
                                </p:cTn>
                              </p:par>
                              <p:par>
                                <p:cTn id="73" presetID="53" presetClass="entr" presetSubtype="16" fill="hold" grpId="0" nodeType="withEffect">
                                  <p:stCondLst>
                                    <p:cond delay="3800"/>
                                  </p:stCondLst>
                                  <p:childTnLst>
                                    <p:set>
                                      <p:cBhvr>
                                        <p:cTn id="74" dur="1" fill="hold">
                                          <p:stCondLst>
                                            <p:cond delay="0"/>
                                          </p:stCondLst>
                                        </p:cTn>
                                        <p:tgtEl>
                                          <p:spTgt spid="55"/>
                                        </p:tgtEl>
                                        <p:attrNameLst>
                                          <p:attrName>style.visibility</p:attrName>
                                        </p:attrNameLst>
                                      </p:cBhvr>
                                      <p:to>
                                        <p:strVal val="visible"/>
                                      </p:to>
                                    </p:set>
                                    <p:anim calcmode="lin" valueType="num">
                                      <p:cBhvr>
                                        <p:cTn id="75" dur="500" fill="hold"/>
                                        <p:tgtEl>
                                          <p:spTgt spid="55"/>
                                        </p:tgtEl>
                                        <p:attrNameLst>
                                          <p:attrName>ppt_w</p:attrName>
                                        </p:attrNameLst>
                                      </p:cBhvr>
                                      <p:tavLst>
                                        <p:tav tm="0">
                                          <p:val>
                                            <p:fltVal val="0"/>
                                          </p:val>
                                        </p:tav>
                                        <p:tav tm="100000">
                                          <p:val>
                                            <p:strVal val="#ppt_w"/>
                                          </p:val>
                                        </p:tav>
                                      </p:tavLst>
                                    </p:anim>
                                    <p:anim calcmode="lin" valueType="num">
                                      <p:cBhvr>
                                        <p:cTn id="76" dur="500" fill="hold"/>
                                        <p:tgtEl>
                                          <p:spTgt spid="55"/>
                                        </p:tgtEl>
                                        <p:attrNameLst>
                                          <p:attrName>ppt_h</p:attrName>
                                        </p:attrNameLst>
                                      </p:cBhvr>
                                      <p:tavLst>
                                        <p:tav tm="0">
                                          <p:val>
                                            <p:fltVal val="0"/>
                                          </p:val>
                                        </p:tav>
                                        <p:tav tm="100000">
                                          <p:val>
                                            <p:strVal val="#ppt_h"/>
                                          </p:val>
                                        </p:tav>
                                      </p:tavLst>
                                    </p:anim>
                                    <p:animEffect transition="in" filter="fade">
                                      <p:cBhvr>
                                        <p:cTn id="77" dur="500"/>
                                        <p:tgtEl>
                                          <p:spTgt spid="55"/>
                                        </p:tgtEl>
                                      </p:cBhvr>
                                    </p:animEffect>
                                  </p:childTnLst>
                                </p:cTn>
                              </p:par>
                              <p:par>
                                <p:cTn id="78" presetID="53" presetClass="entr" presetSubtype="16" fill="hold" grpId="0" nodeType="withEffect">
                                  <p:stCondLst>
                                    <p:cond delay="4000"/>
                                  </p:stCondLst>
                                  <p:childTnLst>
                                    <p:set>
                                      <p:cBhvr>
                                        <p:cTn id="79" dur="1" fill="hold">
                                          <p:stCondLst>
                                            <p:cond delay="0"/>
                                          </p:stCondLst>
                                        </p:cTn>
                                        <p:tgtEl>
                                          <p:spTgt spid="56"/>
                                        </p:tgtEl>
                                        <p:attrNameLst>
                                          <p:attrName>style.visibility</p:attrName>
                                        </p:attrNameLst>
                                      </p:cBhvr>
                                      <p:to>
                                        <p:strVal val="visible"/>
                                      </p:to>
                                    </p:set>
                                    <p:anim calcmode="lin" valueType="num">
                                      <p:cBhvr>
                                        <p:cTn id="80" dur="500" fill="hold"/>
                                        <p:tgtEl>
                                          <p:spTgt spid="56"/>
                                        </p:tgtEl>
                                        <p:attrNameLst>
                                          <p:attrName>ppt_w</p:attrName>
                                        </p:attrNameLst>
                                      </p:cBhvr>
                                      <p:tavLst>
                                        <p:tav tm="0">
                                          <p:val>
                                            <p:fltVal val="0"/>
                                          </p:val>
                                        </p:tav>
                                        <p:tav tm="100000">
                                          <p:val>
                                            <p:strVal val="#ppt_w"/>
                                          </p:val>
                                        </p:tav>
                                      </p:tavLst>
                                    </p:anim>
                                    <p:anim calcmode="lin" valueType="num">
                                      <p:cBhvr>
                                        <p:cTn id="81" dur="500" fill="hold"/>
                                        <p:tgtEl>
                                          <p:spTgt spid="56"/>
                                        </p:tgtEl>
                                        <p:attrNameLst>
                                          <p:attrName>ppt_h</p:attrName>
                                        </p:attrNameLst>
                                      </p:cBhvr>
                                      <p:tavLst>
                                        <p:tav tm="0">
                                          <p:val>
                                            <p:fltVal val="0"/>
                                          </p:val>
                                        </p:tav>
                                        <p:tav tm="100000">
                                          <p:val>
                                            <p:strVal val="#ppt_h"/>
                                          </p:val>
                                        </p:tav>
                                      </p:tavLst>
                                    </p:anim>
                                    <p:animEffect transition="in" filter="fade">
                                      <p:cBhvr>
                                        <p:cTn id="82" dur="500"/>
                                        <p:tgtEl>
                                          <p:spTgt spid="56"/>
                                        </p:tgtEl>
                                      </p:cBhvr>
                                    </p:animEffect>
                                  </p:childTnLst>
                                </p:cTn>
                              </p:par>
                              <p:par>
                                <p:cTn id="83" presetID="53" presetClass="entr" presetSubtype="16" fill="hold" nodeType="withEffect">
                                  <p:stCondLst>
                                    <p:cond delay="4200"/>
                                  </p:stCondLst>
                                  <p:childTnLst>
                                    <p:set>
                                      <p:cBhvr>
                                        <p:cTn id="84" dur="1" fill="hold">
                                          <p:stCondLst>
                                            <p:cond delay="0"/>
                                          </p:stCondLst>
                                        </p:cTn>
                                        <p:tgtEl>
                                          <p:spTgt spid="59"/>
                                        </p:tgtEl>
                                        <p:attrNameLst>
                                          <p:attrName>style.visibility</p:attrName>
                                        </p:attrNameLst>
                                      </p:cBhvr>
                                      <p:to>
                                        <p:strVal val="visible"/>
                                      </p:to>
                                    </p:set>
                                    <p:anim calcmode="lin" valueType="num">
                                      <p:cBhvr>
                                        <p:cTn id="85" dur="500" fill="hold"/>
                                        <p:tgtEl>
                                          <p:spTgt spid="59"/>
                                        </p:tgtEl>
                                        <p:attrNameLst>
                                          <p:attrName>ppt_w</p:attrName>
                                        </p:attrNameLst>
                                      </p:cBhvr>
                                      <p:tavLst>
                                        <p:tav tm="0">
                                          <p:val>
                                            <p:fltVal val="0"/>
                                          </p:val>
                                        </p:tav>
                                        <p:tav tm="100000">
                                          <p:val>
                                            <p:strVal val="#ppt_w"/>
                                          </p:val>
                                        </p:tav>
                                      </p:tavLst>
                                    </p:anim>
                                    <p:anim calcmode="lin" valueType="num">
                                      <p:cBhvr>
                                        <p:cTn id="86" dur="500" fill="hold"/>
                                        <p:tgtEl>
                                          <p:spTgt spid="59"/>
                                        </p:tgtEl>
                                        <p:attrNameLst>
                                          <p:attrName>ppt_h</p:attrName>
                                        </p:attrNameLst>
                                      </p:cBhvr>
                                      <p:tavLst>
                                        <p:tav tm="0">
                                          <p:val>
                                            <p:fltVal val="0"/>
                                          </p:val>
                                        </p:tav>
                                        <p:tav tm="100000">
                                          <p:val>
                                            <p:strVal val="#ppt_h"/>
                                          </p:val>
                                        </p:tav>
                                      </p:tavLst>
                                    </p:anim>
                                    <p:animEffect transition="in" filter="fade">
                                      <p:cBhvr>
                                        <p:cTn id="87" dur="500"/>
                                        <p:tgtEl>
                                          <p:spTgt spid="59"/>
                                        </p:tgtEl>
                                      </p:cBhvr>
                                    </p:animEffect>
                                  </p:childTnLst>
                                </p:cTn>
                              </p:par>
                              <p:par>
                                <p:cTn id="88" presetID="53" presetClass="entr" presetSubtype="16" fill="hold" nodeType="withEffect">
                                  <p:stCondLst>
                                    <p:cond delay="4400"/>
                                  </p:stCondLst>
                                  <p:childTnLst>
                                    <p:set>
                                      <p:cBhvr>
                                        <p:cTn id="89" dur="1" fill="hold">
                                          <p:stCondLst>
                                            <p:cond delay="0"/>
                                          </p:stCondLst>
                                        </p:cTn>
                                        <p:tgtEl>
                                          <p:spTgt spid="60"/>
                                        </p:tgtEl>
                                        <p:attrNameLst>
                                          <p:attrName>style.visibility</p:attrName>
                                        </p:attrNameLst>
                                      </p:cBhvr>
                                      <p:to>
                                        <p:strVal val="visible"/>
                                      </p:to>
                                    </p:set>
                                    <p:anim calcmode="lin" valueType="num">
                                      <p:cBhvr>
                                        <p:cTn id="90" dur="500" fill="hold"/>
                                        <p:tgtEl>
                                          <p:spTgt spid="60"/>
                                        </p:tgtEl>
                                        <p:attrNameLst>
                                          <p:attrName>ppt_w</p:attrName>
                                        </p:attrNameLst>
                                      </p:cBhvr>
                                      <p:tavLst>
                                        <p:tav tm="0">
                                          <p:val>
                                            <p:fltVal val="0"/>
                                          </p:val>
                                        </p:tav>
                                        <p:tav tm="100000">
                                          <p:val>
                                            <p:strVal val="#ppt_w"/>
                                          </p:val>
                                        </p:tav>
                                      </p:tavLst>
                                    </p:anim>
                                    <p:anim calcmode="lin" valueType="num">
                                      <p:cBhvr>
                                        <p:cTn id="91" dur="500" fill="hold"/>
                                        <p:tgtEl>
                                          <p:spTgt spid="60"/>
                                        </p:tgtEl>
                                        <p:attrNameLst>
                                          <p:attrName>ppt_h</p:attrName>
                                        </p:attrNameLst>
                                      </p:cBhvr>
                                      <p:tavLst>
                                        <p:tav tm="0">
                                          <p:val>
                                            <p:fltVal val="0"/>
                                          </p:val>
                                        </p:tav>
                                        <p:tav tm="100000">
                                          <p:val>
                                            <p:strVal val="#ppt_h"/>
                                          </p:val>
                                        </p:tav>
                                      </p:tavLst>
                                    </p:anim>
                                    <p:animEffect transition="in" filter="fade">
                                      <p:cBhvr>
                                        <p:cTn id="92" dur="500"/>
                                        <p:tgtEl>
                                          <p:spTgt spid="60"/>
                                        </p:tgtEl>
                                      </p:cBhvr>
                                    </p:animEffect>
                                  </p:childTnLst>
                                </p:cTn>
                              </p:par>
                              <p:par>
                                <p:cTn id="93" presetID="53" presetClass="entr" presetSubtype="16" fill="hold" nodeType="withEffect">
                                  <p:stCondLst>
                                    <p:cond delay="4600"/>
                                  </p:stCondLst>
                                  <p:childTnLst>
                                    <p:set>
                                      <p:cBhvr>
                                        <p:cTn id="94" dur="1" fill="hold">
                                          <p:stCondLst>
                                            <p:cond delay="0"/>
                                          </p:stCondLst>
                                        </p:cTn>
                                        <p:tgtEl>
                                          <p:spTgt spid="61"/>
                                        </p:tgtEl>
                                        <p:attrNameLst>
                                          <p:attrName>style.visibility</p:attrName>
                                        </p:attrNameLst>
                                      </p:cBhvr>
                                      <p:to>
                                        <p:strVal val="visible"/>
                                      </p:to>
                                    </p:set>
                                    <p:anim calcmode="lin" valueType="num">
                                      <p:cBhvr>
                                        <p:cTn id="95" dur="500" fill="hold"/>
                                        <p:tgtEl>
                                          <p:spTgt spid="61"/>
                                        </p:tgtEl>
                                        <p:attrNameLst>
                                          <p:attrName>ppt_w</p:attrName>
                                        </p:attrNameLst>
                                      </p:cBhvr>
                                      <p:tavLst>
                                        <p:tav tm="0">
                                          <p:val>
                                            <p:fltVal val="0"/>
                                          </p:val>
                                        </p:tav>
                                        <p:tav tm="100000">
                                          <p:val>
                                            <p:strVal val="#ppt_w"/>
                                          </p:val>
                                        </p:tav>
                                      </p:tavLst>
                                    </p:anim>
                                    <p:anim calcmode="lin" valueType="num">
                                      <p:cBhvr>
                                        <p:cTn id="96" dur="500" fill="hold"/>
                                        <p:tgtEl>
                                          <p:spTgt spid="61"/>
                                        </p:tgtEl>
                                        <p:attrNameLst>
                                          <p:attrName>ppt_h</p:attrName>
                                        </p:attrNameLst>
                                      </p:cBhvr>
                                      <p:tavLst>
                                        <p:tav tm="0">
                                          <p:val>
                                            <p:fltVal val="0"/>
                                          </p:val>
                                        </p:tav>
                                        <p:tav tm="100000">
                                          <p:val>
                                            <p:strVal val="#ppt_h"/>
                                          </p:val>
                                        </p:tav>
                                      </p:tavLst>
                                    </p:anim>
                                    <p:animEffect transition="in" filter="fade">
                                      <p:cBhvr>
                                        <p:cTn id="97" dur="500"/>
                                        <p:tgtEl>
                                          <p:spTgt spid="61"/>
                                        </p:tgtEl>
                                      </p:cBhvr>
                                    </p:animEffect>
                                  </p:childTnLst>
                                </p:cTn>
                              </p:par>
                              <p:par>
                                <p:cTn id="98" presetID="53" presetClass="entr" presetSubtype="16" fill="hold" grpId="0" nodeType="withEffect">
                                  <p:stCondLst>
                                    <p:cond delay="4800"/>
                                  </p:stCondLst>
                                  <p:childTnLst>
                                    <p:set>
                                      <p:cBhvr>
                                        <p:cTn id="99" dur="1" fill="hold">
                                          <p:stCondLst>
                                            <p:cond delay="0"/>
                                          </p:stCondLst>
                                        </p:cTn>
                                        <p:tgtEl>
                                          <p:spTgt spid="41"/>
                                        </p:tgtEl>
                                        <p:attrNameLst>
                                          <p:attrName>style.visibility</p:attrName>
                                        </p:attrNameLst>
                                      </p:cBhvr>
                                      <p:to>
                                        <p:strVal val="visible"/>
                                      </p:to>
                                    </p:set>
                                    <p:anim calcmode="lin" valueType="num">
                                      <p:cBhvr>
                                        <p:cTn id="100" dur="500" fill="hold"/>
                                        <p:tgtEl>
                                          <p:spTgt spid="41"/>
                                        </p:tgtEl>
                                        <p:attrNameLst>
                                          <p:attrName>ppt_w</p:attrName>
                                        </p:attrNameLst>
                                      </p:cBhvr>
                                      <p:tavLst>
                                        <p:tav tm="0">
                                          <p:val>
                                            <p:fltVal val="0"/>
                                          </p:val>
                                        </p:tav>
                                        <p:tav tm="100000">
                                          <p:val>
                                            <p:strVal val="#ppt_w"/>
                                          </p:val>
                                        </p:tav>
                                      </p:tavLst>
                                    </p:anim>
                                    <p:anim calcmode="lin" valueType="num">
                                      <p:cBhvr>
                                        <p:cTn id="101" dur="500" fill="hold"/>
                                        <p:tgtEl>
                                          <p:spTgt spid="41"/>
                                        </p:tgtEl>
                                        <p:attrNameLst>
                                          <p:attrName>ppt_h</p:attrName>
                                        </p:attrNameLst>
                                      </p:cBhvr>
                                      <p:tavLst>
                                        <p:tav tm="0">
                                          <p:val>
                                            <p:fltVal val="0"/>
                                          </p:val>
                                        </p:tav>
                                        <p:tav tm="100000">
                                          <p:val>
                                            <p:strVal val="#ppt_h"/>
                                          </p:val>
                                        </p:tav>
                                      </p:tavLst>
                                    </p:anim>
                                    <p:animEffect transition="in" filter="fade">
                                      <p:cBhvr>
                                        <p:cTn id="102" dur="500"/>
                                        <p:tgtEl>
                                          <p:spTgt spid="41"/>
                                        </p:tgtEl>
                                      </p:cBhvr>
                                    </p:animEffect>
                                  </p:childTnLst>
                                </p:cTn>
                              </p:par>
                              <p:par>
                                <p:cTn id="103" presetID="53" presetClass="entr" presetSubtype="16" fill="hold" grpId="0" nodeType="withEffect" nodePh="1">
                                  <p:stCondLst>
                                    <p:cond delay="5000"/>
                                  </p:stCondLst>
                                  <p:endCondLst>
                                    <p:cond evt="begin" delay="0">
                                      <p:tn val="103"/>
                                    </p:cond>
                                  </p:endCondLst>
                                  <p:childTnLst>
                                    <p:set>
                                      <p:cBhvr>
                                        <p:cTn id="104" dur="1" fill="hold">
                                          <p:stCondLst>
                                            <p:cond delay="0"/>
                                          </p:stCondLst>
                                        </p:cTn>
                                        <p:tgtEl>
                                          <p:spTgt spid="42"/>
                                        </p:tgtEl>
                                        <p:attrNameLst>
                                          <p:attrName>style.visibility</p:attrName>
                                        </p:attrNameLst>
                                      </p:cBhvr>
                                      <p:to>
                                        <p:strVal val="visible"/>
                                      </p:to>
                                    </p:set>
                                    <p:anim calcmode="lin" valueType="num">
                                      <p:cBhvr>
                                        <p:cTn id="105" dur="500" fill="hold"/>
                                        <p:tgtEl>
                                          <p:spTgt spid="42"/>
                                        </p:tgtEl>
                                        <p:attrNameLst>
                                          <p:attrName>ppt_w</p:attrName>
                                        </p:attrNameLst>
                                      </p:cBhvr>
                                      <p:tavLst>
                                        <p:tav tm="0">
                                          <p:val>
                                            <p:fltVal val="0"/>
                                          </p:val>
                                        </p:tav>
                                        <p:tav tm="100000">
                                          <p:val>
                                            <p:strVal val="#ppt_w"/>
                                          </p:val>
                                        </p:tav>
                                      </p:tavLst>
                                    </p:anim>
                                    <p:anim calcmode="lin" valueType="num">
                                      <p:cBhvr>
                                        <p:cTn id="106" dur="500" fill="hold"/>
                                        <p:tgtEl>
                                          <p:spTgt spid="42"/>
                                        </p:tgtEl>
                                        <p:attrNameLst>
                                          <p:attrName>ppt_h</p:attrName>
                                        </p:attrNameLst>
                                      </p:cBhvr>
                                      <p:tavLst>
                                        <p:tav tm="0">
                                          <p:val>
                                            <p:fltVal val="0"/>
                                          </p:val>
                                        </p:tav>
                                        <p:tav tm="100000">
                                          <p:val>
                                            <p:strVal val="#ppt_h"/>
                                          </p:val>
                                        </p:tav>
                                      </p:tavLst>
                                    </p:anim>
                                    <p:animEffect transition="in" filter="fade">
                                      <p:cBhvr>
                                        <p:cTn id="107" dur="500"/>
                                        <p:tgtEl>
                                          <p:spTgt spid="42"/>
                                        </p:tgtEl>
                                      </p:cBhvr>
                                    </p:animEffect>
                                  </p:childTnLst>
                                </p:cTn>
                              </p:par>
                              <p:par>
                                <p:cTn id="108" presetID="53" presetClass="entr" presetSubtype="16" fill="hold" grpId="0" nodeType="withEffect">
                                  <p:stCondLst>
                                    <p:cond delay="5200"/>
                                  </p:stCondLst>
                                  <p:childTnLst>
                                    <p:set>
                                      <p:cBhvr>
                                        <p:cTn id="109" dur="1" fill="hold">
                                          <p:stCondLst>
                                            <p:cond delay="0"/>
                                          </p:stCondLst>
                                        </p:cTn>
                                        <p:tgtEl>
                                          <p:spTgt spid="39"/>
                                        </p:tgtEl>
                                        <p:attrNameLst>
                                          <p:attrName>style.visibility</p:attrName>
                                        </p:attrNameLst>
                                      </p:cBhvr>
                                      <p:to>
                                        <p:strVal val="visible"/>
                                      </p:to>
                                    </p:set>
                                    <p:anim calcmode="lin" valueType="num">
                                      <p:cBhvr>
                                        <p:cTn id="110" dur="500" fill="hold"/>
                                        <p:tgtEl>
                                          <p:spTgt spid="39"/>
                                        </p:tgtEl>
                                        <p:attrNameLst>
                                          <p:attrName>ppt_w</p:attrName>
                                        </p:attrNameLst>
                                      </p:cBhvr>
                                      <p:tavLst>
                                        <p:tav tm="0">
                                          <p:val>
                                            <p:fltVal val="0"/>
                                          </p:val>
                                        </p:tav>
                                        <p:tav tm="100000">
                                          <p:val>
                                            <p:strVal val="#ppt_w"/>
                                          </p:val>
                                        </p:tav>
                                      </p:tavLst>
                                    </p:anim>
                                    <p:anim calcmode="lin" valueType="num">
                                      <p:cBhvr>
                                        <p:cTn id="111" dur="500" fill="hold"/>
                                        <p:tgtEl>
                                          <p:spTgt spid="39"/>
                                        </p:tgtEl>
                                        <p:attrNameLst>
                                          <p:attrName>ppt_h</p:attrName>
                                        </p:attrNameLst>
                                      </p:cBhvr>
                                      <p:tavLst>
                                        <p:tav tm="0">
                                          <p:val>
                                            <p:fltVal val="0"/>
                                          </p:val>
                                        </p:tav>
                                        <p:tav tm="100000">
                                          <p:val>
                                            <p:strVal val="#ppt_h"/>
                                          </p:val>
                                        </p:tav>
                                      </p:tavLst>
                                    </p:anim>
                                    <p:animEffect transition="in" filter="fade">
                                      <p:cBhvr>
                                        <p:cTn id="112" dur="500"/>
                                        <p:tgtEl>
                                          <p:spTgt spid="39"/>
                                        </p:tgtEl>
                                      </p:cBhvr>
                                    </p:animEffect>
                                  </p:childTnLst>
                                </p:cTn>
                              </p:par>
                              <p:par>
                                <p:cTn id="113" presetID="53" presetClass="entr" presetSubtype="16" fill="hold" grpId="0" nodeType="withEffect" nodePh="1">
                                  <p:stCondLst>
                                    <p:cond delay="5400"/>
                                  </p:stCondLst>
                                  <p:endCondLst>
                                    <p:cond evt="begin" delay="0">
                                      <p:tn val="113"/>
                                    </p:cond>
                                  </p:endCondLst>
                                  <p:childTnLst>
                                    <p:set>
                                      <p:cBhvr>
                                        <p:cTn id="114" dur="1" fill="hold">
                                          <p:stCondLst>
                                            <p:cond delay="0"/>
                                          </p:stCondLst>
                                        </p:cTn>
                                        <p:tgtEl>
                                          <p:spTgt spid="40"/>
                                        </p:tgtEl>
                                        <p:attrNameLst>
                                          <p:attrName>style.visibility</p:attrName>
                                        </p:attrNameLst>
                                      </p:cBhvr>
                                      <p:to>
                                        <p:strVal val="visible"/>
                                      </p:to>
                                    </p:set>
                                    <p:anim calcmode="lin" valueType="num">
                                      <p:cBhvr>
                                        <p:cTn id="115" dur="500" fill="hold"/>
                                        <p:tgtEl>
                                          <p:spTgt spid="40"/>
                                        </p:tgtEl>
                                        <p:attrNameLst>
                                          <p:attrName>ppt_w</p:attrName>
                                        </p:attrNameLst>
                                      </p:cBhvr>
                                      <p:tavLst>
                                        <p:tav tm="0">
                                          <p:val>
                                            <p:fltVal val="0"/>
                                          </p:val>
                                        </p:tav>
                                        <p:tav tm="100000">
                                          <p:val>
                                            <p:strVal val="#ppt_w"/>
                                          </p:val>
                                        </p:tav>
                                      </p:tavLst>
                                    </p:anim>
                                    <p:anim calcmode="lin" valueType="num">
                                      <p:cBhvr>
                                        <p:cTn id="116" dur="500" fill="hold"/>
                                        <p:tgtEl>
                                          <p:spTgt spid="40"/>
                                        </p:tgtEl>
                                        <p:attrNameLst>
                                          <p:attrName>ppt_h</p:attrName>
                                        </p:attrNameLst>
                                      </p:cBhvr>
                                      <p:tavLst>
                                        <p:tav tm="0">
                                          <p:val>
                                            <p:fltVal val="0"/>
                                          </p:val>
                                        </p:tav>
                                        <p:tav tm="100000">
                                          <p:val>
                                            <p:strVal val="#ppt_h"/>
                                          </p:val>
                                        </p:tav>
                                      </p:tavLst>
                                    </p:anim>
                                    <p:animEffect transition="in" filter="fade">
                                      <p:cBhvr>
                                        <p:cTn id="117" dur="500"/>
                                        <p:tgtEl>
                                          <p:spTgt spid="40"/>
                                        </p:tgtEl>
                                      </p:cBhvr>
                                    </p:animEffect>
                                  </p:childTnLst>
                                </p:cTn>
                              </p:par>
                              <p:par>
                                <p:cTn id="118" presetID="53" presetClass="entr" presetSubtype="16" fill="hold" grpId="0" nodeType="withEffect">
                                  <p:stCondLst>
                                    <p:cond delay="5600"/>
                                  </p:stCondLst>
                                  <p:childTnLst>
                                    <p:set>
                                      <p:cBhvr>
                                        <p:cTn id="119" dur="1" fill="hold">
                                          <p:stCondLst>
                                            <p:cond delay="0"/>
                                          </p:stCondLst>
                                        </p:cTn>
                                        <p:tgtEl>
                                          <p:spTgt spid="37"/>
                                        </p:tgtEl>
                                        <p:attrNameLst>
                                          <p:attrName>style.visibility</p:attrName>
                                        </p:attrNameLst>
                                      </p:cBhvr>
                                      <p:to>
                                        <p:strVal val="visible"/>
                                      </p:to>
                                    </p:set>
                                    <p:anim calcmode="lin" valueType="num">
                                      <p:cBhvr>
                                        <p:cTn id="120" dur="500" fill="hold"/>
                                        <p:tgtEl>
                                          <p:spTgt spid="37"/>
                                        </p:tgtEl>
                                        <p:attrNameLst>
                                          <p:attrName>ppt_w</p:attrName>
                                        </p:attrNameLst>
                                      </p:cBhvr>
                                      <p:tavLst>
                                        <p:tav tm="0">
                                          <p:val>
                                            <p:fltVal val="0"/>
                                          </p:val>
                                        </p:tav>
                                        <p:tav tm="100000">
                                          <p:val>
                                            <p:strVal val="#ppt_w"/>
                                          </p:val>
                                        </p:tav>
                                      </p:tavLst>
                                    </p:anim>
                                    <p:anim calcmode="lin" valueType="num">
                                      <p:cBhvr>
                                        <p:cTn id="121" dur="500" fill="hold"/>
                                        <p:tgtEl>
                                          <p:spTgt spid="37"/>
                                        </p:tgtEl>
                                        <p:attrNameLst>
                                          <p:attrName>ppt_h</p:attrName>
                                        </p:attrNameLst>
                                      </p:cBhvr>
                                      <p:tavLst>
                                        <p:tav tm="0">
                                          <p:val>
                                            <p:fltVal val="0"/>
                                          </p:val>
                                        </p:tav>
                                        <p:tav tm="100000">
                                          <p:val>
                                            <p:strVal val="#ppt_h"/>
                                          </p:val>
                                        </p:tav>
                                      </p:tavLst>
                                    </p:anim>
                                    <p:animEffect transition="in" filter="fade">
                                      <p:cBhvr>
                                        <p:cTn id="122" dur="500"/>
                                        <p:tgtEl>
                                          <p:spTgt spid="37"/>
                                        </p:tgtEl>
                                      </p:cBhvr>
                                    </p:animEffect>
                                  </p:childTnLst>
                                </p:cTn>
                              </p:par>
                              <p:par>
                                <p:cTn id="123" presetID="53" presetClass="entr" presetSubtype="16" fill="hold" grpId="0" nodeType="withEffect" nodePh="1">
                                  <p:stCondLst>
                                    <p:cond delay="5800"/>
                                  </p:stCondLst>
                                  <p:endCondLst>
                                    <p:cond evt="begin" delay="0">
                                      <p:tn val="123"/>
                                    </p:cond>
                                  </p:endCondLst>
                                  <p:childTnLst>
                                    <p:set>
                                      <p:cBhvr>
                                        <p:cTn id="124" dur="1" fill="hold">
                                          <p:stCondLst>
                                            <p:cond delay="0"/>
                                          </p:stCondLst>
                                        </p:cTn>
                                        <p:tgtEl>
                                          <p:spTgt spid="38"/>
                                        </p:tgtEl>
                                        <p:attrNameLst>
                                          <p:attrName>style.visibility</p:attrName>
                                        </p:attrNameLst>
                                      </p:cBhvr>
                                      <p:to>
                                        <p:strVal val="visible"/>
                                      </p:to>
                                    </p:set>
                                    <p:anim calcmode="lin" valueType="num">
                                      <p:cBhvr>
                                        <p:cTn id="125" dur="500" fill="hold"/>
                                        <p:tgtEl>
                                          <p:spTgt spid="38"/>
                                        </p:tgtEl>
                                        <p:attrNameLst>
                                          <p:attrName>ppt_w</p:attrName>
                                        </p:attrNameLst>
                                      </p:cBhvr>
                                      <p:tavLst>
                                        <p:tav tm="0">
                                          <p:val>
                                            <p:fltVal val="0"/>
                                          </p:val>
                                        </p:tav>
                                        <p:tav tm="100000">
                                          <p:val>
                                            <p:strVal val="#ppt_w"/>
                                          </p:val>
                                        </p:tav>
                                      </p:tavLst>
                                    </p:anim>
                                    <p:anim calcmode="lin" valueType="num">
                                      <p:cBhvr>
                                        <p:cTn id="126" dur="500" fill="hold"/>
                                        <p:tgtEl>
                                          <p:spTgt spid="38"/>
                                        </p:tgtEl>
                                        <p:attrNameLst>
                                          <p:attrName>ppt_h</p:attrName>
                                        </p:attrNameLst>
                                      </p:cBhvr>
                                      <p:tavLst>
                                        <p:tav tm="0">
                                          <p:val>
                                            <p:fltVal val="0"/>
                                          </p:val>
                                        </p:tav>
                                        <p:tav tm="100000">
                                          <p:val>
                                            <p:strVal val="#ppt_h"/>
                                          </p:val>
                                        </p:tav>
                                      </p:tavLst>
                                    </p:anim>
                                    <p:animEffect transition="in" filter="fade">
                                      <p:cBhvr>
                                        <p:cTn id="127" dur="500"/>
                                        <p:tgtEl>
                                          <p:spTgt spid="38"/>
                                        </p:tgtEl>
                                      </p:cBhvr>
                                    </p:animEffect>
                                  </p:childTnLst>
                                </p:cTn>
                              </p:par>
                              <p:par>
                                <p:cTn id="128" presetID="53" presetClass="entr" presetSubtype="16" fill="hold" grpId="0" nodeType="withEffect">
                                  <p:stCondLst>
                                    <p:cond delay="6000"/>
                                  </p:stCondLst>
                                  <p:childTnLst>
                                    <p:set>
                                      <p:cBhvr>
                                        <p:cTn id="129" dur="1" fill="hold">
                                          <p:stCondLst>
                                            <p:cond delay="0"/>
                                          </p:stCondLst>
                                        </p:cTn>
                                        <p:tgtEl>
                                          <p:spTgt spid="35"/>
                                        </p:tgtEl>
                                        <p:attrNameLst>
                                          <p:attrName>style.visibility</p:attrName>
                                        </p:attrNameLst>
                                      </p:cBhvr>
                                      <p:to>
                                        <p:strVal val="visible"/>
                                      </p:to>
                                    </p:set>
                                    <p:anim calcmode="lin" valueType="num">
                                      <p:cBhvr>
                                        <p:cTn id="130" dur="500" fill="hold"/>
                                        <p:tgtEl>
                                          <p:spTgt spid="35"/>
                                        </p:tgtEl>
                                        <p:attrNameLst>
                                          <p:attrName>ppt_w</p:attrName>
                                        </p:attrNameLst>
                                      </p:cBhvr>
                                      <p:tavLst>
                                        <p:tav tm="0">
                                          <p:val>
                                            <p:fltVal val="0"/>
                                          </p:val>
                                        </p:tav>
                                        <p:tav tm="100000">
                                          <p:val>
                                            <p:strVal val="#ppt_w"/>
                                          </p:val>
                                        </p:tav>
                                      </p:tavLst>
                                    </p:anim>
                                    <p:anim calcmode="lin" valueType="num">
                                      <p:cBhvr>
                                        <p:cTn id="131" dur="500" fill="hold"/>
                                        <p:tgtEl>
                                          <p:spTgt spid="35"/>
                                        </p:tgtEl>
                                        <p:attrNameLst>
                                          <p:attrName>ppt_h</p:attrName>
                                        </p:attrNameLst>
                                      </p:cBhvr>
                                      <p:tavLst>
                                        <p:tav tm="0">
                                          <p:val>
                                            <p:fltVal val="0"/>
                                          </p:val>
                                        </p:tav>
                                        <p:tav tm="100000">
                                          <p:val>
                                            <p:strVal val="#ppt_h"/>
                                          </p:val>
                                        </p:tav>
                                      </p:tavLst>
                                    </p:anim>
                                    <p:animEffect transition="in" filter="fade">
                                      <p:cBhvr>
                                        <p:cTn id="132" dur="500"/>
                                        <p:tgtEl>
                                          <p:spTgt spid="35"/>
                                        </p:tgtEl>
                                      </p:cBhvr>
                                    </p:animEffect>
                                  </p:childTnLst>
                                </p:cTn>
                              </p:par>
                              <p:par>
                                <p:cTn id="133" presetID="53" presetClass="entr" presetSubtype="16" fill="hold" grpId="0" nodeType="withEffect" nodePh="1">
                                  <p:stCondLst>
                                    <p:cond delay="6200"/>
                                  </p:stCondLst>
                                  <p:endCondLst>
                                    <p:cond evt="begin" delay="0">
                                      <p:tn val="133"/>
                                    </p:cond>
                                  </p:endCondLst>
                                  <p:childTnLst>
                                    <p:set>
                                      <p:cBhvr>
                                        <p:cTn id="134" dur="1" fill="hold">
                                          <p:stCondLst>
                                            <p:cond delay="0"/>
                                          </p:stCondLst>
                                        </p:cTn>
                                        <p:tgtEl>
                                          <p:spTgt spid="36"/>
                                        </p:tgtEl>
                                        <p:attrNameLst>
                                          <p:attrName>style.visibility</p:attrName>
                                        </p:attrNameLst>
                                      </p:cBhvr>
                                      <p:to>
                                        <p:strVal val="visible"/>
                                      </p:to>
                                    </p:set>
                                    <p:anim calcmode="lin" valueType="num">
                                      <p:cBhvr>
                                        <p:cTn id="135" dur="500" fill="hold"/>
                                        <p:tgtEl>
                                          <p:spTgt spid="36"/>
                                        </p:tgtEl>
                                        <p:attrNameLst>
                                          <p:attrName>ppt_w</p:attrName>
                                        </p:attrNameLst>
                                      </p:cBhvr>
                                      <p:tavLst>
                                        <p:tav tm="0">
                                          <p:val>
                                            <p:fltVal val="0"/>
                                          </p:val>
                                        </p:tav>
                                        <p:tav tm="100000">
                                          <p:val>
                                            <p:strVal val="#ppt_w"/>
                                          </p:val>
                                        </p:tav>
                                      </p:tavLst>
                                    </p:anim>
                                    <p:anim calcmode="lin" valueType="num">
                                      <p:cBhvr>
                                        <p:cTn id="136" dur="500" fill="hold"/>
                                        <p:tgtEl>
                                          <p:spTgt spid="36"/>
                                        </p:tgtEl>
                                        <p:attrNameLst>
                                          <p:attrName>ppt_h</p:attrName>
                                        </p:attrNameLst>
                                      </p:cBhvr>
                                      <p:tavLst>
                                        <p:tav tm="0">
                                          <p:val>
                                            <p:fltVal val="0"/>
                                          </p:val>
                                        </p:tav>
                                        <p:tav tm="100000">
                                          <p:val>
                                            <p:strVal val="#ppt_h"/>
                                          </p:val>
                                        </p:tav>
                                      </p:tavLst>
                                    </p:anim>
                                    <p:animEffect transition="in" filter="fade">
                                      <p:cBhvr>
                                        <p:cTn id="137"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p:bldP spid="58" grpId="0"/>
      <p:bldP spid="43" grpId="0" animBg="1"/>
      <p:bldP spid="45" grpId="0" animBg="1"/>
      <p:bldP spid="46" grpId="0" animBg="1"/>
      <p:bldP spid="47" grpId="0" animBg="1"/>
      <p:bldP spid="48" grpId="0" animBg="1"/>
      <p:bldP spid="49" grpId="0" animBg="1"/>
      <p:bldP spid="50" grpId="0" animBg="1"/>
      <p:bldP spid="51" grpId="0" animBg="1"/>
      <p:bldP spid="52" grpId="0" animBg="1"/>
      <p:bldP spid="53" grpId="0" animBg="1"/>
      <p:bldP spid="54" grpId="0" animBg="1"/>
      <p:bldP spid="55" grpId="0" animBg="1"/>
      <p:bldP spid="56" grpId="0" animBg="1"/>
      <p:bldP spid="41" grpId="0"/>
      <p:bldP spid="42" grpId="0"/>
      <p:bldP spid="39" grpId="0"/>
      <p:bldP spid="40" grpId="0"/>
      <p:bldP spid="37" grpId="0"/>
      <p:bldP spid="38" grpId="0"/>
      <p:bldP spid="35" grpId="0"/>
      <p:bldP spid="3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3580482" y="1707615"/>
            <a:ext cx="7604083" cy="4226794"/>
          </a:xfrm>
          <a:prstGeom prst="rect">
            <a:avLst/>
          </a:prstGeom>
        </p:spPr>
        <p:txBody>
          <a:bodyPr wrap="square" lIns="121917" tIns="60958" rIns="121917" bIns="60958">
            <a:spAutoFit/>
          </a:bodyPr>
          <a:lstStyle/>
          <a:p>
            <a:pPr>
              <a:lnSpc>
                <a:spcPts val="4000"/>
              </a:lnSpc>
            </a:pPr>
            <a:r>
              <a:rPr lang="zh-CN" altLang="en-US" sz="2700" b="1" dirty="0">
                <a:solidFill>
                  <a:srgbClr val="FF0000"/>
                </a:solidFill>
                <a:latin typeface="华文新魏" pitchFamily="2" charset="-122"/>
                <a:ea typeface="华文新魏" pitchFamily="2" charset="-122"/>
              </a:rPr>
              <a:t>（一）倾听与表达</a:t>
            </a:r>
            <a:endParaRPr lang="en-US" altLang="zh-CN" sz="2700" b="1" dirty="0">
              <a:solidFill>
                <a:srgbClr val="FF0000"/>
              </a:solidFill>
              <a:latin typeface="华文新魏" pitchFamily="2" charset="-122"/>
              <a:ea typeface="华文新魏" pitchFamily="2" charset="-122"/>
            </a:endParaRPr>
          </a:p>
          <a:p>
            <a:pPr>
              <a:lnSpc>
                <a:spcPts val="4000"/>
              </a:lnSpc>
            </a:pPr>
            <a:r>
              <a:rPr lang="en-US" altLang="zh-CN" sz="2700" dirty="0">
                <a:latin typeface="华文新魏" pitchFamily="2" charset="-122"/>
                <a:ea typeface="华文新魏" pitchFamily="2" charset="-122"/>
              </a:rPr>
              <a:t>1.</a:t>
            </a:r>
            <a:r>
              <a:rPr lang="zh-CN" altLang="en-US" sz="2700" dirty="0">
                <a:latin typeface="华文新魏" pitchFamily="2" charset="-122"/>
                <a:ea typeface="华文新魏" pitchFamily="2" charset="-122"/>
              </a:rPr>
              <a:t>认真听并能听懂日常用语</a:t>
            </a:r>
            <a:endParaRPr lang="en-US" altLang="zh-CN" sz="2700" dirty="0">
              <a:latin typeface="华文新魏" pitchFamily="2" charset="-122"/>
              <a:ea typeface="华文新魏" pitchFamily="2" charset="-122"/>
            </a:endParaRPr>
          </a:p>
          <a:p>
            <a:pPr>
              <a:lnSpc>
                <a:spcPts val="4000"/>
              </a:lnSpc>
            </a:pPr>
            <a:r>
              <a:rPr lang="en-US" altLang="zh-CN" sz="2700" dirty="0">
                <a:latin typeface="华文新魏" pitchFamily="2" charset="-122"/>
                <a:ea typeface="华文新魏" pitchFamily="2" charset="-122"/>
              </a:rPr>
              <a:t>2.</a:t>
            </a:r>
            <a:r>
              <a:rPr lang="zh-CN" altLang="en-US" sz="2700" dirty="0">
                <a:latin typeface="华文新魏" pitchFamily="2" charset="-122"/>
                <a:ea typeface="华文新魏" pitchFamily="2" charset="-122"/>
              </a:rPr>
              <a:t>愿意讲话并能清楚表达</a:t>
            </a:r>
            <a:endParaRPr lang="en-US" altLang="zh-CN" sz="2700" dirty="0">
              <a:latin typeface="华文新魏" pitchFamily="2" charset="-122"/>
              <a:ea typeface="华文新魏" pitchFamily="2" charset="-122"/>
            </a:endParaRPr>
          </a:p>
          <a:p>
            <a:pPr>
              <a:lnSpc>
                <a:spcPts val="4000"/>
              </a:lnSpc>
            </a:pPr>
            <a:r>
              <a:rPr lang="en-US" altLang="zh-CN" sz="2700" dirty="0">
                <a:latin typeface="华文新魏" pitchFamily="2" charset="-122"/>
                <a:ea typeface="华文新魏" pitchFamily="2" charset="-122"/>
              </a:rPr>
              <a:t>3.</a:t>
            </a:r>
            <a:r>
              <a:rPr lang="zh-CN" altLang="en-US" sz="2700" dirty="0">
                <a:latin typeface="华文新魏" pitchFamily="2" charset="-122"/>
                <a:ea typeface="华文新魏" pitchFamily="2" charset="-122"/>
              </a:rPr>
              <a:t>具有文明的语言习惯</a:t>
            </a:r>
            <a:endParaRPr lang="en-US" altLang="zh-CN" sz="2700" dirty="0">
              <a:latin typeface="华文新魏" pitchFamily="2" charset="-122"/>
              <a:ea typeface="华文新魏" pitchFamily="2" charset="-122"/>
            </a:endParaRPr>
          </a:p>
          <a:p>
            <a:pPr>
              <a:lnSpc>
                <a:spcPts val="4000"/>
              </a:lnSpc>
            </a:pPr>
            <a:r>
              <a:rPr lang="zh-CN" altLang="en-US" sz="2700" b="1" dirty="0">
                <a:solidFill>
                  <a:srgbClr val="FF0000"/>
                </a:solidFill>
                <a:latin typeface="华文新魏" pitchFamily="2" charset="-122"/>
                <a:ea typeface="华文新魏" pitchFamily="2" charset="-122"/>
              </a:rPr>
              <a:t>（二）阅读与书写准备</a:t>
            </a:r>
            <a:endParaRPr lang="en-US" altLang="zh-CN" sz="2700" b="1" dirty="0">
              <a:solidFill>
                <a:srgbClr val="FF0000"/>
              </a:solidFill>
              <a:latin typeface="华文新魏" pitchFamily="2" charset="-122"/>
              <a:ea typeface="华文新魏" pitchFamily="2" charset="-122"/>
            </a:endParaRPr>
          </a:p>
          <a:p>
            <a:pPr>
              <a:lnSpc>
                <a:spcPts val="4000"/>
              </a:lnSpc>
            </a:pPr>
            <a:r>
              <a:rPr lang="en-US" altLang="zh-CN" sz="2700" dirty="0">
                <a:latin typeface="华文新魏" pitchFamily="2" charset="-122"/>
                <a:ea typeface="华文新魏" pitchFamily="2" charset="-122"/>
              </a:rPr>
              <a:t>1.</a:t>
            </a:r>
            <a:r>
              <a:rPr lang="zh-CN" altLang="en-US" sz="2700" dirty="0">
                <a:latin typeface="华文新魏" pitchFamily="2" charset="-122"/>
                <a:ea typeface="华文新魏" pitchFamily="2" charset="-122"/>
              </a:rPr>
              <a:t>喜欢听故事，看图书</a:t>
            </a:r>
            <a:endParaRPr lang="en-US" altLang="zh-CN" sz="2700" dirty="0">
              <a:latin typeface="华文新魏" pitchFamily="2" charset="-122"/>
              <a:ea typeface="华文新魏" pitchFamily="2" charset="-122"/>
            </a:endParaRPr>
          </a:p>
          <a:p>
            <a:pPr>
              <a:lnSpc>
                <a:spcPts val="4000"/>
              </a:lnSpc>
            </a:pPr>
            <a:r>
              <a:rPr lang="en-US" altLang="zh-CN" sz="2700" dirty="0">
                <a:latin typeface="华文新魏" pitchFamily="2" charset="-122"/>
                <a:ea typeface="华文新魏" pitchFamily="2" charset="-122"/>
              </a:rPr>
              <a:t>2.</a:t>
            </a:r>
            <a:r>
              <a:rPr lang="zh-CN" altLang="en-US" sz="2700" dirty="0">
                <a:latin typeface="华文新魏" pitchFamily="2" charset="-122"/>
                <a:ea typeface="华文新魏" pitchFamily="2" charset="-122"/>
              </a:rPr>
              <a:t>具有初步的阅读理解能力</a:t>
            </a:r>
            <a:endParaRPr lang="en-US" altLang="zh-CN" sz="2700" dirty="0">
              <a:latin typeface="华文新魏" pitchFamily="2" charset="-122"/>
              <a:ea typeface="华文新魏" pitchFamily="2" charset="-122"/>
            </a:endParaRPr>
          </a:p>
          <a:p>
            <a:pPr>
              <a:lnSpc>
                <a:spcPts val="4000"/>
              </a:lnSpc>
            </a:pPr>
            <a:r>
              <a:rPr lang="en-US" altLang="zh-CN" sz="2700" dirty="0">
                <a:latin typeface="华文新魏" pitchFamily="2" charset="-122"/>
                <a:ea typeface="华文新魏" pitchFamily="2" charset="-122"/>
              </a:rPr>
              <a:t>3.</a:t>
            </a:r>
            <a:r>
              <a:rPr lang="zh-CN" altLang="en-US" sz="2700" dirty="0">
                <a:latin typeface="华文新魏" pitchFamily="2" charset="-122"/>
                <a:ea typeface="华文新魏" pitchFamily="2" charset="-122"/>
              </a:rPr>
              <a:t>具有书面表达的愿望和初步技能</a:t>
            </a:r>
          </a:p>
        </p:txBody>
      </p:sp>
      <p:pic>
        <p:nvPicPr>
          <p:cNvPr id="8" name="图片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045442" y="64592"/>
            <a:ext cx="1079535" cy="1412776"/>
          </a:xfrm>
          <a:prstGeom prst="rect">
            <a:avLst/>
          </a:prstGeom>
        </p:spPr>
      </p:pic>
      <p:pic>
        <p:nvPicPr>
          <p:cNvPr id="9" name="图片 8">
            <a:extLst>
              <a:ext uri="{FF2B5EF4-FFF2-40B4-BE49-F238E27FC236}">
                <a16:creationId xmlns="" xmlns:a16="http://schemas.microsoft.com/office/drawing/2014/main" id="{0744C43E-8DDD-4D63-ABCE-7284FA2365A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19451" y="4292153"/>
            <a:ext cx="2323300" cy="2995684"/>
          </a:xfrm>
          <a:prstGeom prst="rect">
            <a:avLst/>
          </a:prstGeom>
        </p:spPr>
      </p:pic>
      <p:pic>
        <p:nvPicPr>
          <p:cNvPr id="10" name="图片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35361" y="4409489"/>
            <a:ext cx="1692900" cy="2329120"/>
          </a:xfrm>
          <a:prstGeom prst="rect">
            <a:avLst/>
          </a:prstGeom>
        </p:spPr>
      </p:pic>
      <p:sp>
        <p:nvSpPr>
          <p:cNvPr id="11" name="TextBox 10"/>
          <p:cNvSpPr txBox="1"/>
          <p:nvPr/>
        </p:nvSpPr>
        <p:spPr>
          <a:xfrm>
            <a:off x="1443210" y="770980"/>
            <a:ext cx="7678756" cy="523220"/>
          </a:xfrm>
          <a:prstGeom prst="rect">
            <a:avLst/>
          </a:prstGeom>
          <a:noFill/>
        </p:spPr>
        <p:txBody>
          <a:bodyPr wrap="square" rtlCol="0">
            <a:spAutoFit/>
          </a:bodyPr>
          <a:lstStyle/>
          <a:p>
            <a:r>
              <a:rPr lang="en-US" altLang="zh-CN" sz="2800" b="1" dirty="0" smtClean="0"/>
              <a:t>         《3-6</a:t>
            </a:r>
            <a:r>
              <a:rPr lang="zh-CN" altLang="en-US" sz="2800" b="1" dirty="0" smtClean="0"/>
              <a:t>岁儿童学习与发展指南</a:t>
            </a:r>
            <a:r>
              <a:rPr lang="en-US" altLang="zh-CN" sz="2800" b="1" dirty="0" smtClean="0"/>
              <a:t>》</a:t>
            </a:r>
            <a:endParaRPr lang="zh-CN" altLang="en-US" sz="2800" b="1" dirty="0"/>
          </a:p>
        </p:txBody>
      </p:sp>
    </p:spTree>
    <p:extLst>
      <p:ext uri="{BB962C8B-B14F-4D97-AF65-F5344CB8AC3E}">
        <p14:creationId xmlns:p14="http://schemas.microsoft.com/office/powerpoint/2010/main" val="32409436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PA_MH_Entry_2"/>
          <p:cNvSpPr/>
          <p:nvPr>
            <p:custDataLst>
              <p:tags r:id="rId2"/>
            </p:custDataLst>
          </p:nvPr>
        </p:nvSpPr>
        <p:spPr>
          <a:xfrm>
            <a:off x="2391326" y="2745048"/>
            <a:ext cx="8061853" cy="661117"/>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2700" cap="sq">
            <a:solidFill>
              <a:schemeClr val="accent1">
                <a:lumMod val="60000"/>
                <a:lumOff val="40000"/>
              </a:schemeClr>
            </a:solidFill>
            <a:prstDash val="dash"/>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rmAutofit/>
          </a:bodyPr>
          <a:lstStyle/>
          <a:p>
            <a:pPr algn="ctr">
              <a:lnSpc>
                <a:spcPct val="130000"/>
              </a:lnSpc>
            </a:pPr>
            <a:endParaRPr lang="zh-CN" altLang="en-US" sz="2000" dirty="0">
              <a:solidFill>
                <a:srgbClr val="B2B2B2"/>
              </a:solidFill>
              <a:cs typeface="+mn-ea"/>
              <a:sym typeface="+mn-lt"/>
            </a:endParaRPr>
          </a:p>
        </p:txBody>
      </p:sp>
      <p:sp>
        <p:nvSpPr>
          <p:cNvPr id="40" name="PA_MH_Entry_3"/>
          <p:cNvSpPr/>
          <p:nvPr>
            <p:custDataLst>
              <p:tags r:id="rId3"/>
            </p:custDataLst>
          </p:nvPr>
        </p:nvSpPr>
        <p:spPr>
          <a:xfrm>
            <a:off x="5754180" y="3770299"/>
            <a:ext cx="4698999" cy="661117"/>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2700" cap="sq">
            <a:solidFill>
              <a:schemeClr val="accent1">
                <a:lumMod val="60000"/>
                <a:lumOff val="40000"/>
              </a:schemeClr>
            </a:solidFill>
            <a:prstDash val="dash"/>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rmAutofit/>
          </a:bodyPr>
          <a:lstStyle/>
          <a:p>
            <a:pPr algn="ctr">
              <a:lnSpc>
                <a:spcPct val="130000"/>
              </a:lnSpc>
            </a:pPr>
            <a:endParaRPr lang="zh-CN" altLang="en-US" sz="2000" dirty="0">
              <a:solidFill>
                <a:srgbClr val="B2B2B2"/>
              </a:solidFill>
              <a:cs typeface="+mn-ea"/>
              <a:sym typeface="+mn-lt"/>
            </a:endParaRPr>
          </a:p>
        </p:txBody>
      </p:sp>
      <p:sp>
        <p:nvSpPr>
          <p:cNvPr id="41" name="PA_MH_Entry_4"/>
          <p:cNvSpPr/>
          <p:nvPr>
            <p:custDataLst>
              <p:tags r:id="rId4"/>
            </p:custDataLst>
          </p:nvPr>
        </p:nvSpPr>
        <p:spPr>
          <a:xfrm>
            <a:off x="5754180" y="4795550"/>
            <a:ext cx="4698999" cy="661117"/>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2700" cap="sq">
            <a:solidFill>
              <a:schemeClr val="accent1">
                <a:lumMod val="60000"/>
                <a:lumOff val="40000"/>
              </a:schemeClr>
            </a:solidFill>
            <a:prstDash val="dash"/>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rmAutofit/>
          </a:bodyPr>
          <a:lstStyle/>
          <a:p>
            <a:pPr algn="ctr">
              <a:lnSpc>
                <a:spcPct val="130000"/>
              </a:lnSpc>
            </a:pPr>
            <a:endParaRPr lang="zh-CN" altLang="en-US" sz="2000" dirty="0">
              <a:solidFill>
                <a:srgbClr val="B2B2B2"/>
              </a:solidFill>
              <a:cs typeface="+mn-ea"/>
              <a:sym typeface="+mn-lt"/>
            </a:endParaRPr>
          </a:p>
        </p:txBody>
      </p:sp>
      <p:sp>
        <p:nvSpPr>
          <p:cNvPr id="48" name="PA_MH_Entry_1"/>
          <p:cNvSpPr/>
          <p:nvPr>
            <p:custDataLst>
              <p:tags r:id="rId5"/>
            </p:custDataLst>
          </p:nvPr>
        </p:nvSpPr>
        <p:spPr>
          <a:xfrm>
            <a:off x="2391325" y="1719797"/>
            <a:ext cx="8061854" cy="3226776"/>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2700" cap="sq">
            <a:solidFill>
              <a:schemeClr val="accent1">
                <a:lumMod val="60000"/>
                <a:lumOff val="40000"/>
              </a:schemeClr>
            </a:solidFill>
            <a:prstDash val="dash"/>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rmAutofit fontScale="47500" lnSpcReduction="20000"/>
          </a:bodyPr>
          <a:lstStyle/>
          <a:p>
            <a:r>
              <a:rPr lang="zh-CN" altLang="en-US" sz="2800" b="1" dirty="0" smtClean="0">
                <a:solidFill>
                  <a:schemeClr val="tx1"/>
                </a:solidFill>
                <a:cs typeface="+mn-ea"/>
                <a:sym typeface="+mn-lt"/>
              </a:rPr>
              <a:t>    </a:t>
            </a:r>
            <a:r>
              <a:rPr lang="zh-CN" altLang="zh-CN" sz="2800" dirty="0"/>
              <a:t>（</a:t>
            </a:r>
            <a:r>
              <a:rPr lang="en-US" altLang="zh-CN" sz="2800" dirty="0" smtClean="0"/>
              <a:t>1</a:t>
            </a:r>
            <a:r>
              <a:rPr lang="zh-CN" altLang="zh-CN" sz="1600" dirty="0"/>
              <a:t>文学活动目标转化的科学性要求教师在设计活动时认真了解《学前儿童语言学习与发展核心经验》中介绍了核心经验的三个阶段具体要求，并根据幼儿的年龄特点、发展水平等，以幼儿“最近发展区”，确定促进幼儿文学学习和发展的目标。目标的制定转化一定以核心经验为基础，怎样科学的将初始阶段、稳定阶段和拓展阶段的目标转化到具体的活动中去。</a:t>
            </a:r>
          </a:p>
          <a:p>
            <a:r>
              <a:rPr lang="zh-CN" altLang="zh-CN" sz="2800" dirty="0" smtClean="0"/>
              <a:t>）科学性</a:t>
            </a:r>
            <a:r>
              <a:rPr lang="zh-CN" altLang="zh-CN" sz="2800" dirty="0"/>
              <a:t>（</a:t>
            </a:r>
            <a:r>
              <a:rPr lang="en-US" altLang="zh-CN" sz="2800" dirty="0"/>
              <a:t>1</a:t>
            </a:r>
            <a:r>
              <a:rPr lang="zh-CN" altLang="zh-CN" sz="2800" dirty="0"/>
              <a:t>）科学性</a:t>
            </a:r>
          </a:p>
          <a:p>
            <a:pPr indent="304800" algn="just">
              <a:lnSpc>
                <a:spcPct val="150000"/>
              </a:lnSpc>
              <a:spcAft>
                <a:spcPts val="0"/>
              </a:spcAft>
            </a:pPr>
            <a:r>
              <a:rPr lang="zh-CN" altLang="zh-CN" sz="2800" dirty="0"/>
              <a:t>文学活动目标</a:t>
            </a:r>
            <a:r>
              <a:rPr lang="zh-CN" altLang="zh-CN" sz="2800" dirty="0" smtClean="0"/>
              <a:t>转</a:t>
            </a:r>
            <a:r>
              <a:rPr lang="zh-CN" altLang="zh-CN" sz="2800" kern="100" dirty="0">
                <a:latin typeface="Calibri"/>
                <a:ea typeface="宋体"/>
                <a:cs typeface="Times New Roman"/>
              </a:rPr>
              <a:t>文学活动目标转化的科学性要求教师在设计活动时认真了解《学前儿童语言学习与发展核心经验》中介绍了核心经验的三个阶段具体要求，并根据幼儿的年龄特点、发展水平等，以幼儿“最近发展区”，确定促进幼儿文学学习和发展的目标。目标的制定转化一定以核心经验为基础，怎样科学的将初始阶段、稳定阶段和拓展阶段的目标转化到具体的活动中去。</a:t>
            </a:r>
            <a:endParaRPr lang="zh-CN" altLang="zh-CN" sz="2000" kern="100" dirty="0">
              <a:latin typeface="Calibri"/>
              <a:ea typeface="宋体"/>
              <a:cs typeface="Times New Roman"/>
            </a:endParaRPr>
          </a:p>
          <a:p>
            <a:r>
              <a:rPr lang="zh-CN" altLang="zh-CN" sz="2800" dirty="0" smtClean="0"/>
              <a:t>化</a:t>
            </a:r>
            <a:r>
              <a:rPr lang="zh-CN" altLang="zh-CN" sz="2800" dirty="0"/>
              <a:t>的科学性要求教师在设计活动时认真了解《学前儿童语言学习与发展核心经验》中介绍了核心经验的三个阶段具体要求，并根据幼儿的年龄特点、发展水平等，以幼儿“最近</a:t>
            </a:r>
            <a:r>
              <a:rPr lang="zh-CN" altLang="zh-CN" sz="2800" dirty="0" smtClean="0"/>
              <a:t>发</a:t>
            </a:r>
            <a:r>
              <a:rPr lang="zh-CN" altLang="zh-CN" sz="1600" dirty="0"/>
              <a:t>文学活动目标转化的科学性要求教师在设计活动时认真了解《学前儿童语言学习与发展核心经验》中介绍了核心经验的三个阶段具体要求，并根据幼儿的年龄特点、发展水平等，以幼儿“最近发展区”，确定促进幼儿文学学习和发展的目标。目标的制定转化一定以核心经验为基础，怎样科学的将初始阶段、稳定阶段和拓展阶段的目标转化到具体的活动中去。</a:t>
            </a:r>
          </a:p>
          <a:p>
            <a:r>
              <a:rPr lang="zh-CN" altLang="zh-CN" sz="2800" dirty="0" smtClean="0"/>
              <a:t>展区</a:t>
            </a:r>
            <a:r>
              <a:rPr lang="zh-CN" altLang="zh-CN" sz="2800" dirty="0"/>
              <a:t>”，确定促进幼儿文学学习和发展的目标。目标的制定转化一定以核心经验为基础，怎样科学的将初始阶段、稳定阶段和拓展阶段的目标转化到具体的活动中去。</a:t>
            </a:r>
          </a:p>
          <a:p>
            <a:endParaRPr lang="zh-CN" altLang="zh-CN" sz="2800" dirty="0"/>
          </a:p>
          <a:p>
            <a:r>
              <a:rPr lang="zh-CN" altLang="zh-CN" sz="2800" dirty="0"/>
              <a:t>文学活动目标转化的科学性要求教师在设计活动时认真了解《学前儿童语言学习与发展核心经验》中介绍了核心经验的三个阶段具体要求，并根据幼儿的年龄特点、发展水平等，以幼儿“最近发展区”，确定促进幼儿文学学习和发展的目标。目标的制定转化一定以核心经验为基础，怎样科学的将初始阶段、稳定阶段和拓展阶段的目标转化到具体的活动中去。</a:t>
            </a:r>
          </a:p>
        </p:txBody>
      </p:sp>
      <p:sp>
        <p:nvSpPr>
          <p:cNvPr id="21" name="PA_MH_Others_1"/>
          <p:cNvSpPr/>
          <p:nvPr>
            <p:custDataLst>
              <p:tags r:id="rId6"/>
            </p:custDataLst>
          </p:nvPr>
        </p:nvSpPr>
        <p:spPr>
          <a:xfrm>
            <a:off x="1605393" y="763082"/>
            <a:ext cx="1317336" cy="1321695"/>
          </a:xfrm>
          <a:prstGeom prst="hexagon">
            <a:avLst/>
          </a:prstGeom>
          <a:noFill/>
          <a:ln w="12700" cap="flat" cmpd="sng" algn="ctr">
            <a:noFill/>
            <a:prstDash val="solid"/>
            <a:miter lim="800000"/>
          </a:ln>
          <a:effectLst/>
        </p:spPr>
        <p:txBody>
          <a:bodyPr bIns="180000" anchor="ctr">
            <a:noAutofit/>
          </a:bodyPr>
          <a:lstStyle/>
          <a:p>
            <a:pPr algn="ctr">
              <a:defRPr/>
            </a:pPr>
            <a:endParaRPr lang="zh-CN" altLang="en-US" sz="8800" b="1" kern="0" dirty="0">
              <a:ln>
                <a:solidFill>
                  <a:srgbClr val="FFFFFF"/>
                </a:solidFill>
              </a:ln>
              <a:cs typeface="+mn-ea"/>
              <a:sym typeface="+mn-lt"/>
            </a:endParaRPr>
          </a:p>
        </p:txBody>
      </p:sp>
      <p:sp>
        <p:nvSpPr>
          <p:cNvPr id="22" name="PA_MH_Others_2"/>
          <p:cNvSpPr/>
          <p:nvPr>
            <p:custDataLst>
              <p:tags r:id="rId7"/>
            </p:custDataLst>
          </p:nvPr>
        </p:nvSpPr>
        <p:spPr>
          <a:xfrm>
            <a:off x="440675" y="564904"/>
            <a:ext cx="9276202" cy="764498"/>
          </a:xfrm>
          <a:prstGeom prst="ellipse">
            <a:avLst/>
          </a:prstGeom>
          <a:noFill/>
          <a:ln w="12700" cap="flat" cmpd="sng" algn="ctr">
            <a:noFill/>
            <a:prstDash val="solid"/>
            <a:miter lim="800000"/>
          </a:ln>
          <a:effectLst/>
        </p:spPr>
        <p:txBody>
          <a:bodyPr anchor="ctr">
            <a:noAutofit/>
          </a:bodyPr>
          <a:lstStyle/>
          <a:p>
            <a:pPr>
              <a:defRPr/>
            </a:pPr>
            <a:r>
              <a:rPr lang="zh-CN" altLang="en-US" sz="4400" b="1" kern="0" dirty="0" smtClean="0">
                <a:ln>
                  <a:solidFill>
                    <a:srgbClr val="FFFFFF"/>
                  </a:solidFill>
                </a:ln>
                <a:latin typeface="华文行楷" pitchFamily="2" charset="-122"/>
                <a:ea typeface="华文行楷" pitchFamily="2" charset="-122"/>
                <a:cs typeface="+mn-ea"/>
                <a:sym typeface="+mn-lt"/>
              </a:rPr>
              <a:t>原则一：科学性</a:t>
            </a:r>
            <a:endParaRPr lang="zh-CN" altLang="en-US" sz="4400" b="1" kern="0" dirty="0">
              <a:ln>
                <a:solidFill>
                  <a:srgbClr val="FFFFFF"/>
                </a:solidFill>
              </a:ln>
              <a:latin typeface="华文行楷" pitchFamily="2" charset="-122"/>
              <a:ea typeface="华文行楷" pitchFamily="2" charset="-122"/>
              <a:cs typeface="+mn-ea"/>
              <a:sym typeface="+mn-lt"/>
            </a:endParaRPr>
          </a:p>
        </p:txBody>
      </p:sp>
      <p:sp>
        <p:nvSpPr>
          <p:cNvPr id="23" name="PA_MH_Others_3"/>
          <p:cNvSpPr txBox="1"/>
          <p:nvPr>
            <p:custDataLst>
              <p:tags r:id="rId8"/>
            </p:custDataLst>
          </p:nvPr>
        </p:nvSpPr>
        <p:spPr>
          <a:xfrm rot="5400000">
            <a:off x="356682" y="3422023"/>
            <a:ext cx="3484512" cy="584775"/>
          </a:xfrm>
          <a:prstGeom prst="rect">
            <a:avLst/>
          </a:prstGeom>
          <a:noFill/>
        </p:spPr>
        <p:txBody>
          <a:bodyPr vert="horz" wrap="none" anchor="ctr" anchorCtr="0">
            <a:noAutofit/>
          </a:bodyPr>
          <a:lstStyle/>
          <a:p>
            <a:pPr>
              <a:defRPr/>
            </a:pPr>
            <a:endParaRPr lang="zh-CN" altLang="en-US" sz="3600" kern="0" spc="500" dirty="0">
              <a:solidFill>
                <a:schemeClr val="tx1">
                  <a:lumMod val="65000"/>
                  <a:lumOff val="35000"/>
                </a:schemeClr>
              </a:solidFill>
              <a:cs typeface="+mn-ea"/>
              <a:sym typeface="+mn-lt"/>
            </a:endParaRPr>
          </a:p>
        </p:txBody>
      </p:sp>
      <p:pic>
        <p:nvPicPr>
          <p:cNvPr id="1028" name="Picture 4"/>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1605392" y="1580445"/>
            <a:ext cx="9134254" cy="30025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ustDataLst>
      <p:tags r:id="rId1"/>
    </p:custDataLst>
    <p:extLst>
      <p:ext uri="{BB962C8B-B14F-4D97-AF65-F5344CB8AC3E}">
        <p14:creationId xmlns:p14="http://schemas.microsoft.com/office/powerpoint/2010/main" val="3999075242"/>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nodePh="1">
                                  <p:stCondLst>
                                    <p:cond delay="1000"/>
                                  </p:stCondLst>
                                  <p:endCondLst>
                                    <p:cond evt="begin" delay="0">
                                      <p:tn val="5"/>
                                    </p:cond>
                                  </p:end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anim calcmode="lin" valueType="num">
                                      <p:cBhvr>
                                        <p:cTn id="8" dur="1000" fill="hold"/>
                                        <p:tgtEl>
                                          <p:spTgt spid="21"/>
                                        </p:tgtEl>
                                        <p:attrNameLst>
                                          <p:attrName>ppt_x</p:attrName>
                                        </p:attrNameLst>
                                      </p:cBhvr>
                                      <p:tavLst>
                                        <p:tav tm="0">
                                          <p:val>
                                            <p:strVal val="#ppt_x"/>
                                          </p:val>
                                        </p:tav>
                                        <p:tav tm="100000">
                                          <p:val>
                                            <p:strVal val="#ppt_x"/>
                                          </p:val>
                                        </p:tav>
                                      </p:tavLst>
                                    </p:anim>
                                    <p:anim calcmode="lin" valueType="num">
                                      <p:cBhvr>
                                        <p:cTn id="9" dur="1000" fill="hold"/>
                                        <p:tgtEl>
                                          <p:spTgt spid="21"/>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1200"/>
                                  </p:stCondLst>
                                  <p:childTnLst>
                                    <p:set>
                                      <p:cBhvr>
                                        <p:cTn id="11" dur="1" fill="hold">
                                          <p:stCondLst>
                                            <p:cond delay="0"/>
                                          </p:stCondLst>
                                        </p:cTn>
                                        <p:tgtEl>
                                          <p:spTgt spid="22"/>
                                        </p:tgtEl>
                                        <p:attrNameLst>
                                          <p:attrName>style.visibility</p:attrName>
                                        </p:attrNameLst>
                                      </p:cBhvr>
                                      <p:to>
                                        <p:strVal val="visible"/>
                                      </p:to>
                                    </p:set>
                                    <p:animEffect transition="in" filter="fade">
                                      <p:cBhvr>
                                        <p:cTn id="12" dur="1000"/>
                                        <p:tgtEl>
                                          <p:spTgt spid="22"/>
                                        </p:tgtEl>
                                      </p:cBhvr>
                                    </p:animEffect>
                                    <p:anim calcmode="lin" valueType="num">
                                      <p:cBhvr>
                                        <p:cTn id="13" dur="1000" fill="hold"/>
                                        <p:tgtEl>
                                          <p:spTgt spid="22"/>
                                        </p:tgtEl>
                                        <p:attrNameLst>
                                          <p:attrName>ppt_x</p:attrName>
                                        </p:attrNameLst>
                                      </p:cBhvr>
                                      <p:tavLst>
                                        <p:tav tm="0">
                                          <p:val>
                                            <p:strVal val="#ppt_x"/>
                                          </p:val>
                                        </p:tav>
                                        <p:tav tm="100000">
                                          <p:val>
                                            <p:strVal val="#ppt_x"/>
                                          </p:val>
                                        </p:tav>
                                      </p:tavLst>
                                    </p:anim>
                                    <p:anim calcmode="lin" valueType="num">
                                      <p:cBhvr>
                                        <p:cTn id="14" dur="1000" fill="hold"/>
                                        <p:tgtEl>
                                          <p:spTgt spid="22"/>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nodePh="1">
                                  <p:stCondLst>
                                    <p:cond delay="1400"/>
                                  </p:stCondLst>
                                  <p:endCondLst>
                                    <p:cond evt="begin" delay="0">
                                      <p:tn val="15"/>
                                    </p:cond>
                                  </p:endCondLst>
                                  <p:childTnLst>
                                    <p:set>
                                      <p:cBhvr>
                                        <p:cTn id="16" dur="1" fill="hold">
                                          <p:stCondLst>
                                            <p:cond delay="0"/>
                                          </p:stCondLst>
                                        </p:cTn>
                                        <p:tgtEl>
                                          <p:spTgt spid="23"/>
                                        </p:tgtEl>
                                        <p:attrNameLst>
                                          <p:attrName>style.visibility</p:attrName>
                                        </p:attrNameLst>
                                      </p:cBhvr>
                                      <p:to>
                                        <p:strVal val="visible"/>
                                      </p:to>
                                    </p:set>
                                    <p:animEffect transition="in" filter="fade">
                                      <p:cBhvr>
                                        <p:cTn id="17" dur="1000"/>
                                        <p:tgtEl>
                                          <p:spTgt spid="23"/>
                                        </p:tgtEl>
                                      </p:cBhvr>
                                    </p:animEffect>
                                    <p:anim calcmode="lin" valueType="num">
                                      <p:cBhvr>
                                        <p:cTn id="18" dur="1000" fill="hold"/>
                                        <p:tgtEl>
                                          <p:spTgt spid="23"/>
                                        </p:tgtEl>
                                        <p:attrNameLst>
                                          <p:attrName>ppt_x</p:attrName>
                                        </p:attrNameLst>
                                      </p:cBhvr>
                                      <p:tavLst>
                                        <p:tav tm="0">
                                          <p:val>
                                            <p:strVal val="#ppt_x"/>
                                          </p:val>
                                        </p:tav>
                                        <p:tav tm="100000">
                                          <p:val>
                                            <p:strVal val="#ppt_x"/>
                                          </p:val>
                                        </p:tav>
                                      </p:tavLst>
                                    </p:anim>
                                    <p:anim calcmode="lin" valueType="num">
                                      <p:cBhvr>
                                        <p:cTn id="19" dur="1000" fill="hold"/>
                                        <p:tgtEl>
                                          <p:spTgt spid="23"/>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1800"/>
                                  </p:stCondLst>
                                  <p:childTnLst>
                                    <p:set>
                                      <p:cBhvr>
                                        <p:cTn id="21" dur="1" fill="hold">
                                          <p:stCondLst>
                                            <p:cond delay="0"/>
                                          </p:stCondLst>
                                        </p:cTn>
                                        <p:tgtEl>
                                          <p:spTgt spid="48"/>
                                        </p:tgtEl>
                                        <p:attrNameLst>
                                          <p:attrName>style.visibility</p:attrName>
                                        </p:attrNameLst>
                                      </p:cBhvr>
                                      <p:to>
                                        <p:strVal val="visible"/>
                                      </p:to>
                                    </p:set>
                                    <p:animEffect transition="in" filter="fade">
                                      <p:cBhvr>
                                        <p:cTn id="22" dur="1000"/>
                                        <p:tgtEl>
                                          <p:spTgt spid="48"/>
                                        </p:tgtEl>
                                      </p:cBhvr>
                                    </p:animEffect>
                                    <p:anim calcmode="lin" valueType="num">
                                      <p:cBhvr>
                                        <p:cTn id="23" dur="1000" fill="hold"/>
                                        <p:tgtEl>
                                          <p:spTgt spid="48"/>
                                        </p:tgtEl>
                                        <p:attrNameLst>
                                          <p:attrName>ppt_x</p:attrName>
                                        </p:attrNameLst>
                                      </p:cBhvr>
                                      <p:tavLst>
                                        <p:tav tm="0">
                                          <p:val>
                                            <p:strVal val="#ppt_x"/>
                                          </p:val>
                                        </p:tav>
                                        <p:tav tm="100000">
                                          <p:val>
                                            <p:strVal val="#ppt_x"/>
                                          </p:val>
                                        </p:tav>
                                      </p:tavLst>
                                    </p:anim>
                                    <p:anim calcmode="lin" valueType="num">
                                      <p:cBhvr>
                                        <p:cTn id="24" dur="1000" fill="hold"/>
                                        <p:tgtEl>
                                          <p:spTgt spid="48"/>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2200"/>
                                  </p:stCondLst>
                                  <p:childTnLst>
                                    <p:set>
                                      <p:cBhvr>
                                        <p:cTn id="26" dur="1" fill="hold">
                                          <p:stCondLst>
                                            <p:cond delay="0"/>
                                          </p:stCondLst>
                                        </p:cTn>
                                        <p:tgtEl>
                                          <p:spTgt spid="39"/>
                                        </p:tgtEl>
                                        <p:attrNameLst>
                                          <p:attrName>style.visibility</p:attrName>
                                        </p:attrNameLst>
                                      </p:cBhvr>
                                      <p:to>
                                        <p:strVal val="visible"/>
                                      </p:to>
                                    </p:set>
                                    <p:animEffect transition="in" filter="fade">
                                      <p:cBhvr>
                                        <p:cTn id="27" dur="1000"/>
                                        <p:tgtEl>
                                          <p:spTgt spid="39"/>
                                        </p:tgtEl>
                                      </p:cBhvr>
                                    </p:animEffect>
                                    <p:anim calcmode="lin" valueType="num">
                                      <p:cBhvr>
                                        <p:cTn id="28" dur="1000" fill="hold"/>
                                        <p:tgtEl>
                                          <p:spTgt spid="39"/>
                                        </p:tgtEl>
                                        <p:attrNameLst>
                                          <p:attrName>ppt_x</p:attrName>
                                        </p:attrNameLst>
                                      </p:cBhvr>
                                      <p:tavLst>
                                        <p:tav tm="0">
                                          <p:val>
                                            <p:strVal val="#ppt_x"/>
                                          </p:val>
                                        </p:tav>
                                        <p:tav tm="100000">
                                          <p:val>
                                            <p:strVal val="#ppt_x"/>
                                          </p:val>
                                        </p:tav>
                                      </p:tavLst>
                                    </p:anim>
                                    <p:anim calcmode="lin" valueType="num">
                                      <p:cBhvr>
                                        <p:cTn id="29" dur="1000" fill="hold"/>
                                        <p:tgtEl>
                                          <p:spTgt spid="39"/>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2600"/>
                                  </p:stCondLst>
                                  <p:childTnLst>
                                    <p:set>
                                      <p:cBhvr>
                                        <p:cTn id="31" dur="1" fill="hold">
                                          <p:stCondLst>
                                            <p:cond delay="0"/>
                                          </p:stCondLst>
                                        </p:cTn>
                                        <p:tgtEl>
                                          <p:spTgt spid="40"/>
                                        </p:tgtEl>
                                        <p:attrNameLst>
                                          <p:attrName>style.visibility</p:attrName>
                                        </p:attrNameLst>
                                      </p:cBhvr>
                                      <p:to>
                                        <p:strVal val="visible"/>
                                      </p:to>
                                    </p:set>
                                    <p:animEffect transition="in" filter="fade">
                                      <p:cBhvr>
                                        <p:cTn id="32" dur="1000"/>
                                        <p:tgtEl>
                                          <p:spTgt spid="40"/>
                                        </p:tgtEl>
                                      </p:cBhvr>
                                    </p:animEffect>
                                    <p:anim calcmode="lin" valueType="num">
                                      <p:cBhvr>
                                        <p:cTn id="33" dur="1000" fill="hold"/>
                                        <p:tgtEl>
                                          <p:spTgt spid="40"/>
                                        </p:tgtEl>
                                        <p:attrNameLst>
                                          <p:attrName>ppt_x</p:attrName>
                                        </p:attrNameLst>
                                      </p:cBhvr>
                                      <p:tavLst>
                                        <p:tav tm="0">
                                          <p:val>
                                            <p:strVal val="#ppt_x"/>
                                          </p:val>
                                        </p:tav>
                                        <p:tav tm="100000">
                                          <p:val>
                                            <p:strVal val="#ppt_x"/>
                                          </p:val>
                                        </p:tav>
                                      </p:tavLst>
                                    </p:anim>
                                    <p:anim calcmode="lin" valueType="num">
                                      <p:cBhvr>
                                        <p:cTn id="34" dur="1000" fill="hold"/>
                                        <p:tgtEl>
                                          <p:spTgt spid="40"/>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3000"/>
                                  </p:stCondLst>
                                  <p:childTnLst>
                                    <p:set>
                                      <p:cBhvr>
                                        <p:cTn id="36" dur="1" fill="hold">
                                          <p:stCondLst>
                                            <p:cond delay="0"/>
                                          </p:stCondLst>
                                        </p:cTn>
                                        <p:tgtEl>
                                          <p:spTgt spid="41"/>
                                        </p:tgtEl>
                                        <p:attrNameLst>
                                          <p:attrName>style.visibility</p:attrName>
                                        </p:attrNameLst>
                                      </p:cBhvr>
                                      <p:to>
                                        <p:strVal val="visible"/>
                                      </p:to>
                                    </p:set>
                                    <p:animEffect transition="in" filter="fade">
                                      <p:cBhvr>
                                        <p:cTn id="37" dur="1000"/>
                                        <p:tgtEl>
                                          <p:spTgt spid="41"/>
                                        </p:tgtEl>
                                      </p:cBhvr>
                                    </p:animEffect>
                                    <p:anim calcmode="lin" valueType="num">
                                      <p:cBhvr>
                                        <p:cTn id="38" dur="1000" fill="hold"/>
                                        <p:tgtEl>
                                          <p:spTgt spid="41"/>
                                        </p:tgtEl>
                                        <p:attrNameLst>
                                          <p:attrName>ppt_x</p:attrName>
                                        </p:attrNameLst>
                                      </p:cBhvr>
                                      <p:tavLst>
                                        <p:tav tm="0">
                                          <p:val>
                                            <p:strVal val="#ppt_x"/>
                                          </p:val>
                                        </p:tav>
                                        <p:tav tm="100000">
                                          <p:val>
                                            <p:strVal val="#ppt_x"/>
                                          </p:val>
                                        </p:tav>
                                      </p:tavLst>
                                    </p:anim>
                                    <p:anim calcmode="lin" valueType="num">
                                      <p:cBhvr>
                                        <p:cTn id="39" dur="1000" fill="hold"/>
                                        <p:tgtEl>
                                          <p:spTgt spid="4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40" grpId="0" animBg="1"/>
      <p:bldP spid="41" grpId="0" animBg="1"/>
      <p:bldP spid="48" grpId="0" animBg="1"/>
      <p:bldP spid="21" grpId="0"/>
      <p:bldP spid="22" grpId="0"/>
      <p:bldP spid="2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PA_MH_Entry_2"/>
          <p:cNvSpPr/>
          <p:nvPr>
            <p:custDataLst>
              <p:tags r:id="rId2"/>
            </p:custDataLst>
          </p:nvPr>
        </p:nvSpPr>
        <p:spPr>
          <a:xfrm>
            <a:off x="2391326" y="2745048"/>
            <a:ext cx="8061853" cy="661117"/>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2700" cap="sq">
            <a:solidFill>
              <a:schemeClr val="accent1">
                <a:lumMod val="60000"/>
                <a:lumOff val="40000"/>
              </a:schemeClr>
            </a:solidFill>
            <a:prstDash val="dash"/>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rmAutofit/>
          </a:bodyPr>
          <a:lstStyle/>
          <a:p>
            <a:pPr algn="ctr">
              <a:lnSpc>
                <a:spcPct val="130000"/>
              </a:lnSpc>
            </a:pPr>
            <a:endParaRPr lang="zh-CN" altLang="en-US" sz="2000" dirty="0">
              <a:solidFill>
                <a:srgbClr val="B2B2B2"/>
              </a:solidFill>
              <a:cs typeface="+mn-ea"/>
              <a:sym typeface="+mn-lt"/>
            </a:endParaRPr>
          </a:p>
        </p:txBody>
      </p:sp>
      <p:sp>
        <p:nvSpPr>
          <p:cNvPr id="40" name="PA_MH_Entry_3"/>
          <p:cNvSpPr/>
          <p:nvPr>
            <p:custDataLst>
              <p:tags r:id="rId3"/>
            </p:custDataLst>
          </p:nvPr>
        </p:nvSpPr>
        <p:spPr>
          <a:xfrm>
            <a:off x="5754180" y="3770299"/>
            <a:ext cx="4698999" cy="661117"/>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2700" cap="sq">
            <a:solidFill>
              <a:schemeClr val="accent1">
                <a:lumMod val="60000"/>
                <a:lumOff val="40000"/>
              </a:schemeClr>
            </a:solidFill>
            <a:prstDash val="dash"/>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rmAutofit/>
          </a:bodyPr>
          <a:lstStyle/>
          <a:p>
            <a:pPr algn="ctr">
              <a:lnSpc>
                <a:spcPct val="130000"/>
              </a:lnSpc>
            </a:pPr>
            <a:endParaRPr lang="zh-CN" altLang="en-US" sz="2000" dirty="0">
              <a:solidFill>
                <a:srgbClr val="B2B2B2"/>
              </a:solidFill>
              <a:cs typeface="+mn-ea"/>
              <a:sym typeface="+mn-lt"/>
            </a:endParaRPr>
          </a:p>
        </p:txBody>
      </p:sp>
      <p:sp>
        <p:nvSpPr>
          <p:cNvPr id="41" name="PA_MH_Entry_4"/>
          <p:cNvSpPr/>
          <p:nvPr>
            <p:custDataLst>
              <p:tags r:id="rId4"/>
            </p:custDataLst>
          </p:nvPr>
        </p:nvSpPr>
        <p:spPr>
          <a:xfrm>
            <a:off x="5754179" y="4798868"/>
            <a:ext cx="4698999" cy="661117"/>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2700" cap="sq">
            <a:solidFill>
              <a:schemeClr val="accent1">
                <a:lumMod val="60000"/>
                <a:lumOff val="40000"/>
              </a:schemeClr>
            </a:solidFill>
            <a:prstDash val="dash"/>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rmAutofit/>
          </a:bodyPr>
          <a:lstStyle/>
          <a:p>
            <a:pPr algn="ctr">
              <a:lnSpc>
                <a:spcPct val="130000"/>
              </a:lnSpc>
            </a:pPr>
            <a:endParaRPr lang="zh-CN" altLang="en-US" sz="2000" dirty="0">
              <a:solidFill>
                <a:srgbClr val="B2B2B2"/>
              </a:solidFill>
              <a:cs typeface="+mn-ea"/>
              <a:sym typeface="+mn-lt"/>
            </a:endParaRPr>
          </a:p>
        </p:txBody>
      </p:sp>
      <p:sp>
        <p:nvSpPr>
          <p:cNvPr id="48" name="PA_MH_Entry_1"/>
          <p:cNvSpPr/>
          <p:nvPr>
            <p:custDataLst>
              <p:tags r:id="rId5"/>
            </p:custDataLst>
          </p:nvPr>
        </p:nvSpPr>
        <p:spPr>
          <a:xfrm>
            <a:off x="2391325" y="1719797"/>
            <a:ext cx="8061854" cy="3226776"/>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2700" cap="sq">
            <a:solidFill>
              <a:schemeClr val="accent1">
                <a:lumMod val="60000"/>
                <a:lumOff val="40000"/>
              </a:schemeClr>
            </a:solidFill>
            <a:prstDash val="dash"/>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rmAutofit fontScale="47500" lnSpcReduction="20000"/>
          </a:bodyPr>
          <a:lstStyle/>
          <a:p>
            <a:r>
              <a:rPr lang="zh-CN" altLang="en-US" sz="2800" b="1" dirty="0" smtClean="0">
                <a:solidFill>
                  <a:schemeClr val="tx1"/>
                </a:solidFill>
                <a:cs typeface="+mn-ea"/>
                <a:sym typeface="+mn-lt"/>
              </a:rPr>
              <a:t>    </a:t>
            </a:r>
            <a:r>
              <a:rPr lang="zh-CN" altLang="zh-CN" sz="2800" dirty="0"/>
              <a:t>（</a:t>
            </a:r>
            <a:r>
              <a:rPr lang="en-US" altLang="zh-CN" sz="2800" dirty="0" smtClean="0"/>
              <a:t>1</a:t>
            </a:r>
            <a:r>
              <a:rPr lang="zh-CN" altLang="zh-CN" sz="1600" dirty="0"/>
              <a:t>文学活动目标转化的科学性要求教师在设计活动时认真了解《学前儿童语言学习与发展核心经验》中介绍了核心经验的三个阶段具体要求，并根据幼儿的年龄特点、发展水平等，以幼儿“最近发展区”，确定促进幼儿文学学习和发展的目标。目标的制定转化一定以核心经验为基础，怎样科学的将初始阶段、稳定阶段和拓展阶段的目标转化到具体的活动中去。</a:t>
            </a:r>
          </a:p>
          <a:p>
            <a:r>
              <a:rPr lang="zh-CN" altLang="zh-CN" sz="2800" dirty="0" smtClean="0"/>
              <a:t>）科学性</a:t>
            </a:r>
            <a:r>
              <a:rPr lang="zh-CN" altLang="zh-CN" sz="2800" dirty="0"/>
              <a:t>（</a:t>
            </a:r>
            <a:r>
              <a:rPr lang="en-US" altLang="zh-CN" sz="2800" dirty="0"/>
              <a:t>1</a:t>
            </a:r>
            <a:r>
              <a:rPr lang="zh-CN" altLang="zh-CN" sz="2800" dirty="0"/>
              <a:t>）科学性</a:t>
            </a:r>
          </a:p>
          <a:p>
            <a:pPr indent="304800" algn="just">
              <a:lnSpc>
                <a:spcPct val="150000"/>
              </a:lnSpc>
              <a:spcAft>
                <a:spcPts val="0"/>
              </a:spcAft>
            </a:pPr>
            <a:r>
              <a:rPr lang="zh-CN" altLang="zh-CN" sz="2800" dirty="0"/>
              <a:t>文学活动目标</a:t>
            </a:r>
            <a:r>
              <a:rPr lang="zh-CN" altLang="zh-CN" sz="2800" dirty="0" smtClean="0"/>
              <a:t>转</a:t>
            </a:r>
            <a:r>
              <a:rPr lang="zh-CN" altLang="zh-CN" sz="2800" kern="100" dirty="0">
                <a:latin typeface="Calibri"/>
                <a:ea typeface="宋体"/>
                <a:cs typeface="Times New Roman"/>
              </a:rPr>
              <a:t>文学活动目标转化的科学性要求教师在设计活动时认真了解《学前儿童语言学习与发展核心经验》中介绍了核心经验的三个阶段具体要求，并根据幼儿的年龄特点、发展水平等，以幼儿“最近发展区”，确定促进幼儿文学学习和发展的目标。目标的制定转化一定以核心经验为基础，怎样科学的将初始阶段、稳定阶段和拓展阶段的目标转化到具体的活动中去。</a:t>
            </a:r>
            <a:endParaRPr lang="zh-CN" altLang="zh-CN" sz="2000" kern="100" dirty="0">
              <a:latin typeface="Calibri"/>
              <a:ea typeface="宋体"/>
              <a:cs typeface="Times New Roman"/>
            </a:endParaRPr>
          </a:p>
          <a:p>
            <a:r>
              <a:rPr lang="zh-CN" altLang="zh-CN" sz="2800" dirty="0" smtClean="0"/>
              <a:t>化</a:t>
            </a:r>
            <a:r>
              <a:rPr lang="zh-CN" altLang="zh-CN" sz="2800" dirty="0"/>
              <a:t>的科学性要求教师在设计活动时认真了解《学前儿童语言学习与发展核心经验》中介绍了核心经验的三个阶段具体要求，并根据幼儿的年龄特点、发展水平等，以幼儿“最近</a:t>
            </a:r>
            <a:r>
              <a:rPr lang="zh-CN" altLang="zh-CN" sz="2800" dirty="0" smtClean="0"/>
              <a:t>发</a:t>
            </a:r>
            <a:r>
              <a:rPr lang="zh-CN" altLang="zh-CN" sz="1600" dirty="0"/>
              <a:t>文学活动目标转化的科学性要求教师在设计活动时认真了解《学前儿童语言学习与发展核心经验》中介绍了核心经验的三个阶段具体要求，并根据幼儿的年龄特点、发展水平等，以幼儿“最近发展区”，确定促进幼儿文学学习和发展的目标。目标的制定转化一定以核心经验为基础，怎样科学的将初始阶段、稳定阶段和拓展阶段的目标转化到具体的活动中去。</a:t>
            </a:r>
          </a:p>
          <a:p>
            <a:r>
              <a:rPr lang="zh-CN" altLang="zh-CN" sz="2800" dirty="0" smtClean="0"/>
              <a:t>展区</a:t>
            </a:r>
            <a:r>
              <a:rPr lang="zh-CN" altLang="zh-CN" sz="2800" dirty="0"/>
              <a:t>”，确定促进幼儿文学学习和发展的目标。目标的制定转化一定以核心经验为基础，怎样科学的将初始阶段、稳定阶段和拓展阶段的目标转化到具体的活动中去。</a:t>
            </a:r>
          </a:p>
          <a:p>
            <a:endParaRPr lang="zh-CN" altLang="zh-CN" sz="2800" dirty="0"/>
          </a:p>
          <a:p>
            <a:r>
              <a:rPr lang="zh-CN" altLang="zh-CN" sz="2800" dirty="0"/>
              <a:t>文学活动目标转化的科学性要求教师在设计活动时认真了解《学前儿童语言学习与发展核心经验》中介绍了核心经验的三个阶段具体要求，并根据幼儿的年龄特点、发展水平等，以幼儿“最近发展区”，确定促进幼儿文学学习和发展的目标。目标的制定转化一定以核心经验为基础，怎样科学的将初始阶段、稳定阶段和拓展阶段的目标转化到具体的活动中去。</a:t>
            </a:r>
          </a:p>
        </p:txBody>
      </p:sp>
      <p:sp>
        <p:nvSpPr>
          <p:cNvPr id="21" name="PA_MH_Others_1"/>
          <p:cNvSpPr/>
          <p:nvPr>
            <p:custDataLst>
              <p:tags r:id="rId6"/>
            </p:custDataLst>
          </p:nvPr>
        </p:nvSpPr>
        <p:spPr>
          <a:xfrm>
            <a:off x="1605393" y="763082"/>
            <a:ext cx="1317336" cy="1321695"/>
          </a:xfrm>
          <a:prstGeom prst="hexagon">
            <a:avLst/>
          </a:prstGeom>
          <a:noFill/>
          <a:ln w="12700" cap="flat" cmpd="sng" algn="ctr">
            <a:noFill/>
            <a:prstDash val="solid"/>
            <a:miter lim="800000"/>
          </a:ln>
          <a:effectLst/>
        </p:spPr>
        <p:txBody>
          <a:bodyPr bIns="180000" anchor="ctr">
            <a:noAutofit/>
          </a:bodyPr>
          <a:lstStyle/>
          <a:p>
            <a:pPr algn="ctr">
              <a:defRPr/>
            </a:pPr>
            <a:endParaRPr lang="zh-CN" altLang="en-US" sz="8800" b="1" kern="0" dirty="0">
              <a:ln>
                <a:solidFill>
                  <a:srgbClr val="FFFFFF"/>
                </a:solidFill>
              </a:ln>
              <a:cs typeface="+mn-ea"/>
              <a:sym typeface="+mn-lt"/>
            </a:endParaRPr>
          </a:p>
        </p:txBody>
      </p:sp>
      <p:sp>
        <p:nvSpPr>
          <p:cNvPr id="22" name="PA_MH_Others_2"/>
          <p:cNvSpPr/>
          <p:nvPr>
            <p:custDataLst>
              <p:tags r:id="rId7"/>
            </p:custDataLst>
          </p:nvPr>
        </p:nvSpPr>
        <p:spPr>
          <a:xfrm>
            <a:off x="440675" y="564904"/>
            <a:ext cx="9276202" cy="764498"/>
          </a:xfrm>
          <a:prstGeom prst="ellipse">
            <a:avLst/>
          </a:prstGeom>
          <a:noFill/>
          <a:ln w="12700" cap="flat" cmpd="sng" algn="ctr">
            <a:noFill/>
            <a:prstDash val="solid"/>
            <a:miter lim="800000"/>
          </a:ln>
          <a:effectLst/>
        </p:spPr>
        <p:txBody>
          <a:bodyPr anchor="ctr">
            <a:noAutofit/>
          </a:bodyPr>
          <a:lstStyle/>
          <a:p>
            <a:pPr>
              <a:defRPr/>
            </a:pPr>
            <a:r>
              <a:rPr lang="zh-CN" altLang="en-US" sz="4400" b="1" kern="0" dirty="0" smtClean="0">
                <a:ln>
                  <a:solidFill>
                    <a:srgbClr val="FFFFFF"/>
                  </a:solidFill>
                </a:ln>
                <a:latin typeface="华文行楷" pitchFamily="2" charset="-122"/>
                <a:ea typeface="华文行楷" pitchFamily="2" charset="-122"/>
                <a:cs typeface="+mn-ea"/>
                <a:sym typeface="+mn-lt"/>
              </a:rPr>
              <a:t>原则二：可操作性</a:t>
            </a:r>
            <a:endParaRPr lang="zh-CN" altLang="en-US" sz="4400" b="1" kern="0" dirty="0">
              <a:ln>
                <a:solidFill>
                  <a:srgbClr val="FFFFFF"/>
                </a:solidFill>
              </a:ln>
              <a:latin typeface="华文行楷" pitchFamily="2" charset="-122"/>
              <a:ea typeface="华文行楷" pitchFamily="2" charset="-122"/>
              <a:cs typeface="+mn-ea"/>
              <a:sym typeface="+mn-lt"/>
            </a:endParaRPr>
          </a:p>
        </p:txBody>
      </p:sp>
      <p:sp>
        <p:nvSpPr>
          <p:cNvPr id="23" name="PA_MH_Others_3"/>
          <p:cNvSpPr txBox="1"/>
          <p:nvPr>
            <p:custDataLst>
              <p:tags r:id="rId8"/>
            </p:custDataLst>
          </p:nvPr>
        </p:nvSpPr>
        <p:spPr>
          <a:xfrm rot="5400000">
            <a:off x="356682" y="3422023"/>
            <a:ext cx="3484512" cy="584775"/>
          </a:xfrm>
          <a:prstGeom prst="rect">
            <a:avLst/>
          </a:prstGeom>
          <a:noFill/>
        </p:spPr>
        <p:txBody>
          <a:bodyPr vert="horz" wrap="none" anchor="ctr" anchorCtr="0">
            <a:noAutofit/>
          </a:bodyPr>
          <a:lstStyle/>
          <a:p>
            <a:pPr>
              <a:defRPr/>
            </a:pPr>
            <a:endParaRPr lang="zh-CN" altLang="en-US" sz="3600" kern="0" spc="500" dirty="0">
              <a:solidFill>
                <a:schemeClr val="tx1">
                  <a:lumMod val="65000"/>
                  <a:lumOff val="35000"/>
                </a:schemeClr>
              </a:solidFill>
              <a:cs typeface="+mn-ea"/>
              <a:sym typeface="+mn-lt"/>
            </a:endParaRPr>
          </a:p>
        </p:txBody>
      </p:sp>
      <p:sp>
        <p:nvSpPr>
          <p:cNvPr id="3" name="矩形 2"/>
          <p:cNvSpPr/>
          <p:nvPr/>
        </p:nvSpPr>
        <p:spPr>
          <a:xfrm>
            <a:off x="1696598" y="1719798"/>
            <a:ext cx="7645706" cy="2862322"/>
          </a:xfrm>
          <a:prstGeom prst="rect">
            <a:avLst/>
          </a:prstGeom>
        </p:spPr>
        <p:txBody>
          <a:bodyPr wrap="square">
            <a:spAutoFit/>
          </a:bodyPr>
          <a:lstStyle/>
          <a:p>
            <a:pPr>
              <a:lnSpc>
                <a:spcPct val="150000"/>
              </a:lnSpc>
            </a:pPr>
            <a:r>
              <a:rPr lang="en-US" altLang="zh-CN" sz="2400" dirty="0" smtClean="0">
                <a:latin typeface="华文楷体" pitchFamily="2" charset="-122"/>
                <a:ea typeface="华文楷体" pitchFamily="2" charset="-122"/>
              </a:rPr>
              <a:t>      </a:t>
            </a:r>
            <a:r>
              <a:rPr lang="zh-CN" altLang="zh-CN" sz="2400" dirty="0" smtClean="0">
                <a:latin typeface="宋体" pitchFamily="2" charset="-122"/>
                <a:ea typeface="宋体" pitchFamily="2" charset="-122"/>
              </a:rPr>
              <a:t>教育</a:t>
            </a:r>
            <a:r>
              <a:rPr lang="zh-CN" altLang="zh-CN" sz="2400" dirty="0">
                <a:latin typeface="宋体" pitchFamily="2" charset="-122"/>
                <a:ea typeface="宋体" pitchFamily="2" charset="-122"/>
              </a:rPr>
              <a:t>目标是活动过程展开的方向，是活动过程的灵魂，也是活动设计和实施的目的，没有充分体现目标的活动是不圆满的。因此，在转化活动的目标时应注意目标的具体可操作性，笼统宽泛的目标是不能和内容匹配，也不能检验和评价活动的有效性</a:t>
            </a:r>
            <a:r>
              <a:rPr lang="zh-CN" altLang="zh-CN" sz="2400" dirty="0" smtClean="0">
                <a:latin typeface="宋体" pitchFamily="2" charset="-122"/>
                <a:ea typeface="宋体" pitchFamily="2" charset="-122"/>
              </a:rPr>
              <a:t>。</a:t>
            </a:r>
            <a:endParaRPr lang="zh-CN" altLang="zh-CN" sz="2400" dirty="0">
              <a:latin typeface="宋体" pitchFamily="2" charset="-122"/>
              <a:ea typeface="宋体" pitchFamily="2" charset="-122"/>
            </a:endParaRPr>
          </a:p>
        </p:txBody>
      </p:sp>
    </p:spTree>
    <p:custDataLst>
      <p:tags r:id="rId1"/>
    </p:custDataLst>
    <p:extLst>
      <p:ext uri="{BB962C8B-B14F-4D97-AF65-F5344CB8AC3E}">
        <p14:creationId xmlns:p14="http://schemas.microsoft.com/office/powerpoint/2010/main" val="1487401710"/>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nodePh="1">
                                  <p:stCondLst>
                                    <p:cond delay="1000"/>
                                  </p:stCondLst>
                                  <p:endCondLst>
                                    <p:cond evt="begin" delay="0">
                                      <p:tn val="5"/>
                                    </p:cond>
                                  </p:end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anim calcmode="lin" valueType="num">
                                      <p:cBhvr>
                                        <p:cTn id="8" dur="1000" fill="hold"/>
                                        <p:tgtEl>
                                          <p:spTgt spid="21"/>
                                        </p:tgtEl>
                                        <p:attrNameLst>
                                          <p:attrName>ppt_x</p:attrName>
                                        </p:attrNameLst>
                                      </p:cBhvr>
                                      <p:tavLst>
                                        <p:tav tm="0">
                                          <p:val>
                                            <p:strVal val="#ppt_x"/>
                                          </p:val>
                                        </p:tav>
                                        <p:tav tm="100000">
                                          <p:val>
                                            <p:strVal val="#ppt_x"/>
                                          </p:val>
                                        </p:tav>
                                      </p:tavLst>
                                    </p:anim>
                                    <p:anim calcmode="lin" valueType="num">
                                      <p:cBhvr>
                                        <p:cTn id="9" dur="1000" fill="hold"/>
                                        <p:tgtEl>
                                          <p:spTgt spid="21"/>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1200"/>
                                  </p:stCondLst>
                                  <p:childTnLst>
                                    <p:set>
                                      <p:cBhvr>
                                        <p:cTn id="11" dur="1" fill="hold">
                                          <p:stCondLst>
                                            <p:cond delay="0"/>
                                          </p:stCondLst>
                                        </p:cTn>
                                        <p:tgtEl>
                                          <p:spTgt spid="22"/>
                                        </p:tgtEl>
                                        <p:attrNameLst>
                                          <p:attrName>style.visibility</p:attrName>
                                        </p:attrNameLst>
                                      </p:cBhvr>
                                      <p:to>
                                        <p:strVal val="visible"/>
                                      </p:to>
                                    </p:set>
                                    <p:animEffect transition="in" filter="fade">
                                      <p:cBhvr>
                                        <p:cTn id="12" dur="1000"/>
                                        <p:tgtEl>
                                          <p:spTgt spid="22"/>
                                        </p:tgtEl>
                                      </p:cBhvr>
                                    </p:animEffect>
                                    <p:anim calcmode="lin" valueType="num">
                                      <p:cBhvr>
                                        <p:cTn id="13" dur="1000" fill="hold"/>
                                        <p:tgtEl>
                                          <p:spTgt spid="22"/>
                                        </p:tgtEl>
                                        <p:attrNameLst>
                                          <p:attrName>ppt_x</p:attrName>
                                        </p:attrNameLst>
                                      </p:cBhvr>
                                      <p:tavLst>
                                        <p:tav tm="0">
                                          <p:val>
                                            <p:strVal val="#ppt_x"/>
                                          </p:val>
                                        </p:tav>
                                        <p:tav tm="100000">
                                          <p:val>
                                            <p:strVal val="#ppt_x"/>
                                          </p:val>
                                        </p:tav>
                                      </p:tavLst>
                                    </p:anim>
                                    <p:anim calcmode="lin" valueType="num">
                                      <p:cBhvr>
                                        <p:cTn id="14" dur="1000" fill="hold"/>
                                        <p:tgtEl>
                                          <p:spTgt spid="22"/>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nodePh="1">
                                  <p:stCondLst>
                                    <p:cond delay="1400"/>
                                  </p:stCondLst>
                                  <p:endCondLst>
                                    <p:cond evt="begin" delay="0">
                                      <p:tn val="15"/>
                                    </p:cond>
                                  </p:endCondLst>
                                  <p:childTnLst>
                                    <p:set>
                                      <p:cBhvr>
                                        <p:cTn id="16" dur="1" fill="hold">
                                          <p:stCondLst>
                                            <p:cond delay="0"/>
                                          </p:stCondLst>
                                        </p:cTn>
                                        <p:tgtEl>
                                          <p:spTgt spid="23"/>
                                        </p:tgtEl>
                                        <p:attrNameLst>
                                          <p:attrName>style.visibility</p:attrName>
                                        </p:attrNameLst>
                                      </p:cBhvr>
                                      <p:to>
                                        <p:strVal val="visible"/>
                                      </p:to>
                                    </p:set>
                                    <p:animEffect transition="in" filter="fade">
                                      <p:cBhvr>
                                        <p:cTn id="17" dur="1000"/>
                                        <p:tgtEl>
                                          <p:spTgt spid="23"/>
                                        </p:tgtEl>
                                      </p:cBhvr>
                                    </p:animEffect>
                                    <p:anim calcmode="lin" valueType="num">
                                      <p:cBhvr>
                                        <p:cTn id="18" dur="1000" fill="hold"/>
                                        <p:tgtEl>
                                          <p:spTgt spid="23"/>
                                        </p:tgtEl>
                                        <p:attrNameLst>
                                          <p:attrName>ppt_x</p:attrName>
                                        </p:attrNameLst>
                                      </p:cBhvr>
                                      <p:tavLst>
                                        <p:tav tm="0">
                                          <p:val>
                                            <p:strVal val="#ppt_x"/>
                                          </p:val>
                                        </p:tav>
                                        <p:tav tm="100000">
                                          <p:val>
                                            <p:strVal val="#ppt_x"/>
                                          </p:val>
                                        </p:tav>
                                      </p:tavLst>
                                    </p:anim>
                                    <p:anim calcmode="lin" valueType="num">
                                      <p:cBhvr>
                                        <p:cTn id="19" dur="1000" fill="hold"/>
                                        <p:tgtEl>
                                          <p:spTgt spid="23"/>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1800"/>
                                  </p:stCondLst>
                                  <p:childTnLst>
                                    <p:set>
                                      <p:cBhvr>
                                        <p:cTn id="21" dur="1" fill="hold">
                                          <p:stCondLst>
                                            <p:cond delay="0"/>
                                          </p:stCondLst>
                                        </p:cTn>
                                        <p:tgtEl>
                                          <p:spTgt spid="48"/>
                                        </p:tgtEl>
                                        <p:attrNameLst>
                                          <p:attrName>style.visibility</p:attrName>
                                        </p:attrNameLst>
                                      </p:cBhvr>
                                      <p:to>
                                        <p:strVal val="visible"/>
                                      </p:to>
                                    </p:set>
                                    <p:animEffect transition="in" filter="fade">
                                      <p:cBhvr>
                                        <p:cTn id="22" dur="1000"/>
                                        <p:tgtEl>
                                          <p:spTgt spid="48"/>
                                        </p:tgtEl>
                                      </p:cBhvr>
                                    </p:animEffect>
                                    <p:anim calcmode="lin" valueType="num">
                                      <p:cBhvr>
                                        <p:cTn id="23" dur="1000" fill="hold"/>
                                        <p:tgtEl>
                                          <p:spTgt spid="48"/>
                                        </p:tgtEl>
                                        <p:attrNameLst>
                                          <p:attrName>ppt_x</p:attrName>
                                        </p:attrNameLst>
                                      </p:cBhvr>
                                      <p:tavLst>
                                        <p:tav tm="0">
                                          <p:val>
                                            <p:strVal val="#ppt_x"/>
                                          </p:val>
                                        </p:tav>
                                        <p:tav tm="100000">
                                          <p:val>
                                            <p:strVal val="#ppt_x"/>
                                          </p:val>
                                        </p:tav>
                                      </p:tavLst>
                                    </p:anim>
                                    <p:anim calcmode="lin" valueType="num">
                                      <p:cBhvr>
                                        <p:cTn id="24" dur="1000" fill="hold"/>
                                        <p:tgtEl>
                                          <p:spTgt spid="48"/>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2200"/>
                                  </p:stCondLst>
                                  <p:childTnLst>
                                    <p:set>
                                      <p:cBhvr>
                                        <p:cTn id="26" dur="1" fill="hold">
                                          <p:stCondLst>
                                            <p:cond delay="0"/>
                                          </p:stCondLst>
                                        </p:cTn>
                                        <p:tgtEl>
                                          <p:spTgt spid="39"/>
                                        </p:tgtEl>
                                        <p:attrNameLst>
                                          <p:attrName>style.visibility</p:attrName>
                                        </p:attrNameLst>
                                      </p:cBhvr>
                                      <p:to>
                                        <p:strVal val="visible"/>
                                      </p:to>
                                    </p:set>
                                    <p:animEffect transition="in" filter="fade">
                                      <p:cBhvr>
                                        <p:cTn id="27" dur="1000"/>
                                        <p:tgtEl>
                                          <p:spTgt spid="39"/>
                                        </p:tgtEl>
                                      </p:cBhvr>
                                    </p:animEffect>
                                    <p:anim calcmode="lin" valueType="num">
                                      <p:cBhvr>
                                        <p:cTn id="28" dur="1000" fill="hold"/>
                                        <p:tgtEl>
                                          <p:spTgt spid="39"/>
                                        </p:tgtEl>
                                        <p:attrNameLst>
                                          <p:attrName>ppt_x</p:attrName>
                                        </p:attrNameLst>
                                      </p:cBhvr>
                                      <p:tavLst>
                                        <p:tav tm="0">
                                          <p:val>
                                            <p:strVal val="#ppt_x"/>
                                          </p:val>
                                        </p:tav>
                                        <p:tav tm="100000">
                                          <p:val>
                                            <p:strVal val="#ppt_x"/>
                                          </p:val>
                                        </p:tav>
                                      </p:tavLst>
                                    </p:anim>
                                    <p:anim calcmode="lin" valueType="num">
                                      <p:cBhvr>
                                        <p:cTn id="29" dur="1000" fill="hold"/>
                                        <p:tgtEl>
                                          <p:spTgt spid="39"/>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2600"/>
                                  </p:stCondLst>
                                  <p:childTnLst>
                                    <p:set>
                                      <p:cBhvr>
                                        <p:cTn id="31" dur="1" fill="hold">
                                          <p:stCondLst>
                                            <p:cond delay="0"/>
                                          </p:stCondLst>
                                        </p:cTn>
                                        <p:tgtEl>
                                          <p:spTgt spid="40"/>
                                        </p:tgtEl>
                                        <p:attrNameLst>
                                          <p:attrName>style.visibility</p:attrName>
                                        </p:attrNameLst>
                                      </p:cBhvr>
                                      <p:to>
                                        <p:strVal val="visible"/>
                                      </p:to>
                                    </p:set>
                                    <p:animEffect transition="in" filter="fade">
                                      <p:cBhvr>
                                        <p:cTn id="32" dur="1000"/>
                                        <p:tgtEl>
                                          <p:spTgt spid="40"/>
                                        </p:tgtEl>
                                      </p:cBhvr>
                                    </p:animEffect>
                                    <p:anim calcmode="lin" valueType="num">
                                      <p:cBhvr>
                                        <p:cTn id="33" dur="1000" fill="hold"/>
                                        <p:tgtEl>
                                          <p:spTgt spid="40"/>
                                        </p:tgtEl>
                                        <p:attrNameLst>
                                          <p:attrName>ppt_x</p:attrName>
                                        </p:attrNameLst>
                                      </p:cBhvr>
                                      <p:tavLst>
                                        <p:tav tm="0">
                                          <p:val>
                                            <p:strVal val="#ppt_x"/>
                                          </p:val>
                                        </p:tav>
                                        <p:tav tm="100000">
                                          <p:val>
                                            <p:strVal val="#ppt_x"/>
                                          </p:val>
                                        </p:tav>
                                      </p:tavLst>
                                    </p:anim>
                                    <p:anim calcmode="lin" valueType="num">
                                      <p:cBhvr>
                                        <p:cTn id="34" dur="1000" fill="hold"/>
                                        <p:tgtEl>
                                          <p:spTgt spid="40"/>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3000"/>
                                  </p:stCondLst>
                                  <p:childTnLst>
                                    <p:set>
                                      <p:cBhvr>
                                        <p:cTn id="36" dur="1" fill="hold">
                                          <p:stCondLst>
                                            <p:cond delay="0"/>
                                          </p:stCondLst>
                                        </p:cTn>
                                        <p:tgtEl>
                                          <p:spTgt spid="41"/>
                                        </p:tgtEl>
                                        <p:attrNameLst>
                                          <p:attrName>style.visibility</p:attrName>
                                        </p:attrNameLst>
                                      </p:cBhvr>
                                      <p:to>
                                        <p:strVal val="visible"/>
                                      </p:to>
                                    </p:set>
                                    <p:animEffect transition="in" filter="fade">
                                      <p:cBhvr>
                                        <p:cTn id="37" dur="1000"/>
                                        <p:tgtEl>
                                          <p:spTgt spid="41"/>
                                        </p:tgtEl>
                                      </p:cBhvr>
                                    </p:animEffect>
                                    <p:anim calcmode="lin" valueType="num">
                                      <p:cBhvr>
                                        <p:cTn id="38" dur="1000" fill="hold"/>
                                        <p:tgtEl>
                                          <p:spTgt spid="41"/>
                                        </p:tgtEl>
                                        <p:attrNameLst>
                                          <p:attrName>ppt_x</p:attrName>
                                        </p:attrNameLst>
                                      </p:cBhvr>
                                      <p:tavLst>
                                        <p:tav tm="0">
                                          <p:val>
                                            <p:strVal val="#ppt_x"/>
                                          </p:val>
                                        </p:tav>
                                        <p:tav tm="100000">
                                          <p:val>
                                            <p:strVal val="#ppt_x"/>
                                          </p:val>
                                        </p:tav>
                                      </p:tavLst>
                                    </p:anim>
                                    <p:anim calcmode="lin" valueType="num">
                                      <p:cBhvr>
                                        <p:cTn id="39" dur="1000" fill="hold"/>
                                        <p:tgtEl>
                                          <p:spTgt spid="4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40" grpId="0" animBg="1"/>
      <p:bldP spid="41" grpId="0" animBg="1"/>
      <p:bldP spid="48" grpId="0" animBg="1"/>
      <p:bldP spid="21" grpId="0"/>
      <p:bldP spid="22" grpId="0"/>
      <p:bldP spid="23"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PA_MH_Entry_2"/>
          <p:cNvSpPr/>
          <p:nvPr>
            <p:custDataLst>
              <p:tags r:id="rId2"/>
            </p:custDataLst>
          </p:nvPr>
        </p:nvSpPr>
        <p:spPr>
          <a:xfrm>
            <a:off x="2391326" y="2745048"/>
            <a:ext cx="8061853" cy="661117"/>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2700" cap="sq">
            <a:solidFill>
              <a:schemeClr val="accent1">
                <a:lumMod val="60000"/>
                <a:lumOff val="40000"/>
              </a:schemeClr>
            </a:solidFill>
            <a:prstDash val="dash"/>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rmAutofit/>
          </a:bodyPr>
          <a:lstStyle/>
          <a:p>
            <a:pPr algn="ctr">
              <a:lnSpc>
                <a:spcPct val="130000"/>
              </a:lnSpc>
            </a:pPr>
            <a:endParaRPr lang="zh-CN" altLang="en-US" sz="2000" dirty="0">
              <a:solidFill>
                <a:srgbClr val="B2B2B2"/>
              </a:solidFill>
              <a:cs typeface="+mn-ea"/>
              <a:sym typeface="+mn-lt"/>
            </a:endParaRPr>
          </a:p>
        </p:txBody>
      </p:sp>
      <p:sp>
        <p:nvSpPr>
          <p:cNvPr id="40" name="PA_MH_Entry_3"/>
          <p:cNvSpPr/>
          <p:nvPr>
            <p:custDataLst>
              <p:tags r:id="rId3"/>
            </p:custDataLst>
          </p:nvPr>
        </p:nvSpPr>
        <p:spPr>
          <a:xfrm>
            <a:off x="5754180" y="3770299"/>
            <a:ext cx="4698999" cy="661117"/>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2700" cap="sq">
            <a:solidFill>
              <a:schemeClr val="accent1">
                <a:lumMod val="60000"/>
                <a:lumOff val="40000"/>
              </a:schemeClr>
            </a:solidFill>
            <a:prstDash val="dash"/>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rmAutofit/>
          </a:bodyPr>
          <a:lstStyle/>
          <a:p>
            <a:pPr algn="ctr">
              <a:lnSpc>
                <a:spcPct val="130000"/>
              </a:lnSpc>
            </a:pPr>
            <a:endParaRPr lang="zh-CN" altLang="en-US" sz="2000" dirty="0">
              <a:solidFill>
                <a:srgbClr val="B2B2B2"/>
              </a:solidFill>
              <a:cs typeface="+mn-ea"/>
              <a:sym typeface="+mn-lt"/>
            </a:endParaRPr>
          </a:p>
        </p:txBody>
      </p:sp>
      <p:sp>
        <p:nvSpPr>
          <p:cNvPr id="41" name="PA_MH_Entry_4"/>
          <p:cNvSpPr/>
          <p:nvPr>
            <p:custDataLst>
              <p:tags r:id="rId4"/>
            </p:custDataLst>
          </p:nvPr>
        </p:nvSpPr>
        <p:spPr>
          <a:xfrm>
            <a:off x="5754180" y="4795550"/>
            <a:ext cx="4698999" cy="661117"/>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2700" cap="sq">
            <a:solidFill>
              <a:schemeClr val="accent1">
                <a:lumMod val="60000"/>
                <a:lumOff val="40000"/>
              </a:schemeClr>
            </a:solidFill>
            <a:prstDash val="dash"/>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rmAutofit/>
          </a:bodyPr>
          <a:lstStyle/>
          <a:p>
            <a:pPr algn="ctr">
              <a:lnSpc>
                <a:spcPct val="130000"/>
              </a:lnSpc>
            </a:pPr>
            <a:endParaRPr lang="zh-CN" altLang="en-US" sz="2000" dirty="0">
              <a:solidFill>
                <a:srgbClr val="B2B2B2"/>
              </a:solidFill>
              <a:cs typeface="+mn-ea"/>
              <a:sym typeface="+mn-lt"/>
            </a:endParaRPr>
          </a:p>
        </p:txBody>
      </p:sp>
      <p:sp>
        <p:nvSpPr>
          <p:cNvPr id="48" name="PA_MH_Entry_1"/>
          <p:cNvSpPr/>
          <p:nvPr>
            <p:custDataLst>
              <p:tags r:id="rId5"/>
            </p:custDataLst>
          </p:nvPr>
        </p:nvSpPr>
        <p:spPr>
          <a:xfrm>
            <a:off x="2391325" y="1719797"/>
            <a:ext cx="8061854" cy="3226776"/>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2700" cap="sq">
            <a:solidFill>
              <a:schemeClr val="accent1">
                <a:lumMod val="60000"/>
                <a:lumOff val="40000"/>
              </a:schemeClr>
            </a:solidFill>
            <a:prstDash val="dash"/>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rmAutofit fontScale="47500" lnSpcReduction="20000"/>
          </a:bodyPr>
          <a:lstStyle/>
          <a:p>
            <a:r>
              <a:rPr lang="zh-CN" altLang="en-US" sz="2800" b="1" dirty="0" smtClean="0">
                <a:solidFill>
                  <a:schemeClr val="tx1"/>
                </a:solidFill>
                <a:cs typeface="+mn-ea"/>
                <a:sym typeface="+mn-lt"/>
              </a:rPr>
              <a:t>    </a:t>
            </a:r>
            <a:r>
              <a:rPr lang="zh-CN" altLang="zh-CN" sz="2800" dirty="0"/>
              <a:t>（</a:t>
            </a:r>
            <a:r>
              <a:rPr lang="en-US" altLang="zh-CN" sz="2800" dirty="0" smtClean="0"/>
              <a:t>1</a:t>
            </a:r>
            <a:r>
              <a:rPr lang="zh-CN" altLang="zh-CN" sz="1600" dirty="0"/>
              <a:t>文学活动目标转化的科学性要求教师在设计活动时认真了解《学前儿童语言学习与发展核心经验》中介绍了核心经验的三个阶段具体要求，并根据幼儿的年龄特点、发展水平等，以幼儿“最近发展区”，确定促进幼儿文学学习和发展的目标。目标的制定转化一定以核心经验为基础，怎样科学的将初始阶段、稳定阶段和拓展阶段的目标转化到具体的活动中去。</a:t>
            </a:r>
          </a:p>
          <a:p>
            <a:r>
              <a:rPr lang="zh-CN" altLang="zh-CN" sz="2800" dirty="0" smtClean="0"/>
              <a:t>）科学性</a:t>
            </a:r>
            <a:r>
              <a:rPr lang="zh-CN" altLang="zh-CN" sz="2800" dirty="0"/>
              <a:t>（</a:t>
            </a:r>
            <a:r>
              <a:rPr lang="en-US" altLang="zh-CN" sz="2800" dirty="0"/>
              <a:t>1</a:t>
            </a:r>
            <a:r>
              <a:rPr lang="zh-CN" altLang="zh-CN" sz="2800" dirty="0"/>
              <a:t>）科学性</a:t>
            </a:r>
          </a:p>
          <a:p>
            <a:pPr indent="304800" algn="just">
              <a:lnSpc>
                <a:spcPct val="150000"/>
              </a:lnSpc>
              <a:spcAft>
                <a:spcPts val="0"/>
              </a:spcAft>
            </a:pPr>
            <a:r>
              <a:rPr lang="zh-CN" altLang="zh-CN" sz="2800" dirty="0"/>
              <a:t>文学活动目标</a:t>
            </a:r>
            <a:r>
              <a:rPr lang="zh-CN" altLang="zh-CN" sz="2800" dirty="0" smtClean="0"/>
              <a:t>转</a:t>
            </a:r>
            <a:r>
              <a:rPr lang="zh-CN" altLang="zh-CN" sz="2800" kern="100" dirty="0">
                <a:latin typeface="Calibri"/>
                <a:ea typeface="宋体"/>
                <a:cs typeface="Times New Roman"/>
              </a:rPr>
              <a:t>文学活动目标转化的科学性要求教师在设计活动时认真了解《学前儿童语言学习与发展核心经验》中介绍了核心经验的三个阶段具体要求，并根据幼儿的年龄特点、发展水平等，以幼儿“最近发展区”，确定促进幼儿文学学习和发展的目标。目标的制定转化一定以核心经验为基础，怎样科学的将初始阶段、稳定阶段和拓展阶段的目标转化到具体的活动中去。</a:t>
            </a:r>
            <a:endParaRPr lang="zh-CN" altLang="zh-CN" sz="2000" kern="100" dirty="0">
              <a:latin typeface="Calibri"/>
              <a:ea typeface="宋体"/>
              <a:cs typeface="Times New Roman"/>
            </a:endParaRPr>
          </a:p>
          <a:p>
            <a:r>
              <a:rPr lang="zh-CN" altLang="zh-CN" sz="2800" dirty="0" smtClean="0"/>
              <a:t>化</a:t>
            </a:r>
            <a:r>
              <a:rPr lang="zh-CN" altLang="zh-CN" sz="2800" dirty="0"/>
              <a:t>的科学性要求教师在设计活动时认真了解《学前儿童语言学习与发展核心经验》中介绍了核心经验的三个阶段具体要求，并根据幼儿的年龄特点、发展水平等，以幼儿“最近</a:t>
            </a:r>
            <a:r>
              <a:rPr lang="zh-CN" altLang="zh-CN" sz="2800" dirty="0" smtClean="0"/>
              <a:t>发</a:t>
            </a:r>
            <a:r>
              <a:rPr lang="zh-CN" altLang="zh-CN" sz="1600" dirty="0"/>
              <a:t>文学活动目标转化的科学性要求教师在设计活动时认真了解《学前儿童语言学习与发展核心经验》中介绍了核心经验的三个阶段具体要求，并根据幼儿的年龄特点、发展水平等，以幼儿“最近发展区”，确定促进幼儿文学学习和发展的目标。目标的制定转化一定以核心经验为基础，怎样科学的将初始阶段、稳定阶段和拓展阶段的目标转化到具体的活动中去。</a:t>
            </a:r>
          </a:p>
          <a:p>
            <a:r>
              <a:rPr lang="zh-CN" altLang="zh-CN" sz="2800" dirty="0" smtClean="0"/>
              <a:t>展区</a:t>
            </a:r>
            <a:r>
              <a:rPr lang="zh-CN" altLang="zh-CN" sz="2800" dirty="0"/>
              <a:t>”，确定促进幼儿文学学习和发展的目标。目标的制定转化一定以核心经验为基础，怎样科学的将初始阶段、稳定阶段和拓展阶段的目标转化到具体的活动中去。</a:t>
            </a:r>
          </a:p>
          <a:p>
            <a:endParaRPr lang="zh-CN" altLang="zh-CN" sz="2800" dirty="0"/>
          </a:p>
          <a:p>
            <a:r>
              <a:rPr lang="zh-CN" altLang="zh-CN" sz="2800" dirty="0"/>
              <a:t>文学活动目标转化的科学性要求教师在设计活动时认真了解《学前儿童语言学习与发展核心经验》中介绍了核心经验的三个阶段具体要求，并根据幼儿的年龄特点、发展水平等，以幼儿“最近发展区”，确定促进幼儿文学学习和发展的目标。目标的制定转化一定以核心经验为基础，怎样科学的将初始阶段、稳定阶段和拓展阶段的目标转化到具体的活动中去。</a:t>
            </a:r>
          </a:p>
        </p:txBody>
      </p:sp>
      <p:sp>
        <p:nvSpPr>
          <p:cNvPr id="21" name="PA_MH_Others_1"/>
          <p:cNvSpPr/>
          <p:nvPr>
            <p:custDataLst>
              <p:tags r:id="rId6"/>
            </p:custDataLst>
          </p:nvPr>
        </p:nvSpPr>
        <p:spPr>
          <a:xfrm>
            <a:off x="1605393" y="763082"/>
            <a:ext cx="1317336" cy="1321695"/>
          </a:xfrm>
          <a:prstGeom prst="hexagon">
            <a:avLst/>
          </a:prstGeom>
          <a:noFill/>
          <a:ln w="12700" cap="flat" cmpd="sng" algn="ctr">
            <a:noFill/>
            <a:prstDash val="solid"/>
            <a:miter lim="800000"/>
          </a:ln>
          <a:effectLst/>
        </p:spPr>
        <p:txBody>
          <a:bodyPr bIns="180000" anchor="ctr">
            <a:noAutofit/>
          </a:bodyPr>
          <a:lstStyle/>
          <a:p>
            <a:pPr algn="ctr">
              <a:defRPr/>
            </a:pPr>
            <a:endParaRPr lang="zh-CN" altLang="en-US" sz="8800" b="1" kern="0" dirty="0">
              <a:ln>
                <a:solidFill>
                  <a:srgbClr val="FFFFFF"/>
                </a:solidFill>
              </a:ln>
              <a:cs typeface="+mn-ea"/>
              <a:sym typeface="+mn-lt"/>
            </a:endParaRPr>
          </a:p>
        </p:txBody>
      </p:sp>
      <p:sp>
        <p:nvSpPr>
          <p:cNvPr id="22" name="PA_MH_Others_2"/>
          <p:cNvSpPr/>
          <p:nvPr>
            <p:custDataLst>
              <p:tags r:id="rId7"/>
            </p:custDataLst>
          </p:nvPr>
        </p:nvSpPr>
        <p:spPr>
          <a:xfrm>
            <a:off x="440675" y="564904"/>
            <a:ext cx="9276202" cy="764498"/>
          </a:xfrm>
          <a:prstGeom prst="ellipse">
            <a:avLst/>
          </a:prstGeom>
          <a:noFill/>
          <a:ln w="12700" cap="flat" cmpd="sng" algn="ctr">
            <a:noFill/>
            <a:prstDash val="solid"/>
            <a:miter lim="800000"/>
          </a:ln>
          <a:effectLst/>
        </p:spPr>
        <p:txBody>
          <a:bodyPr anchor="ctr">
            <a:noAutofit/>
          </a:bodyPr>
          <a:lstStyle/>
          <a:p>
            <a:pPr>
              <a:defRPr/>
            </a:pPr>
            <a:r>
              <a:rPr lang="zh-CN" altLang="en-US" sz="4400" b="1" kern="0" dirty="0" smtClean="0">
                <a:ln>
                  <a:solidFill>
                    <a:srgbClr val="FFFFFF"/>
                  </a:solidFill>
                </a:ln>
                <a:latin typeface="华文行楷" pitchFamily="2" charset="-122"/>
                <a:ea typeface="华文行楷" pitchFamily="2" charset="-122"/>
                <a:cs typeface="+mn-ea"/>
                <a:sym typeface="+mn-lt"/>
              </a:rPr>
              <a:t>原则三：全面性</a:t>
            </a:r>
            <a:endParaRPr lang="zh-CN" altLang="en-US" sz="4400" b="1" kern="0" dirty="0">
              <a:ln>
                <a:solidFill>
                  <a:srgbClr val="FFFFFF"/>
                </a:solidFill>
              </a:ln>
              <a:latin typeface="华文行楷" pitchFamily="2" charset="-122"/>
              <a:ea typeface="华文行楷" pitchFamily="2" charset="-122"/>
              <a:cs typeface="+mn-ea"/>
              <a:sym typeface="+mn-lt"/>
            </a:endParaRPr>
          </a:p>
        </p:txBody>
      </p:sp>
      <p:sp>
        <p:nvSpPr>
          <p:cNvPr id="23" name="PA_MH_Others_3"/>
          <p:cNvSpPr txBox="1"/>
          <p:nvPr>
            <p:custDataLst>
              <p:tags r:id="rId8"/>
            </p:custDataLst>
          </p:nvPr>
        </p:nvSpPr>
        <p:spPr>
          <a:xfrm rot="5400000">
            <a:off x="356682" y="3422023"/>
            <a:ext cx="3484512" cy="584775"/>
          </a:xfrm>
          <a:prstGeom prst="rect">
            <a:avLst/>
          </a:prstGeom>
          <a:noFill/>
        </p:spPr>
        <p:txBody>
          <a:bodyPr vert="horz" wrap="none" anchor="ctr" anchorCtr="0">
            <a:noAutofit/>
          </a:bodyPr>
          <a:lstStyle/>
          <a:p>
            <a:pPr>
              <a:defRPr/>
            </a:pPr>
            <a:endParaRPr lang="zh-CN" altLang="en-US" sz="3600" kern="0" spc="500" dirty="0">
              <a:solidFill>
                <a:schemeClr val="tx1">
                  <a:lumMod val="65000"/>
                  <a:lumOff val="35000"/>
                </a:schemeClr>
              </a:solidFill>
              <a:cs typeface="+mn-ea"/>
              <a:sym typeface="+mn-lt"/>
            </a:endParaRPr>
          </a:p>
        </p:txBody>
      </p:sp>
      <p:sp>
        <p:nvSpPr>
          <p:cNvPr id="2" name="矩形 1"/>
          <p:cNvSpPr/>
          <p:nvPr/>
        </p:nvSpPr>
        <p:spPr>
          <a:xfrm>
            <a:off x="1377109" y="1575412"/>
            <a:ext cx="9076070" cy="3508653"/>
          </a:xfrm>
          <a:prstGeom prst="rect">
            <a:avLst/>
          </a:prstGeom>
        </p:spPr>
        <p:txBody>
          <a:bodyPr wrap="square">
            <a:spAutoFit/>
          </a:bodyPr>
          <a:lstStyle/>
          <a:p>
            <a:pPr>
              <a:lnSpc>
                <a:spcPct val="150000"/>
              </a:lnSpc>
            </a:pPr>
            <a:r>
              <a:rPr lang="en-US" altLang="zh-CN" sz="2800" dirty="0" smtClean="0">
                <a:latin typeface="华文楷体" pitchFamily="2" charset="-122"/>
                <a:ea typeface="华文楷体" pitchFamily="2" charset="-122"/>
              </a:rPr>
              <a:t>      </a:t>
            </a:r>
            <a:r>
              <a:rPr lang="zh-CN" altLang="zh-CN" sz="2400" dirty="0" smtClean="0">
                <a:latin typeface="宋体" pitchFamily="2" charset="-122"/>
                <a:ea typeface="宋体" pitchFamily="2" charset="-122"/>
              </a:rPr>
              <a:t>诗歌教学包括文学语汇、文学形式、文学想象三个维度，其中各个维度又有自己的核心经验，如文学语汇就包括了词汇、语句以及修辞手法三个方面的内容。在转化目标的过程中应全面思考这三个维度的各个核心经验。同时，在制定目标时还应考虑将情感、态度、知识、技能等目标全面整合，这样既能提升活动的趣味性，也能更好地促进幼儿的全面发展。</a:t>
            </a:r>
            <a:endParaRPr lang="zh-CN" altLang="zh-CN" sz="2400" dirty="0">
              <a:latin typeface="宋体" pitchFamily="2" charset="-122"/>
              <a:ea typeface="宋体" pitchFamily="2" charset="-122"/>
            </a:endParaRPr>
          </a:p>
        </p:txBody>
      </p:sp>
    </p:spTree>
    <p:custDataLst>
      <p:tags r:id="rId1"/>
    </p:custDataLst>
    <p:extLst>
      <p:ext uri="{BB962C8B-B14F-4D97-AF65-F5344CB8AC3E}">
        <p14:creationId xmlns:p14="http://schemas.microsoft.com/office/powerpoint/2010/main" val="1487401710"/>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nodePh="1">
                                  <p:stCondLst>
                                    <p:cond delay="1000"/>
                                  </p:stCondLst>
                                  <p:endCondLst>
                                    <p:cond evt="begin" delay="0">
                                      <p:tn val="5"/>
                                    </p:cond>
                                  </p:end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anim calcmode="lin" valueType="num">
                                      <p:cBhvr>
                                        <p:cTn id="8" dur="1000" fill="hold"/>
                                        <p:tgtEl>
                                          <p:spTgt spid="21"/>
                                        </p:tgtEl>
                                        <p:attrNameLst>
                                          <p:attrName>ppt_x</p:attrName>
                                        </p:attrNameLst>
                                      </p:cBhvr>
                                      <p:tavLst>
                                        <p:tav tm="0">
                                          <p:val>
                                            <p:strVal val="#ppt_x"/>
                                          </p:val>
                                        </p:tav>
                                        <p:tav tm="100000">
                                          <p:val>
                                            <p:strVal val="#ppt_x"/>
                                          </p:val>
                                        </p:tav>
                                      </p:tavLst>
                                    </p:anim>
                                    <p:anim calcmode="lin" valueType="num">
                                      <p:cBhvr>
                                        <p:cTn id="9" dur="1000" fill="hold"/>
                                        <p:tgtEl>
                                          <p:spTgt spid="21"/>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1200"/>
                                  </p:stCondLst>
                                  <p:childTnLst>
                                    <p:set>
                                      <p:cBhvr>
                                        <p:cTn id="11" dur="1" fill="hold">
                                          <p:stCondLst>
                                            <p:cond delay="0"/>
                                          </p:stCondLst>
                                        </p:cTn>
                                        <p:tgtEl>
                                          <p:spTgt spid="22"/>
                                        </p:tgtEl>
                                        <p:attrNameLst>
                                          <p:attrName>style.visibility</p:attrName>
                                        </p:attrNameLst>
                                      </p:cBhvr>
                                      <p:to>
                                        <p:strVal val="visible"/>
                                      </p:to>
                                    </p:set>
                                    <p:animEffect transition="in" filter="fade">
                                      <p:cBhvr>
                                        <p:cTn id="12" dur="1000"/>
                                        <p:tgtEl>
                                          <p:spTgt spid="22"/>
                                        </p:tgtEl>
                                      </p:cBhvr>
                                    </p:animEffect>
                                    <p:anim calcmode="lin" valueType="num">
                                      <p:cBhvr>
                                        <p:cTn id="13" dur="1000" fill="hold"/>
                                        <p:tgtEl>
                                          <p:spTgt spid="22"/>
                                        </p:tgtEl>
                                        <p:attrNameLst>
                                          <p:attrName>ppt_x</p:attrName>
                                        </p:attrNameLst>
                                      </p:cBhvr>
                                      <p:tavLst>
                                        <p:tav tm="0">
                                          <p:val>
                                            <p:strVal val="#ppt_x"/>
                                          </p:val>
                                        </p:tav>
                                        <p:tav tm="100000">
                                          <p:val>
                                            <p:strVal val="#ppt_x"/>
                                          </p:val>
                                        </p:tav>
                                      </p:tavLst>
                                    </p:anim>
                                    <p:anim calcmode="lin" valueType="num">
                                      <p:cBhvr>
                                        <p:cTn id="14" dur="1000" fill="hold"/>
                                        <p:tgtEl>
                                          <p:spTgt spid="22"/>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nodePh="1">
                                  <p:stCondLst>
                                    <p:cond delay="1400"/>
                                  </p:stCondLst>
                                  <p:endCondLst>
                                    <p:cond evt="begin" delay="0">
                                      <p:tn val="15"/>
                                    </p:cond>
                                  </p:endCondLst>
                                  <p:childTnLst>
                                    <p:set>
                                      <p:cBhvr>
                                        <p:cTn id="16" dur="1" fill="hold">
                                          <p:stCondLst>
                                            <p:cond delay="0"/>
                                          </p:stCondLst>
                                        </p:cTn>
                                        <p:tgtEl>
                                          <p:spTgt spid="23"/>
                                        </p:tgtEl>
                                        <p:attrNameLst>
                                          <p:attrName>style.visibility</p:attrName>
                                        </p:attrNameLst>
                                      </p:cBhvr>
                                      <p:to>
                                        <p:strVal val="visible"/>
                                      </p:to>
                                    </p:set>
                                    <p:animEffect transition="in" filter="fade">
                                      <p:cBhvr>
                                        <p:cTn id="17" dur="1000"/>
                                        <p:tgtEl>
                                          <p:spTgt spid="23"/>
                                        </p:tgtEl>
                                      </p:cBhvr>
                                    </p:animEffect>
                                    <p:anim calcmode="lin" valueType="num">
                                      <p:cBhvr>
                                        <p:cTn id="18" dur="1000" fill="hold"/>
                                        <p:tgtEl>
                                          <p:spTgt spid="23"/>
                                        </p:tgtEl>
                                        <p:attrNameLst>
                                          <p:attrName>ppt_x</p:attrName>
                                        </p:attrNameLst>
                                      </p:cBhvr>
                                      <p:tavLst>
                                        <p:tav tm="0">
                                          <p:val>
                                            <p:strVal val="#ppt_x"/>
                                          </p:val>
                                        </p:tav>
                                        <p:tav tm="100000">
                                          <p:val>
                                            <p:strVal val="#ppt_x"/>
                                          </p:val>
                                        </p:tav>
                                      </p:tavLst>
                                    </p:anim>
                                    <p:anim calcmode="lin" valueType="num">
                                      <p:cBhvr>
                                        <p:cTn id="19" dur="1000" fill="hold"/>
                                        <p:tgtEl>
                                          <p:spTgt spid="23"/>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1800"/>
                                  </p:stCondLst>
                                  <p:childTnLst>
                                    <p:set>
                                      <p:cBhvr>
                                        <p:cTn id="21" dur="1" fill="hold">
                                          <p:stCondLst>
                                            <p:cond delay="0"/>
                                          </p:stCondLst>
                                        </p:cTn>
                                        <p:tgtEl>
                                          <p:spTgt spid="48"/>
                                        </p:tgtEl>
                                        <p:attrNameLst>
                                          <p:attrName>style.visibility</p:attrName>
                                        </p:attrNameLst>
                                      </p:cBhvr>
                                      <p:to>
                                        <p:strVal val="visible"/>
                                      </p:to>
                                    </p:set>
                                    <p:animEffect transition="in" filter="fade">
                                      <p:cBhvr>
                                        <p:cTn id="22" dur="1000"/>
                                        <p:tgtEl>
                                          <p:spTgt spid="48"/>
                                        </p:tgtEl>
                                      </p:cBhvr>
                                    </p:animEffect>
                                    <p:anim calcmode="lin" valueType="num">
                                      <p:cBhvr>
                                        <p:cTn id="23" dur="1000" fill="hold"/>
                                        <p:tgtEl>
                                          <p:spTgt spid="48"/>
                                        </p:tgtEl>
                                        <p:attrNameLst>
                                          <p:attrName>ppt_x</p:attrName>
                                        </p:attrNameLst>
                                      </p:cBhvr>
                                      <p:tavLst>
                                        <p:tav tm="0">
                                          <p:val>
                                            <p:strVal val="#ppt_x"/>
                                          </p:val>
                                        </p:tav>
                                        <p:tav tm="100000">
                                          <p:val>
                                            <p:strVal val="#ppt_x"/>
                                          </p:val>
                                        </p:tav>
                                      </p:tavLst>
                                    </p:anim>
                                    <p:anim calcmode="lin" valueType="num">
                                      <p:cBhvr>
                                        <p:cTn id="24" dur="1000" fill="hold"/>
                                        <p:tgtEl>
                                          <p:spTgt spid="48"/>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2200"/>
                                  </p:stCondLst>
                                  <p:childTnLst>
                                    <p:set>
                                      <p:cBhvr>
                                        <p:cTn id="26" dur="1" fill="hold">
                                          <p:stCondLst>
                                            <p:cond delay="0"/>
                                          </p:stCondLst>
                                        </p:cTn>
                                        <p:tgtEl>
                                          <p:spTgt spid="39"/>
                                        </p:tgtEl>
                                        <p:attrNameLst>
                                          <p:attrName>style.visibility</p:attrName>
                                        </p:attrNameLst>
                                      </p:cBhvr>
                                      <p:to>
                                        <p:strVal val="visible"/>
                                      </p:to>
                                    </p:set>
                                    <p:animEffect transition="in" filter="fade">
                                      <p:cBhvr>
                                        <p:cTn id="27" dur="1000"/>
                                        <p:tgtEl>
                                          <p:spTgt spid="39"/>
                                        </p:tgtEl>
                                      </p:cBhvr>
                                    </p:animEffect>
                                    <p:anim calcmode="lin" valueType="num">
                                      <p:cBhvr>
                                        <p:cTn id="28" dur="1000" fill="hold"/>
                                        <p:tgtEl>
                                          <p:spTgt spid="39"/>
                                        </p:tgtEl>
                                        <p:attrNameLst>
                                          <p:attrName>ppt_x</p:attrName>
                                        </p:attrNameLst>
                                      </p:cBhvr>
                                      <p:tavLst>
                                        <p:tav tm="0">
                                          <p:val>
                                            <p:strVal val="#ppt_x"/>
                                          </p:val>
                                        </p:tav>
                                        <p:tav tm="100000">
                                          <p:val>
                                            <p:strVal val="#ppt_x"/>
                                          </p:val>
                                        </p:tav>
                                      </p:tavLst>
                                    </p:anim>
                                    <p:anim calcmode="lin" valueType="num">
                                      <p:cBhvr>
                                        <p:cTn id="29" dur="1000" fill="hold"/>
                                        <p:tgtEl>
                                          <p:spTgt spid="39"/>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2600"/>
                                  </p:stCondLst>
                                  <p:childTnLst>
                                    <p:set>
                                      <p:cBhvr>
                                        <p:cTn id="31" dur="1" fill="hold">
                                          <p:stCondLst>
                                            <p:cond delay="0"/>
                                          </p:stCondLst>
                                        </p:cTn>
                                        <p:tgtEl>
                                          <p:spTgt spid="40"/>
                                        </p:tgtEl>
                                        <p:attrNameLst>
                                          <p:attrName>style.visibility</p:attrName>
                                        </p:attrNameLst>
                                      </p:cBhvr>
                                      <p:to>
                                        <p:strVal val="visible"/>
                                      </p:to>
                                    </p:set>
                                    <p:animEffect transition="in" filter="fade">
                                      <p:cBhvr>
                                        <p:cTn id="32" dur="1000"/>
                                        <p:tgtEl>
                                          <p:spTgt spid="40"/>
                                        </p:tgtEl>
                                      </p:cBhvr>
                                    </p:animEffect>
                                    <p:anim calcmode="lin" valueType="num">
                                      <p:cBhvr>
                                        <p:cTn id="33" dur="1000" fill="hold"/>
                                        <p:tgtEl>
                                          <p:spTgt spid="40"/>
                                        </p:tgtEl>
                                        <p:attrNameLst>
                                          <p:attrName>ppt_x</p:attrName>
                                        </p:attrNameLst>
                                      </p:cBhvr>
                                      <p:tavLst>
                                        <p:tav tm="0">
                                          <p:val>
                                            <p:strVal val="#ppt_x"/>
                                          </p:val>
                                        </p:tav>
                                        <p:tav tm="100000">
                                          <p:val>
                                            <p:strVal val="#ppt_x"/>
                                          </p:val>
                                        </p:tav>
                                      </p:tavLst>
                                    </p:anim>
                                    <p:anim calcmode="lin" valueType="num">
                                      <p:cBhvr>
                                        <p:cTn id="34" dur="1000" fill="hold"/>
                                        <p:tgtEl>
                                          <p:spTgt spid="40"/>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3000"/>
                                  </p:stCondLst>
                                  <p:childTnLst>
                                    <p:set>
                                      <p:cBhvr>
                                        <p:cTn id="36" dur="1" fill="hold">
                                          <p:stCondLst>
                                            <p:cond delay="0"/>
                                          </p:stCondLst>
                                        </p:cTn>
                                        <p:tgtEl>
                                          <p:spTgt spid="41"/>
                                        </p:tgtEl>
                                        <p:attrNameLst>
                                          <p:attrName>style.visibility</p:attrName>
                                        </p:attrNameLst>
                                      </p:cBhvr>
                                      <p:to>
                                        <p:strVal val="visible"/>
                                      </p:to>
                                    </p:set>
                                    <p:animEffect transition="in" filter="fade">
                                      <p:cBhvr>
                                        <p:cTn id="37" dur="1000"/>
                                        <p:tgtEl>
                                          <p:spTgt spid="41"/>
                                        </p:tgtEl>
                                      </p:cBhvr>
                                    </p:animEffect>
                                    <p:anim calcmode="lin" valueType="num">
                                      <p:cBhvr>
                                        <p:cTn id="38" dur="1000" fill="hold"/>
                                        <p:tgtEl>
                                          <p:spTgt spid="41"/>
                                        </p:tgtEl>
                                        <p:attrNameLst>
                                          <p:attrName>ppt_x</p:attrName>
                                        </p:attrNameLst>
                                      </p:cBhvr>
                                      <p:tavLst>
                                        <p:tav tm="0">
                                          <p:val>
                                            <p:strVal val="#ppt_x"/>
                                          </p:val>
                                        </p:tav>
                                        <p:tav tm="100000">
                                          <p:val>
                                            <p:strVal val="#ppt_x"/>
                                          </p:val>
                                        </p:tav>
                                      </p:tavLst>
                                    </p:anim>
                                    <p:anim calcmode="lin" valueType="num">
                                      <p:cBhvr>
                                        <p:cTn id="39" dur="1000" fill="hold"/>
                                        <p:tgtEl>
                                          <p:spTgt spid="4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40" grpId="0" animBg="1"/>
      <p:bldP spid="41" grpId="0" animBg="1"/>
      <p:bldP spid="48" grpId="0" animBg="1"/>
      <p:bldP spid="21" grpId="0"/>
      <p:bldP spid="22" grpId="0"/>
      <p:bldP spid="23"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PA_MH_Entry_2"/>
          <p:cNvSpPr/>
          <p:nvPr>
            <p:custDataLst>
              <p:tags r:id="rId2"/>
            </p:custDataLst>
          </p:nvPr>
        </p:nvSpPr>
        <p:spPr>
          <a:xfrm>
            <a:off x="2391326" y="2745048"/>
            <a:ext cx="8061853" cy="661117"/>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2700" cap="sq">
            <a:solidFill>
              <a:schemeClr val="accent1">
                <a:lumMod val="60000"/>
                <a:lumOff val="40000"/>
              </a:schemeClr>
            </a:solidFill>
            <a:prstDash val="dash"/>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rmAutofit/>
          </a:bodyPr>
          <a:lstStyle/>
          <a:p>
            <a:pPr algn="ctr">
              <a:lnSpc>
                <a:spcPct val="130000"/>
              </a:lnSpc>
            </a:pPr>
            <a:endParaRPr lang="zh-CN" altLang="en-US" sz="2000" dirty="0">
              <a:solidFill>
                <a:srgbClr val="B2B2B2"/>
              </a:solidFill>
              <a:cs typeface="+mn-ea"/>
              <a:sym typeface="+mn-lt"/>
            </a:endParaRPr>
          </a:p>
        </p:txBody>
      </p:sp>
      <p:sp>
        <p:nvSpPr>
          <p:cNvPr id="40" name="PA_MH_Entry_3"/>
          <p:cNvSpPr/>
          <p:nvPr>
            <p:custDataLst>
              <p:tags r:id="rId3"/>
            </p:custDataLst>
          </p:nvPr>
        </p:nvSpPr>
        <p:spPr>
          <a:xfrm>
            <a:off x="5754180" y="3770299"/>
            <a:ext cx="4698999" cy="661117"/>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2700" cap="sq">
            <a:solidFill>
              <a:schemeClr val="accent1">
                <a:lumMod val="60000"/>
                <a:lumOff val="40000"/>
              </a:schemeClr>
            </a:solidFill>
            <a:prstDash val="dash"/>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rmAutofit/>
          </a:bodyPr>
          <a:lstStyle/>
          <a:p>
            <a:pPr algn="ctr">
              <a:lnSpc>
                <a:spcPct val="130000"/>
              </a:lnSpc>
            </a:pPr>
            <a:endParaRPr lang="zh-CN" altLang="en-US" sz="2000" dirty="0">
              <a:solidFill>
                <a:srgbClr val="B2B2B2"/>
              </a:solidFill>
              <a:cs typeface="+mn-ea"/>
              <a:sym typeface="+mn-lt"/>
            </a:endParaRPr>
          </a:p>
        </p:txBody>
      </p:sp>
      <p:sp>
        <p:nvSpPr>
          <p:cNvPr id="41" name="PA_MH_Entry_4"/>
          <p:cNvSpPr/>
          <p:nvPr>
            <p:custDataLst>
              <p:tags r:id="rId4"/>
            </p:custDataLst>
          </p:nvPr>
        </p:nvSpPr>
        <p:spPr>
          <a:xfrm>
            <a:off x="5754180" y="4795550"/>
            <a:ext cx="4698999" cy="661117"/>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2700" cap="sq">
            <a:solidFill>
              <a:schemeClr val="accent1">
                <a:lumMod val="60000"/>
                <a:lumOff val="40000"/>
              </a:schemeClr>
            </a:solidFill>
            <a:prstDash val="dash"/>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rmAutofit/>
          </a:bodyPr>
          <a:lstStyle/>
          <a:p>
            <a:pPr algn="ctr">
              <a:lnSpc>
                <a:spcPct val="130000"/>
              </a:lnSpc>
            </a:pPr>
            <a:endParaRPr lang="zh-CN" altLang="en-US" sz="2000" dirty="0">
              <a:solidFill>
                <a:srgbClr val="B2B2B2"/>
              </a:solidFill>
              <a:cs typeface="+mn-ea"/>
              <a:sym typeface="+mn-lt"/>
            </a:endParaRPr>
          </a:p>
        </p:txBody>
      </p:sp>
      <p:sp>
        <p:nvSpPr>
          <p:cNvPr id="48" name="PA_MH_Entry_1"/>
          <p:cNvSpPr/>
          <p:nvPr>
            <p:custDataLst>
              <p:tags r:id="rId5"/>
            </p:custDataLst>
          </p:nvPr>
        </p:nvSpPr>
        <p:spPr>
          <a:xfrm>
            <a:off x="2391325" y="1719797"/>
            <a:ext cx="8061854" cy="3226776"/>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2700" cap="sq">
            <a:solidFill>
              <a:schemeClr val="accent1">
                <a:lumMod val="60000"/>
                <a:lumOff val="40000"/>
              </a:schemeClr>
            </a:solidFill>
            <a:prstDash val="dash"/>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rmAutofit fontScale="47500" lnSpcReduction="20000"/>
          </a:bodyPr>
          <a:lstStyle/>
          <a:p>
            <a:r>
              <a:rPr lang="zh-CN" altLang="en-US" sz="2800" b="1" dirty="0" smtClean="0">
                <a:solidFill>
                  <a:schemeClr val="tx1"/>
                </a:solidFill>
                <a:cs typeface="+mn-ea"/>
                <a:sym typeface="+mn-lt"/>
              </a:rPr>
              <a:t>    </a:t>
            </a:r>
            <a:r>
              <a:rPr lang="zh-CN" altLang="zh-CN" sz="2800" dirty="0"/>
              <a:t>（</a:t>
            </a:r>
            <a:r>
              <a:rPr lang="en-US" altLang="zh-CN" sz="2800" dirty="0" smtClean="0"/>
              <a:t>1</a:t>
            </a:r>
            <a:r>
              <a:rPr lang="zh-CN" altLang="zh-CN" sz="1600" dirty="0"/>
              <a:t>文学活动目标转化的科学性要求教师在设计活动时认真了解《学前儿童语言学习与发展核心经验》中介绍了核心经验的三个阶段具体要求，并根据幼儿的年龄特点、发展水平等，以幼儿“最近发展区”，确定促进幼儿文学学习和发展的目标。目标的制定转化一定以核心经验为基础，怎样科学的将初始阶段、稳定阶段和拓展阶段的目标转化到具体的活动中去。</a:t>
            </a:r>
          </a:p>
          <a:p>
            <a:r>
              <a:rPr lang="zh-CN" altLang="zh-CN" sz="2800" dirty="0" smtClean="0"/>
              <a:t>）科学性</a:t>
            </a:r>
            <a:r>
              <a:rPr lang="zh-CN" altLang="zh-CN" sz="2800" dirty="0"/>
              <a:t>（</a:t>
            </a:r>
            <a:r>
              <a:rPr lang="en-US" altLang="zh-CN" sz="2800" dirty="0"/>
              <a:t>1</a:t>
            </a:r>
            <a:r>
              <a:rPr lang="zh-CN" altLang="zh-CN" sz="2800" dirty="0"/>
              <a:t>）科学性</a:t>
            </a:r>
          </a:p>
          <a:p>
            <a:pPr indent="304800" algn="just">
              <a:lnSpc>
                <a:spcPct val="150000"/>
              </a:lnSpc>
              <a:spcAft>
                <a:spcPts val="0"/>
              </a:spcAft>
            </a:pPr>
            <a:r>
              <a:rPr lang="zh-CN" altLang="zh-CN" sz="2800" dirty="0"/>
              <a:t>文学活动目标</a:t>
            </a:r>
            <a:r>
              <a:rPr lang="zh-CN" altLang="zh-CN" sz="2800" dirty="0" smtClean="0"/>
              <a:t>转</a:t>
            </a:r>
            <a:r>
              <a:rPr lang="zh-CN" altLang="zh-CN" sz="2800" kern="100" dirty="0">
                <a:latin typeface="Calibri"/>
                <a:ea typeface="宋体"/>
                <a:cs typeface="Times New Roman"/>
              </a:rPr>
              <a:t>文学活动目标转化的科学性要求教师在设计活动时认真了解《学前儿童语言学习与发展核心经验》中介绍了核心经验的三个阶段具体要求，并根据幼儿的年龄特点、发展水平等，以幼儿“最近发展区”，确定促进幼儿文学学习和发展的目标。目标的制定转化一定以核心经验为基础，怎样科学的将初始阶段、稳定阶段和拓展阶段的目标转化到具体的活动中去。</a:t>
            </a:r>
            <a:endParaRPr lang="zh-CN" altLang="zh-CN" sz="2000" kern="100" dirty="0">
              <a:latin typeface="Calibri"/>
              <a:ea typeface="宋体"/>
              <a:cs typeface="Times New Roman"/>
            </a:endParaRPr>
          </a:p>
          <a:p>
            <a:r>
              <a:rPr lang="zh-CN" altLang="zh-CN" sz="2800" dirty="0" smtClean="0"/>
              <a:t>化</a:t>
            </a:r>
            <a:r>
              <a:rPr lang="zh-CN" altLang="zh-CN" sz="2800" dirty="0"/>
              <a:t>的科学性要求教师在设计活动时认真了解《学前儿童语言学习与发展核心经验》中介绍了核心经验的三个阶段具体要求，并根据幼儿的年龄特点、发展水平等，以幼儿“最近</a:t>
            </a:r>
            <a:r>
              <a:rPr lang="zh-CN" altLang="zh-CN" sz="2800" dirty="0" smtClean="0"/>
              <a:t>发</a:t>
            </a:r>
            <a:r>
              <a:rPr lang="zh-CN" altLang="zh-CN" sz="1600" dirty="0"/>
              <a:t>文学活动目标转化的科学性要求教师在设计活动时认真了解《学前儿童语言学习与发展核心经验》中介绍了核心经验的三个阶段具体要求，并根据幼儿的年龄特点、发展水平等，以幼儿“最近发展区”，确定促进幼儿文学学习和发展的目标。目标的制定转化一定以核心经验为基础，怎样科学的将初始阶段、稳定阶段和拓展阶段的目标转化到具体的活动中去。</a:t>
            </a:r>
          </a:p>
          <a:p>
            <a:r>
              <a:rPr lang="zh-CN" altLang="zh-CN" sz="2800" dirty="0" smtClean="0"/>
              <a:t>展区</a:t>
            </a:r>
            <a:r>
              <a:rPr lang="zh-CN" altLang="zh-CN" sz="2800" dirty="0"/>
              <a:t>”，确定促进幼儿文学学习和发展的目标。目标的制定转化一定以核心经验为基础，怎样科学的将初始阶段、稳定阶段和拓展阶段的目标转化到具体的活动中去。</a:t>
            </a:r>
          </a:p>
          <a:p>
            <a:endParaRPr lang="zh-CN" altLang="zh-CN" sz="2800" dirty="0"/>
          </a:p>
          <a:p>
            <a:r>
              <a:rPr lang="zh-CN" altLang="zh-CN" sz="2800" dirty="0"/>
              <a:t>文学活动目标转化的科学性要求教师在设计活动时认真了解《学前儿童语言学习与发展核心经验》中介绍了核心经验的三个阶段具体要求，并根据幼儿的年龄特点、发展水平等，以幼儿“最近发展区”，确定促进幼儿文学学习和发展的目标。目标的制定转化一定以核心经验为基础，怎样科学的将初始阶段、稳定阶段和拓展阶段的目标转化到具体的活动中去。</a:t>
            </a:r>
          </a:p>
        </p:txBody>
      </p:sp>
      <p:sp>
        <p:nvSpPr>
          <p:cNvPr id="21" name="PA_MH_Others_1"/>
          <p:cNvSpPr/>
          <p:nvPr>
            <p:custDataLst>
              <p:tags r:id="rId6"/>
            </p:custDataLst>
          </p:nvPr>
        </p:nvSpPr>
        <p:spPr>
          <a:xfrm>
            <a:off x="1605393" y="763082"/>
            <a:ext cx="1317336" cy="1321695"/>
          </a:xfrm>
          <a:prstGeom prst="hexagon">
            <a:avLst/>
          </a:prstGeom>
          <a:noFill/>
          <a:ln w="12700" cap="flat" cmpd="sng" algn="ctr">
            <a:noFill/>
            <a:prstDash val="solid"/>
            <a:miter lim="800000"/>
          </a:ln>
          <a:effectLst/>
        </p:spPr>
        <p:txBody>
          <a:bodyPr bIns="180000" anchor="ctr">
            <a:noAutofit/>
          </a:bodyPr>
          <a:lstStyle/>
          <a:p>
            <a:pPr algn="ctr">
              <a:defRPr/>
            </a:pPr>
            <a:endParaRPr lang="zh-CN" altLang="en-US" sz="8800" b="1" kern="0" dirty="0">
              <a:ln>
                <a:solidFill>
                  <a:srgbClr val="FFFFFF"/>
                </a:solidFill>
              </a:ln>
              <a:cs typeface="+mn-ea"/>
              <a:sym typeface="+mn-lt"/>
            </a:endParaRPr>
          </a:p>
        </p:txBody>
      </p:sp>
      <p:sp>
        <p:nvSpPr>
          <p:cNvPr id="22" name="PA_MH_Others_2"/>
          <p:cNvSpPr/>
          <p:nvPr>
            <p:custDataLst>
              <p:tags r:id="rId7"/>
            </p:custDataLst>
          </p:nvPr>
        </p:nvSpPr>
        <p:spPr>
          <a:xfrm>
            <a:off x="440675" y="564904"/>
            <a:ext cx="9276202" cy="764498"/>
          </a:xfrm>
          <a:prstGeom prst="ellipse">
            <a:avLst/>
          </a:prstGeom>
          <a:noFill/>
          <a:ln w="12700" cap="flat" cmpd="sng" algn="ctr">
            <a:noFill/>
            <a:prstDash val="solid"/>
            <a:miter lim="800000"/>
          </a:ln>
          <a:effectLst/>
        </p:spPr>
        <p:txBody>
          <a:bodyPr anchor="ctr">
            <a:noAutofit/>
          </a:bodyPr>
          <a:lstStyle/>
          <a:p>
            <a:pPr>
              <a:defRPr/>
            </a:pPr>
            <a:r>
              <a:rPr lang="zh-CN" altLang="en-US" sz="4400" b="1" kern="0" dirty="0" smtClean="0">
                <a:ln>
                  <a:solidFill>
                    <a:srgbClr val="FFFFFF"/>
                  </a:solidFill>
                </a:ln>
                <a:latin typeface="华文行楷" pitchFamily="2" charset="-122"/>
                <a:ea typeface="华文行楷" pitchFamily="2" charset="-122"/>
                <a:cs typeface="+mn-ea"/>
                <a:sym typeface="+mn-lt"/>
              </a:rPr>
              <a:t>原则四：统一性</a:t>
            </a:r>
            <a:endParaRPr lang="zh-CN" altLang="en-US" sz="4400" b="1" kern="0" dirty="0">
              <a:ln>
                <a:solidFill>
                  <a:srgbClr val="FFFFFF"/>
                </a:solidFill>
              </a:ln>
              <a:latin typeface="华文行楷" pitchFamily="2" charset="-122"/>
              <a:ea typeface="华文行楷" pitchFamily="2" charset="-122"/>
              <a:cs typeface="+mn-ea"/>
              <a:sym typeface="+mn-lt"/>
            </a:endParaRPr>
          </a:p>
        </p:txBody>
      </p:sp>
      <p:sp>
        <p:nvSpPr>
          <p:cNvPr id="23" name="PA_MH_Others_3"/>
          <p:cNvSpPr txBox="1"/>
          <p:nvPr>
            <p:custDataLst>
              <p:tags r:id="rId8"/>
            </p:custDataLst>
          </p:nvPr>
        </p:nvSpPr>
        <p:spPr>
          <a:xfrm rot="5400000">
            <a:off x="356682" y="3422023"/>
            <a:ext cx="3484512" cy="584775"/>
          </a:xfrm>
          <a:prstGeom prst="rect">
            <a:avLst/>
          </a:prstGeom>
          <a:noFill/>
        </p:spPr>
        <p:txBody>
          <a:bodyPr vert="horz" wrap="none" anchor="ctr" anchorCtr="0">
            <a:noAutofit/>
          </a:bodyPr>
          <a:lstStyle/>
          <a:p>
            <a:pPr>
              <a:defRPr/>
            </a:pPr>
            <a:endParaRPr lang="zh-CN" altLang="en-US" sz="3600" kern="0" spc="500" dirty="0">
              <a:solidFill>
                <a:schemeClr val="tx1">
                  <a:lumMod val="65000"/>
                  <a:lumOff val="35000"/>
                </a:schemeClr>
              </a:solidFill>
              <a:cs typeface="+mn-ea"/>
              <a:sym typeface="+mn-lt"/>
            </a:endParaRPr>
          </a:p>
        </p:txBody>
      </p:sp>
      <p:pic>
        <p:nvPicPr>
          <p:cNvPr id="4098" name="Picture 2"/>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858801" y="1765861"/>
            <a:ext cx="9430953" cy="2004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ustDataLst>
      <p:tags r:id="rId1"/>
    </p:custDataLst>
    <p:extLst>
      <p:ext uri="{BB962C8B-B14F-4D97-AF65-F5344CB8AC3E}">
        <p14:creationId xmlns:p14="http://schemas.microsoft.com/office/powerpoint/2010/main" val="1487401710"/>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nodePh="1">
                                  <p:stCondLst>
                                    <p:cond delay="1000"/>
                                  </p:stCondLst>
                                  <p:endCondLst>
                                    <p:cond evt="begin" delay="0">
                                      <p:tn val="5"/>
                                    </p:cond>
                                  </p:end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anim calcmode="lin" valueType="num">
                                      <p:cBhvr>
                                        <p:cTn id="8" dur="1000" fill="hold"/>
                                        <p:tgtEl>
                                          <p:spTgt spid="21"/>
                                        </p:tgtEl>
                                        <p:attrNameLst>
                                          <p:attrName>ppt_x</p:attrName>
                                        </p:attrNameLst>
                                      </p:cBhvr>
                                      <p:tavLst>
                                        <p:tav tm="0">
                                          <p:val>
                                            <p:strVal val="#ppt_x"/>
                                          </p:val>
                                        </p:tav>
                                        <p:tav tm="100000">
                                          <p:val>
                                            <p:strVal val="#ppt_x"/>
                                          </p:val>
                                        </p:tav>
                                      </p:tavLst>
                                    </p:anim>
                                    <p:anim calcmode="lin" valueType="num">
                                      <p:cBhvr>
                                        <p:cTn id="9" dur="1000" fill="hold"/>
                                        <p:tgtEl>
                                          <p:spTgt spid="21"/>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1200"/>
                                  </p:stCondLst>
                                  <p:childTnLst>
                                    <p:set>
                                      <p:cBhvr>
                                        <p:cTn id="11" dur="1" fill="hold">
                                          <p:stCondLst>
                                            <p:cond delay="0"/>
                                          </p:stCondLst>
                                        </p:cTn>
                                        <p:tgtEl>
                                          <p:spTgt spid="22"/>
                                        </p:tgtEl>
                                        <p:attrNameLst>
                                          <p:attrName>style.visibility</p:attrName>
                                        </p:attrNameLst>
                                      </p:cBhvr>
                                      <p:to>
                                        <p:strVal val="visible"/>
                                      </p:to>
                                    </p:set>
                                    <p:animEffect transition="in" filter="fade">
                                      <p:cBhvr>
                                        <p:cTn id="12" dur="1000"/>
                                        <p:tgtEl>
                                          <p:spTgt spid="22"/>
                                        </p:tgtEl>
                                      </p:cBhvr>
                                    </p:animEffect>
                                    <p:anim calcmode="lin" valueType="num">
                                      <p:cBhvr>
                                        <p:cTn id="13" dur="1000" fill="hold"/>
                                        <p:tgtEl>
                                          <p:spTgt spid="22"/>
                                        </p:tgtEl>
                                        <p:attrNameLst>
                                          <p:attrName>ppt_x</p:attrName>
                                        </p:attrNameLst>
                                      </p:cBhvr>
                                      <p:tavLst>
                                        <p:tav tm="0">
                                          <p:val>
                                            <p:strVal val="#ppt_x"/>
                                          </p:val>
                                        </p:tav>
                                        <p:tav tm="100000">
                                          <p:val>
                                            <p:strVal val="#ppt_x"/>
                                          </p:val>
                                        </p:tav>
                                      </p:tavLst>
                                    </p:anim>
                                    <p:anim calcmode="lin" valueType="num">
                                      <p:cBhvr>
                                        <p:cTn id="14" dur="1000" fill="hold"/>
                                        <p:tgtEl>
                                          <p:spTgt spid="22"/>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nodePh="1">
                                  <p:stCondLst>
                                    <p:cond delay="1400"/>
                                  </p:stCondLst>
                                  <p:endCondLst>
                                    <p:cond evt="begin" delay="0">
                                      <p:tn val="15"/>
                                    </p:cond>
                                  </p:endCondLst>
                                  <p:childTnLst>
                                    <p:set>
                                      <p:cBhvr>
                                        <p:cTn id="16" dur="1" fill="hold">
                                          <p:stCondLst>
                                            <p:cond delay="0"/>
                                          </p:stCondLst>
                                        </p:cTn>
                                        <p:tgtEl>
                                          <p:spTgt spid="23"/>
                                        </p:tgtEl>
                                        <p:attrNameLst>
                                          <p:attrName>style.visibility</p:attrName>
                                        </p:attrNameLst>
                                      </p:cBhvr>
                                      <p:to>
                                        <p:strVal val="visible"/>
                                      </p:to>
                                    </p:set>
                                    <p:animEffect transition="in" filter="fade">
                                      <p:cBhvr>
                                        <p:cTn id="17" dur="1000"/>
                                        <p:tgtEl>
                                          <p:spTgt spid="23"/>
                                        </p:tgtEl>
                                      </p:cBhvr>
                                    </p:animEffect>
                                    <p:anim calcmode="lin" valueType="num">
                                      <p:cBhvr>
                                        <p:cTn id="18" dur="1000" fill="hold"/>
                                        <p:tgtEl>
                                          <p:spTgt spid="23"/>
                                        </p:tgtEl>
                                        <p:attrNameLst>
                                          <p:attrName>ppt_x</p:attrName>
                                        </p:attrNameLst>
                                      </p:cBhvr>
                                      <p:tavLst>
                                        <p:tav tm="0">
                                          <p:val>
                                            <p:strVal val="#ppt_x"/>
                                          </p:val>
                                        </p:tav>
                                        <p:tav tm="100000">
                                          <p:val>
                                            <p:strVal val="#ppt_x"/>
                                          </p:val>
                                        </p:tav>
                                      </p:tavLst>
                                    </p:anim>
                                    <p:anim calcmode="lin" valueType="num">
                                      <p:cBhvr>
                                        <p:cTn id="19" dur="1000" fill="hold"/>
                                        <p:tgtEl>
                                          <p:spTgt spid="23"/>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1800"/>
                                  </p:stCondLst>
                                  <p:childTnLst>
                                    <p:set>
                                      <p:cBhvr>
                                        <p:cTn id="21" dur="1" fill="hold">
                                          <p:stCondLst>
                                            <p:cond delay="0"/>
                                          </p:stCondLst>
                                        </p:cTn>
                                        <p:tgtEl>
                                          <p:spTgt spid="48"/>
                                        </p:tgtEl>
                                        <p:attrNameLst>
                                          <p:attrName>style.visibility</p:attrName>
                                        </p:attrNameLst>
                                      </p:cBhvr>
                                      <p:to>
                                        <p:strVal val="visible"/>
                                      </p:to>
                                    </p:set>
                                    <p:animEffect transition="in" filter="fade">
                                      <p:cBhvr>
                                        <p:cTn id="22" dur="1000"/>
                                        <p:tgtEl>
                                          <p:spTgt spid="48"/>
                                        </p:tgtEl>
                                      </p:cBhvr>
                                    </p:animEffect>
                                    <p:anim calcmode="lin" valueType="num">
                                      <p:cBhvr>
                                        <p:cTn id="23" dur="1000" fill="hold"/>
                                        <p:tgtEl>
                                          <p:spTgt spid="48"/>
                                        </p:tgtEl>
                                        <p:attrNameLst>
                                          <p:attrName>ppt_x</p:attrName>
                                        </p:attrNameLst>
                                      </p:cBhvr>
                                      <p:tavLst>
                                        <p:tav tm="0">
                                          <p:val>
                                            <p:strVal val="#ppt_x"/>
                                          </p:val>
                                        </p:tav>
                                        <p:tav tm="100000">
                                          <p:val>
                                            <p:strVal val="#ppt_x"/>
                                          </p:val>
                                        </p:tav>
                                      </p:tavLst>
                                    </p:anim>
                                    <p:anim calcmode="lin" valueType="num">
                                      <p:cBhvr>
                                        <p:cTn id="24" dur="1000" fill="hold"/>
                                        <p:tgtEl>
                                          <p:spTgt spid="48"/>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2200"/>
                                  </p:stCondLst>
                                  <p:childTnLst>
                                    <p:set>
                                      <p:cBhvr>
                                        <p:cTn id="26" dur="1" fill="hold">
                                          <p:stCondLst>
                                            <p:cond delay="0"/>
                                          </p:stCondLst>
                                        </p:cTn>
                                        <p:tgtEl>
                                          <p:spTgt spid="39"/>
                                        </p:tgtEl>
                                        <p:attrNameLst>
                                          <p:attrName>style.visibility</p:attrName>
                                        </p:attrNameLst>
                                      </p:cBhvr>
                                      <p:to>
                                        <p:strVal val="visible"/>
                                      </p:to>
                                    </p:set>
                                    <p:animEffect transition="in" filter="fade">
                                      <p:cBhvr>
                                        <p:cTn id="27" dur="1000"/>
                                        <p:tgtEl>
                                          <p:spTgt spid="39"/>
                                        </p:tgtEl>
                                      </p:cBhvr>
                                    </p:animEffect>
                                    <p:anim calcmode="lin" valueType="num">
                                      <p:cBhvr>
                                        <p:cTn id="28" dur="1000" fill="hold"/>
                                        <p:tgtEl>
                                          <p:spTgt spid="39"/>
                                        </p:tgtEl>
                                        <p:attrNameLst>
                                          <p:attrName>ppt_x</p:attrName>
                                        </p:attrNameLst>
                                      </p:cBhvr>
                                      <p:tavLst>
                                        <p:tav tm="0">
                                          <p:val>
                                            <p:strVal val="#ppt_x"/>
                                          </p:val>
                                        </p:tav>
                                        <p:tav tm="100000">
                                          <p:val>
                                            <p:strVal val="#ppt_x"/>
                                          </p:val>
                                        </p:tav>
                                      </p:tavLst>
                                    </p:anim>
                                    <p:anim calcmode="lin" valueType="num">
                                      <p:cBhvr>
                                        <p:cTn id="29" dur="1000" fill="hold"/>
                                        <p:tgtEl>
                                          <p:spTgt spid="39"/>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2600"/>
                                  </p:stCondLst>
                                  <p:childTnLst>
                                    <p:set>
                                      <p:cBhvr>
                                        <p:cTn id="31" dur="1" fill="hold">
                                          <p:stCondLst>
                                            <p:cond delay="0"/>
                                          </p:stCondLst>
                                        </p:cTn>
                                        <p:tgtEl>
                                          <p:spTgt spid="40"/>
                                        </p:tgtEl>
                                        <p:attrNameLst>
                                          <p:attrName>style.visibility</p:attrName>
                                        </p:attrNameLst>
                                      </p:cBhvr>
                                      <p:to>
                                        <p:strVal val="visible"/>
                                      </p:to>
                                    </p:set>
                                    <p:animEffect transition="in" filter="fade">
                                      <p:cBhvr>
                                        <p:cTn id="32" dur="1000"/>
                                        <p:tgtEl>
                                          <p:spTgt spid="40"/>
                                        </p:tgtEl>
                                      </p:cBhvr>
                                    </p:animEffect>
                                    <p:anim calcmode="lin" valueType="num">
                                      <p:cBhvr>
                                        <p:cTn id="33" dur="1000" fill="hold"/>
                                        <p:tgtEl>
                                          <p:spTgt spid="40"/>
                                        </p:tgtEl>
                                        <p:attrNameLst>
                                          <p:attrName>ppt_x</p:attrName>
                                        </p:attrNameLst>
                                      </p:cBhvr>
                                      <p:tavLst>
                                        <p:tav tm="0">
                                          <p:val>
                                            <p:strVal val="#ppt_x"/>
                                          </p:val>
                                        </p:tav>
                                        <p:tav tm="100000">
                                          <p:val>
                                            <p:strVal val="#ppt_x"/>
                                          </p:val>
                                        </p:tav>
                                      </p:tavLst>
                                    </p:anim>
                                    <p:anim calcmode="lin" valueType="num">
                                      <p:cBhvr>
                                        <p:cTn id="34" dur="1000" fill="hold"/>
                                        <p:tgtEl>
                                          <p:spTgt spid="40"/>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3000"/>
                                  </p:stCondLst>
                                  <p:childTnLst>
                                    <p:set>
                                      <p:cBhvr>
                                        <p:cTn id="36" dur="1" fill="hold">
                                          <p:stCondLst>
                                            <p:cond delay="0"/>
                                          </p:stCondLst>
                                        </p:cTn>
                                        <p:tgtEl>
                                          <p:spTgt spid="41"/>
                                        </p:tgtEl>
                                        <p:attrNameLst>
                                          <p:attrName>style.visibility</p:attrName>
                                        </p:attrNameLst>
                                      </p:cBhvr>
                                      <p:to>
                                        <p:strVal val="visible"/>
                                      </p:to>
                                    </p:set>
                                    <p:animEffect transition="in" filter="fade">
                                      <p:cBhvr>
                                        <p:cTn id="37" dur="1000"/>
                                        <p:tgtEl>
                                          <p:spTgt spid="41"/>
                                        </p:tgtEl>
                                      </p:cBhvr>
                                    </p:animEffect>
                                    <p:anim calcmode="lin" valueType="num">
                                      <p:cBhvr>
                                        <p:cTn id="38" dur="1000" fill="hold"/>
                                        <p:tgtEl>
                                          <p:spTgt spid="41"/>
                                        </p:tgtEl>
                                        <p:attrNameLst>
                                          <p:attrName>ppt_x</p:attrName>
                                        </p:attrNameLst>
                                      </p:cBhvr>
                                      <p:tavLst>
                                        <p:tav tm="0">
                                          <p:val>
                                            <p:strVal val="#ppt_x"/>
                                          </p:val>
                                        </p:tav>
                                        <p:tav tm="100000">
                                          <p:val>
                                            <p:strVal val="#ppt_x"/>
                                          </p:val>
                                        </p:tav>
                                      </p:tavLst>
                                    </p:anim>
                                    <p:anim calcmode="lin" valueType="num">
                                      <p:cBhvr>
                                        <p:cTn id="39" dur="1000" fill="hold"/>
                                        <p:tgtEl>
                                          <p:spTgt spid="4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40" grpId="0" animBg="1"/>
      <p:bldP spid="41" grpId="0" animBg="1"/>
      <p:bldP spid="48" grpId="0" animBg="1"/>
      <p:bldP spid="21" grpId="0"/>
      <p:bldP spid="22" grpId="0"/>
      <p:bldP spid="23"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PA_MH_Entry_2"/>
          <p:cNvSpPr/>
          <p:nvPr>
            <p:custDataLst>
              <p:tags r:id="rId2"/>
            </p:custDataLst>
          </p:nvPr>
        </p:nvSpPr>
        <p:spPr>
          <a:xfrm>
            <a:off x="2391326" y="2745048"/>
            <a:ext cx="8061853" cy="661117"/>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2700" cap="sq">
            <a:solidFill>
              <a:schemeClr val="accent1">
                <a:lumMod val="60000"/>
                <a:lumOff val="40000"/>
              </a:schemeClr>
            </a:solidFill>
            <a:prstDash val="dash"/>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rmAutofit/>
          </a:bodyPr>
          <a:lstStyle/>
          <a:p>
            <a:pPr algn="ctr">
              <a:lnSpc>
                <a:spcPct val="130000"/>
              </a:lnSpc>
            </a:pPr>
            <a:endParaRPr lang="zh-CN" altLang="en-US" sz="2000" dirty="0">
              <a:solidFill>
                <a:srgbClr val="B2B2B2"/>
              </a:solidFill>
              <a:cs typeface="+mn-ea"/>
              <a:sym typeface="+mn-lt"/>
            </a:endParaRPr>
          </a:p>
        </p:txBody>
      </p:sp>
      <p:sp>
        <p:nvSpPr>
          <p:cNvPr id="40" name="PA_MH_Entry_3"/>
          <p:cNvSpPr/>
          <p:nvPr>
            <p:custDataLst>
              <p:tags r:id="rId3"/>
            </p:custDataLst>
          </p:nvPr>
        </p:nvSpPr>
        <p:spPr>
          <a:xfrm>
            <a:off x="5754180" y="3770299"/>
            <a:ext cx="4698999" cy="661117"/>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2700" cap="sq">
            <a:solidFill>
              <a:schemeClr val="accent1">
                <a:lumMod val="60000"/>
                <a:lumOff val="40000"/>
              </a:schemeClr>
            </a:solidFill>
            <a:prstDash val="dash"/>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rmAutofit/>
          </a:bodyPr>
          <a:lstStyle/>
          <a:p>
            <a:pPr algn="ctr">
              <a:lnSpc>
                <a:spcPct val="130000"/>
              </a:lnSpc>
            </a:pPr>
            <a:endParaRPr lang="zh-CN" altLang="en-US" sz="2000" dirty="0">
              <a:solidFill>
                <a:srgbClr val="B2B2B2"/>
              </a:solidFill>
              <a:cs typeface="+mn-ea"/>
              <a:sym typeface="+mn-lt"/>
            </a:endParaRPr>
          </a:p>
        </p:txBody>
      </p:sp>
      <p:sp>
        <p:nvSpPr>
          <p:cNvPr id="41" name="PA_MH_Entry_4"/>
          <p:cNvSpPr/>
          <p:nvPr>
            <p:custDataLst>
              <p:tags r:id="rId4"/>
            </p:custDataLst>
          </p:nvPr>
        </p:nvSpPr>
        <p:spPr>
          <a:xfrm>
            <a:off x="5754180" y="4795550"/>
            <a:ext cx="4698999" cy="661117"/>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2700" cap="sq">
            <a:solidFill>
              <a:schemeClr val="accent1">
                <a:lumMod val="60000"/>
                <a:lumOff val="40000"/>
              </a:schemeClr>
            </a:solidFill>
            <a:prstDash val="dash"/>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rmAutofit/>
          </a:bodyPr>
          <a:lstStyle/>
          <a:p>
            <a:pPr algn="ctr">
              <a:lnSpc>
                <a:spcPct val="130000"/>
              </a:lnSpc>
            </a:pPr>
            <a:endParaRPr lang="zh-CN" altLang="en-US" sz="2000" dirty="0">
              <a:solidFill>
                <a:srgbClr val="B2B2B2"/>
              </a:solidFill>
              <a:cs typeface="+mn-ea"/>
              <a:sym typeface="+mn-lt"/>
            </a:endParaRPr>
          </a:p>
        </p:txBody>
      </p:sp>
      <p:sp>
        <p:nvSpPr>
          <p:cNvPr id="48" name="PA_MH_Entry_1"/>
          <p:cNvSpPr/>
          <p:nvPr>
            <p:custDataLst>
              <p:tags r:id="rId5"/>
            </p:custDataLst>
          </p:nvPr>
        </p:nvSpPr>
        <p:spPr>
          <a:xfrm>
            <a:off x="2391325" y="1719797"/>
            <a:ext cx="8061854" cy="3226776"/>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2700" cap="sq">
            <a:solidFill>
              <a:schemeClr val="accent1">
                <a:lumMod val="60000"/>
                <a:lumOff val="40000"/>
              </a:schemeClr>
            </a:solidFill>
            <a:prstDash val="dash"/>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rmAutofit fontScale="47500" lnSpcReduction="20000"/>
          </a:bodyPr>
          <a:lstStyle/>
          <a:p>
            <a:r>
              <a:rPr lang="zh-CN" altLang="en-US" sz="2800" b="1" dirty="0" smtClean="0">
                <a:solidFill>
                  <a:schemeClr val="tx1"/>
                </a:solidFill>
                <a:cs typeface="+mn-ea"/>
                <a:sym typeface="+mn-lt"/>
              </a:rPr>
              <a:t>    </a:t>
            </a:r>
            <a:r>
              <a:rPr lang="zh-CN" altLang="zh-CN" sz="2800" dirty="0"/>
              <a:t>（</a:t>
            </a:r>
            <a:r>
              <a:rPr lang="en-US" altLang="zh-CN" sz="2800" dirty="0" smtClean="0"/>
              <a:t>1</a:t>
            </a:r>
            <a:r>
              <a:rPr lang="zh-CN" altLang="zh-CN" sz="1600" dirty="0"/>
              <a:t>文学活动目标转化的科学性要求教师在设计活动时认真了解《学前儿童语言学习与发展核心经验》中介绍了核心经验的三个阶段具体要求，并根据幼儿的年龄特点、发展水平等，以幼儿“最近发展区”，确定促进幼儿文学学习和发展的目标。目标的制定转化一定以核心经验为基础，怎样科学的将初始阶段、稳定阶段和拓展阶段的目标转化到具体的活动中去。</a:t>
            </a:r>
          </a:p>
          <a:p>
            <a:r>
              <a:rPr lang="zh-CN" altLang="zh-CN" sz="2800" dirty="0" smtClean="0"/>
              <a:t>）科学性</a:t>
            </a:r>
            <a:r>
              <a:rPr lang="zh-CN" altLang="zh-CN" sz="2800" dirty="0"/>
              <a:t>（</a:t>
            </a:r>
            <a:r>
              <a:rPr lang="en-US" altLang="zh-CN" sz="2800" dirty="0"/>
              <a:t>1</a:t>
            </a:r>
            <a:r>
              <a:rPr lang="zh-CN" altLang="zh-CN" sz="2800" dirty="0"/>
              <a:t>）科学性</a:t>
            </a:r>
          </a:p>
          <a:p>
            <a:pPr indent="304800" algn="just">
              <a:lnSpc>
                <a:spcPct val="150000"/>
              </a:lnSpc>
              <a:spcAft>
                <a:spcPts val="0"/>
              </a:spcAft>
            </a:pPr>
            <a:r>
              <a:rPr lang="zh-CN" altLang="zh-CN" sz="2800" dirty="0"/>
              <a:t>文学活动目标</a:t>
            </a:r>
            <a:r>
              <a:rPr lang="zh-CN" altLang="zh-CN" sz="2800" dirty="0" smtClean="0"/>
              <a:t>转</a:t>
            </a:r>
            <a:r>
              <a:rPr lang="zh-CN" altLang="zh-CN" sz="2800" kern="100" dirty="0">
                <a:latin typeface="Calibri"/>
                <a:ea typeface="宋体"/>
                <a:cs typeface="Times New Roman"/>
              </a:rPr>
              <a:t>文学活动目标转化的科学性要求教师在设计活动时认真了解《学前儿童语言学习与发展核心经验》中介绍了核心经验的三个阶段具体要求，并根据幼儿的年龄特点、发展水平等，以幼儿“最近发展区”，确定促进幼儿文学学习和发展的目标。目标的制定转化一定以核心经验为基础，怎样科学的将初始阶段、稳定阶段和拓展阶段的目标转化到具体的活动中去。</a:t>
            </a:r>
            <a:endParaRPr lang="zh-CN" altLang="zh-CN" sz="2000" kern="100" dirty="0">
              <a:latin typeface="Calibri"/>
              <a:ea typeface="宋体"/>
              <a:cs typeface="Times New Roman"/>
            </a:endParaRPr>
          </a:p>
          <a:p>
            <a:r>
              <a:rPr lang="zh-CN" altLang="zh-CN" sz="2800" dirty="0" smtClean="0"/>
              <a:t>化</a:t>
            </a:r>
            <a:r>
              <a:rPr lang="zh-CN" altLang="zh-CN" sz="2800" dirty="0"/>
              <a:t>的科学性要求教师在设计活动时认真了解《学前儿童语言学习与发展核心经验》中介绍了核心经验的三个阶段具体要求，并根据幼儿的年龄特点、发展水平等，以幼儿“最近</a:t>
            </a:r>
            <a:r>
              <a:rPr lang="zh-CN" altLang="zh-CN" sz="2800" dirty="0" smtClean="0"/>
              <a:t>发</a:t>
            </a:r>
            <a:r>
              <a:rPr lang="zh-CN" altLang="zh-CN" sz="1600" dirty="0"/>
              <a:t>文学活动目标转化的科学性要求教师在设计活动时认真了解《学前儿童语言学习与发展核心经验》中介绍了核心经验的三个阶段具体要求，并根据幼儿的年龄特点、发展水平等，以幼儿“最近发展区”，确定促进幼儿文学学习和发展的目标。目标的制定转化一定以核心经验为基础，怎样科学的将初始阶段、稳定阶段和拓展阶段的目标转化到具体的活动中去。</a:t>
            </a:r>
          </a:p>
          <a:p>
            <a:r>
              <a:rPr lang="zh-CN" altLang="zh-CN" sz="2800" dirty="0" smtClean="0"/>
              <a:t>展区</a:t>
            </a:r>
            <a:r>
              <a:rPr lang="zh-CN" altLang="zh-CN" sz="2800" dirty="0"/>
              <a:t>”，确定促进幼儿文学学习和发展的目标。目标的制定转化一定以核心经验为基础，怎样科学的将初始阶段、稳定阶段和拓展阶段的目标转化到具体的活动中去。</a:t>
            </a:r>
          </a:p>
          <a:p>
            <a:endParaRPr lang="zh-CN" altLang="zh-CN" sz="2800" dirty="0"/>
          </a:p>
          <a:p>
            <a:r>
              <a:rPr lang="zh-CN" altLang="zh-CN" sz="2800" dirty="0"/>
              <a:t>文学活动目标转化的科学性要求教师在设计活动时认真了解《学前儿童语言学习与发展核心经验》中介绍了核心经验的三个阶段具体要求，并根据幼儿的年龄特点、发展水平等，以幼儿“最近发展区”，确定促进幼儿文学学习和发展的目标。目标的制定转化一定以核心经验为基础，怎样科学的将初始阶段、稳定阶段和拓展阶段的目标转化到具体的活动中去。</a:t>
            </a:r>
          </a:p>
        </p:txBody>
      </p:sp>
      <p:sp>
        <p:nvSpPr>
          <p:cNvPr id="21" name="PA_MH_Others_1"/>
          <p:cNvSpPr/>
          <p:nvPr>
            <p:custDataLst>
              <p:tags r:id="rId6"/>
            </p:custDataLst>
          </p:nvPr>
        </p:nvSpPr>
        <p:spPr>
          <a:xfrm>
            <a:off x="1605393" y="763082"/>
            <a:ext cx="1317336" cy="1321695"/>
          </a:xfrm>
          <a:prstGeom prst="hexagon">
            <a:avLst/>
          </a:prstGeom>
          <a:noFill/>
          <a:ln w="12700" cap="flat" cmpd="sng" algn="ctr">
            <a:noFill/>
            <a:prstDash val="solid"/>
            <a:miter lim="800000"/>
          </a:ln>
          <a:effectLst/>
        </p:spPr>
        <p:txBody>
          <a:bodyPr bIns="180000" anchor="ctr">
            <a:noAutofit/>
          </a:bodyPr>
          <a:lstStyle/>
          <a:p>
            <a:pPr algn="ctr">
              <a:defRPr/>
            </a:pPr>
            <a:endParaRPr lang="zh-CN" altLang="en-US" sz="8800" b="1" kern="0" dirty="0">
              <a:ln>
                <a:solidFill>
                  <a:srgbClr val="FFFFFF"/>
                </a:solidFill>
              </a:ln>
              <a:cs typeface="+mn-ea"/>
              <a:sym typeface="+mn-lt"/>
            </a:endParaRPr>
          </a:p>
        </p:txBody>
      </p:sp>
      <p:sp>
        <p:nvSpPr>
          <p:cNvPr id="22" name="PA_MH_Others_2"/>
          <p:cNvSpPr/>
          <p:nvPr>
            <p:custDataLst>
              <p:tags r:id="rId7"/>
            </p:custDataLst>
          </p:nvPr>
        </p:nvSpPr>
        <p:spPr>
          <a:xfrm>
            <a:off x="440675" y="564904"/>
            <a:ext cx="9276202" cy="764498"/>
          </a:xfrm>
          <a:prstGeom prst="ellipse">
            <a:avLst/>
          </a:prstGeom>
          <a:noFill/>
          <a:ln w="12700" cap="flat" cmpd="sng" algn="ctr">
            <a:noFill/>
            <a:prstDash val="solid"/>
            <a:miter lim="800000"/>
          </a:ln>
          <a:effectLst/>
        </p:spPr>
        <p:txBody>
          <a:bodyPr anchor="ctr">
            <a:noAutofit/>
          </a:bodyPr>
          <a:lstStyle/>
          <a:p>
            <a:pPr>
              <a:defRPr/>
            </a:pPr>
            <a:r>
              <a:rPr lang="zh-CN" altLang="en-US" sz="4400" b="1" kern="0" dirty="0" smtClean="0">
                <a:ln>
                  <a:solidFill>
                    <a:srgbClr val="FFFFFF"/>
                  </a:solidFill>
                </a:ln>
                <a:latin typeface="隶书" pitchFamily="49" charset="-122"/>
                <a:ea typeface="隶书" pitchFamily="49" charset="-122"/>
                <a:cs typeface="+mn-ea"/>
                <a:sym typeface="+mn-lt"/>
              </a:rPr>
              <a:t>案例：</a:t>
            </a:r>
            <a:endParaRPr lang="zh-CN" altLang="en-US" sz="4400" b="1" kern="0" dirty="0">
              <a:ln>
                <a:solidFill>
                  <a:srgbClr val="FFFFFF"/>
                </a:solidFill>
              </a:ln>
              <a:latin typeface="隶书" pitchFamily="49" charset="-122"/>
              <a:ea typeface="隶书" pitchFamily="49" charset="-122"/>
              <a:cs typeface="+mn-ea"/>
              <a:sym typeface="+mn-lt"/>
            </a:endParaRPr>
          </a:p>
        </p:txBody>
      </p:sp>
      <p:sp>
        <p:nvSpPr>
          <p:cNvPr id="23" name="PA_MH_Others_3"/>
          <p:cNvSpPr txBox="1"/>
          <p:nvPr>
            <p:custDataLst>
              <p:tags r:id="rId8"/>
            </p:custDataLst>
          </p:nvPr>
        </p:nvSpPr>
        <p:spPr>
          <a:xfrm rot="5400000">
            <a:off x="356682" y="3422023"/>
            <a:ext cx="3484512" cy="584775"/>
          </a:xfrm>
          <a:prstGeom prst="rect">
            <a:avLst/>
          </a:prstGeom>
          <a:noFill/>
        </p:spPr>
        <p:txBody>
          <a:bodyPr vert="horz" wrap="none" anchor="ctr" anchorCtr="0">
            <a:noAutofit/>
          </a:bodyPr>
          <a:lstStyle/>
          <a:p>
            <a:pPr>
              <a:defRPr/>
            </a:pPr>
            <a:endParaRPr lang="zh-CN" altLang="en-US" sz="3600" kern="0" spc="500" dirty="0">
              <a:solidFill>
                <a:schemeClr val="tx1">
                  <a:lumMod val="65000"/>
                  <a:lumOff val="35000"/>
                </a:schemeClr>
              </a:solidFill>
              <a:cs typeface="+mn-ea"/>
              <a:sym typeface="+mn-lt"/>
            </a:endParaRPr>
          </a:p>
        </p:txBody>
      </p:sp>
      <p:sp>
        <p:nvSpPr>
          <p:cNvPr id="2" name="矩形 1"/>
          <p:cNvSpPr/>
          <p:nvPr/>
        </p:nvSpPr>
        <p:spPr>
          <a:xfrm>
            <a:off x="1377109" y="1575412"/>
            <a:ext cx="9076070" cy="3108543"/>
          </a:xfrm>
          <a:prstGeom prst="rect">
            <a:avLst/>
          </a:prstGeom>
        </p:spPr>
        <p:txBody>
          <a:bodyPr wrap="square">
            <a:spAutoFit/>
          </a:bodyPr>
          <a:lstStyle/>
          <a:p>
            <a:pPr algn="ctr"/>
            <a:r>
              <a:rPr lang="zh-CN" altLang="zh-CN" sz="2800" b="1" dirty="0">
                <a:latin typeface="宋体" pitchFamily="2" charset="-122"/>
                <a:ea typeface="宋体" pitchFamily="2" charset="-122"/>
              </a:rPr>
              <a:t>中班诗歌：月亮</a:t>
            </a:r>
            <a:endParaRPr lang="zh-CN" altLang="zh-CN" sz="2800" dirty="0">
              <a:latin typeface="宋体" pitchFamily="2" charset="-122"/>
              <a:ea typeface="宋体" pitchFamily="2" charset="-122"/>
            </a:endParaRPr>
          </a:p>
          <a:p>
            <a:r>
              <a:rPr lang="zh-CN" altLang="zh-CN" sz="2800" b="1" dirty="0" smtClean="0">
                <a:latin typeface="宋体" pitchFamily="2" charset="-122"/>
                <a:ea typeface="宋体" pitchFamily="2" charset="-122"/>
              </a:rPr>
              <a:t>一</a:t>
            </a:r>
            <a:r>
              <a:rPr lang="zh-CN" altLang="zh-CN" sz="2800" b="1" dirty="0">
                <a:latin typeface="宋体" pitchFamily="2" charset="-122"/>
                <a:ea typeface="宋体" pitchFamily="2" charset="-122"/>
              </a:rPr>
              <a:t>、活动目标：</a:t>
            </a:r>
            <a:endParaRPr lang="zh-CN" altLang="zh-CN" sz="2800" dirty="0">
              <a:latin typeface="宋体" pitchFamily="2" charset="-122"/>
              <a:ea typeface="宋体" pitchFamily="2" charset="-122"/>
            </a:endParaRPr>
          </a:p>
          <a:p>
            <a:r>
              <a:rPr lang="en-US" altLang="zh-CN" sz="2800" dirty="0">
                <a:latin typeface="宋体" pitchFamily="2" charset="-122"/>
                <a:ea typeface="宋体" pitchFamily="2" charset="-122"/>
              </a:rPr>
              <a:t>1.</a:t>
            </a:r>
            <a:r>
              <a:rPr lang="zh-CN" altLang="zh-CN" sz="2800" dirty="0">
                <a:latin typeface="宋体" pitchFamily="2" charset="-122"/>
                <a:ea typeface="宋体" pitchFamily="2" charset="-122"/>
              </a:rPr>
              <a:t>欣赏诗歌，感受诗歌中呈现的意境及其所表达的情感。</a:t>
            </a:r>
          </a:p>
          <a:p>
            <a:r>
              <a:rPr lang="en-US" altLang="zh-CN" sz="2800" dirty="0">
                <a:latin typeface="宋体" pitchFamily="2" charset="-122"/>
                <a:ea typeface="宋体" pitchFamily="2" charset="-122"/>
              </a:rPr>
              <a:t>2. </a:t>
            </a:r>
            <a:r>
              <a:rPr lang="zh-CN" altLang="zh-CN" sz="2800" dirty="0">
                <a:latin typeface="宋体" pitchFamily="2" charset="-122"/>
                <a:ea typeface="宋体" pitchFamily="2" charset="-122"/>
              </a:rPr>
              <a:t>理解诗歌中月亮和树梢、池塘的关系，运用动作帮助理解词语“挂、漂、盛”。</a:t>
            </a:r>
          </a:p>
          <a:p>
            <a:r>
              <a:rPr lang="en-US" altLang="zh-CN" sz="2800" dirty="0">
                <a:latin typeface="宋体" pitchFamily="2" charset="-122"/>
                <a:ea typeface="宋体" pitchFamily="2" charset="-122"/>
              </a:rPr>
              <a:t>3. </a:t>
            </a:r>
            <a:r>
              <a:rPr lang="zh-CN" altLang="zh-CN" sz="2800" dirty="0">
                <a:latin typeface="宋体" pitchFamily="2" charset="-122"/>
                <a:ea typeface="宋体" pitchFamily="2" charset="-122"/>
              </a:rPr>
              <a:t>运用卡片替换角色的方法仿编诗歌，并大胆地说出自己仿编的诗句。</a:t>
            </a:r>
          </a:p>
        </p:txBody>
      </p:sp>
    </p:spTree>
    <p:custDataLst>
      <p:tags r:id="rId1"/>
    </p:custDataLst>
    <p:extLst>
      <p:ext uri="{BB962C8B-B14F-4D97-AF65-F5344CB8AC3E}">
        <p14:creationId xmlns:p14="http://schemas.microsoft.com/office/powerpoint/2010/main" val="2874894746"/>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nodePh="1">
                                  <p:stCondLst>
                                    <p:cond delay="1000"/>
                                  </p:stCondLst>
                                  <p:endCondLst>
                                    <p:cond evt="begin" delay="0">
                                      <p:tn val="5"/>
                                    </p:cond>
                                  </p:end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anim calcmode="lin" valueType="num">
                                      <p:cBhvr>
                                        <p:cTn id="8" dur="1000" fill="hold"/>
                                        <p:tgtEl>
                                          <p:spTgt spid="21"/>
                                        </p:tgtEl>
                                        <p:attrNameLst>
                                          <p:attrName>ppt_x</p:attrName>
                                        </p:attrNameLst>
                                      </p:cBhvr>
                                      <p:tavLst>
                                        <p:tav tm="0">
                                          <p:val>
                                            <p:strVal val="#ppt_x"/>
                                          </p:val>
                                        </p:tav>
                                        <p:tav tm="100000">
                                          <p:val>
                                            <p:strVal val="#ppt_x"/>
                                          </p:val>
                                        </p:tav>
                                      </p:tavLst>
                                    </p:anim>
                                    <p:anim calcmode="lin" valueType="num">
                                      <p:cBhvr>
                                        <p:cTn id="9" dur="1000" fill="hold"/>
                                        <p:tgtEl>
                                          <p:spTgt spid="21"/>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1200"/>
                                  </p:stCondLst>
                                  <p:childTnLst>
                                    <p:set>
                                      <p:cBhvr>
                                        <p:cTn id="11" dur="1" fill="hold">
                                          <p:stCondLst>
                                            <p:cond delay="0"/>
                                          </p:stCondLst>
                                        </p:cTn>
                                        <p:tgtEl>
                                          <p:spTgt spid="22"/>
                                        </p:tgtEl>
                                        <p:attrNameLst>
                                          <p:attrName>style.visibility</p:attrName>
                                        </p:attrNameLst>
                                      </p:cBhvr>
                                      <p:to>
                                        <p:strVal val="visible"/>
                                      </p:to>
                                    </p:set>
                                    <p:animEffect transition="in" filter="fade">
                                      <p:cBhvr>
                                        <p:cTn id="12" dur="1000"/>
                                        <p:tgtEl>
                                          <p:spTgt spid="22"/>
                                        </p:tgtEl>
                                      </p:cBhvr>
                                    </p:animEffect>
                                    <p:anim calcmode="lin" valueType="num">
                                      <p:cBhvr>
                                        <p:cTn id="13" dur="1000" fill="hold"/>
                                        <p:tgtEl>
                                          <p:spTgt spid="22"/>
                                        </p:tgtEl>
                                        <p:attrNameLst>
                                          <p:attrName>ppt_x</p:attrName>
                                        </p:attrNameLst>
                                      </p:cBhvr>
                                      <p:tavLst>
                                        <p:tav tm="0">
                                          <p:val>
                                            <p:strVal val="#ppt_x"/>
                                          </p:val>
                                        </p:tav>
                                        <p:tav tm="100000">
                                          <p:val>
                                            <p:strVal val="#ppt_x"/>
                                          </p:val>
                                        </p:tav>
                                      </p:tavLst>
                                    </p:anim>
                                    <p:anim calcmode="lin" valueType="num">
                                      <p:cBhvr>
                                        <p:cTn id="14" dur="1000" fill="hold"/>
                                        <p:tgtEl>
                                          <p:spTgt spid="22"/>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nodePh="1">
                                  <p:stCondLst>
                                    <p:cond delay="1400"/>
                                  </p:stCondLst>
                                  <p:endCondLst>
                                    <p:cond evt="begin" delay="0">
                                      <p:tn val="15"/>
                                    </p:cond>
                                  </p:endCondLst>
                                  <p:childTnLst>
                                    <p:set>
                                      <p:cBhvr>
                                        <p:cTn id="16" dur="1" fill="hold">
                                          <p:stCondLst>
                                            <p:cond delay="0"/>
                                          </p:stCondLst>
                                        </p:cTn>
                                        <p:tgtEl>
                                          <p:spTgt spid="23"/>
                                        </p:tgtEl>
                                        <p:attrNameLst>
                                          <p:attrName>style.visibility</p:attrName>
                                        </p:attrNameLst>
                                      </p:cBhvr>
                                      <p:to>
                                        <p:strVal val="visible"/>
                                      </p:to>
                                    </p:set>
                                    <p:animEffect transition="in" filter="fade">
                                      <p:cBhvr>
                                        <p:cTn id="17" dur="1000"/>
                                        <p:tgtEl>
                                          <p:spTgt spid="23"/>
                                        </p:tgtEl>
                                      </p:cBhvr>
                                    </p:animEffect>
                                    <p:anim calcmode="lin" valueType="num">
                                      <p:cBhvr>
                                        <p:cTn id="18" dur="1000" fill="hold"/>
                                        <p:tgtEl>
                                          <p:spTgt spid="23"/>
                                        </p:tgtEl>
                                        <p:attrNameLst>
                                          <p:attrName>ppt_x</p:attrName>
                                        </p:attrNameLst>
                                      </p:cBhvr>
                                      <p:tavLst>
                                        <p:tav tm="0">
                                          <p:val>
                                            <p:strVal val="#ppt_x"/>
                                          </p:val>
                                        </p:tav>
                                        <p:tav tm="100000">
                                          <p:val>
                                            <p:strVal val="#ppt_x"/>
                                          </p:val>
                                        </p:tav>
                                      </p:tavLst>
                                    </p:anim>
                                    <p:anim calcmode="lin" valueType="num">
                                      <p:cBhvr>
                                        <p:cTn id="19" dur="1000" fill="hold"/>
                                        <p:tgtEl>
                                          <p:spTgt spid="23"/>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1800"/>
                                  </p:stCondLst>
                                  <p:childTnLst>
                                    <p:set>
                                      <p:cBhvr>
                                        <p:cTn id="21" dur="1" fill="hold">
                                          <p:stCondLst>
                                            <p:cond delay="0"/>
                                          </p:stCondLst>
                                        </p:cTn>
                                        <p:tgtEl>
                                          <p:spTgt spid="48"/>
                                        </p:tgtEl>
                                        <p:attrNameLst>
                                          <p:attrName>style.visibility</p:attrName>
                                        </p:attrNameLst>
                                      </p:cBhvr>
                                      <p:to>
                                        <p:strVal val="visible"/>
                                      </p:to>
                                    </p:set>
                                    <p:animEffect transition="in" filter="fade">
                                      <p:cBhvr>
                                        <p:cTn id="22" dur="1000"/>
                                        <p:tgtEl>
                                          <p:spTgt spid="48"/>
                                        </p:tgtEl>
                                      </p:cBhvr>
                                    </p:animEffect>
                                    <p:anim calcmode="lin" valueType="num">
                                      <p:cBhvr>
                                        <p:cTn id="23" dur="1000" fill="hold"/>
                                        <p:tgtEl>
                                          <p:spTgt spid="48"/>
                                        </p:tgtEl>
                                        <p:attrNameLst>
                                          <p:attrName>ppt_x</p:attrName>
                                        </p:attrNameLst>
                                      </p:cBhvr>
                                      <p:tavLst>
                                        <p:tav tm="0">
                                          <p:val>
                                            <p:strVal val="#ppt_x"/>
                                          </p:val>
                                        </p:tav>
                                        <p:tav tm="100000">
                                          <p:val>
                                            <p:strVal val="#ppt_x"/>
                                          </p:val>
                                        </p:tav>
                                      </p:tavLst>
                                    </p:anim>
                                    <p:anim calcmode="lin" valueType="num">
                                      <p:cBhvr>
                                        <p:cTn id="24" dur="1000" fill="hold"/>
                                        <p:tgtEl>
                                          <p:spTgt spid="48"/>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2200"/>
                                  </p:stCondLst>
                                  <p:childTnLst>
                                    <p:set>
                                      <p:cBhvr>
                                        <p:cTn id="26" dur="1" fill="hold">
                                          <p:stCondLst>
                                            <p:cond delay="0"/>
                                          </p:stCondLst>
                                        </p:cTn>
                                        <p:tgtEl>
                                          <p:spTgt spid="39"/>
                                        </p:tgtEl>
                                        <p:attrNameLst>
                                          <p:attrName>style.visibility</p:attrName>
                                        </p:attrNameLst>
                                      </p:cBhvr>
                                      <p:to>
                                        <p:strVal val="visible"/>
                                      </p:to>
                                    </p:set>
                                    <p:animEffect transition="in" filter="fade">
                                      <p:cBhvr>
                                        <p:cTn id="27" dur="1000"/>
                                        <p:tgtEl>
                                          <p:spTgt spid="39"/>
                                        </p:tgtEl>
                                      </p:cBhvr>
                                    </p:animEffect>
                                    <p:anim calcmode="lin" valueType="num">
                                      <p:cBhvr>
                                        <p:cTn id="28" dur="1000" fill="hold"/>
                                        <p:tgtEl>
                                          <p:spTgt spid="39"/>
                                        </p:tgtEl>
                                        <p:attrNameLst>
                                          <p:attrName>ppt_x</p:attrName>
                                        </p:attrNameLst>
                                      </p:cBhvr>
                                      <p:tavLst>
                                        <p:tav tm="0">
                                          <p:val>
                                            <p:strVal val="#ppt_x"/>
                                          </p:val>
                                        </p:tav>
                                        <p:tav tm="100000">
                                          <p:val>
                                            <p:strVal val="#ppt_x"/>
                                          </p:val>
                                        </p:tav>
                                      </p:tavLst>
                                    </p:anim>
                                    <p:anim calcmode="lin" valueType="num">
                                      <p:cBhvr>
                                        <p:cTn id="29" dur="1000" fill="hold"/>
                                        <p:tgtEl>
                                          <p:spTgt spid="39"/>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2600"/>
                                  </p:stCondLst>
                                  <p:childTnLst>
                                    <p:set>
                                      <p:cBhvr>
                                        <p:cTn id="31" dur="1" fill="hold">
                                          <p:stCondLst>
                                            <p:cond delay="0"/>
                                          </p:stCondLst>
                                        </p:cTn>
                                        <p:tgtEl>
                                          <p:spTgt spid="40"/>
                                        </p:tgtEl>
                                        <p:attrNameLst>
                                          <p:attrName>style.visibility</p:attrName>
                                        </p:attrNameLst>
                                      </p:cBhvr>
                                      <p:to>
                                        <p:strVal val="visible"/>
                                      </p:to>
                                    </p:set>
                                    <p:animEffect transition="in" filter="fade">
                                      <p:cBhvr>
                                        <p:cTn id="32" dur="1000"/>
                                        <p:tgtEl>
                                          <p:spTgt spid="40"/>
                                        </p:tgtEl>
                                      </p:cBhvr>
                                    </p:animEffect>
                                    <p:anim calcmode="lin" valueType="num">
                                      <p:cBhvr>
                                        <p:cTn id="33" dur="1000" fill="hold"/>
                                        <p:tgtEl>
                                          <p:spTgt spid="40"/>
                                        </p:tgtEl>
                                        <p:attrNameLst>
                                          <p:attrName>ppt_x</p:attrName>
                                        </p:attrNameLst>
                                      </p:cBhvr>
                                      <p:tavLst>
                                        <p:tav tm="0">
                                          <p:val>
                                            <p:strVal val="#ppt_x"/>
                                          </p:val>
                                        </p:tav>
                                        <p:tav tm="100000">
                                          <p:val>
                                            <p:strVal val="#ppt_x"/>
                                          </p:val>
                                        </p:tav>
                                      </p:tavLst>
                                    </p:anim>
                                    <p:anim calcmode="lin" valueType="num">
                                      <p:cBhvr>
                                        <p:cTn id="34" dur="1000" fill="hold"/>
                                        <p:tgtEl>
                                          <p:spTgt spid="40"/>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3000"/>
                                  </p:stCondLst>
                                  <p:childTnLst>
                                    <p:set>
                                      <p:cBhvr>
                                        <p:cTn id="36" dur="1" fill="hold">
                                          <p:stCondLst>
                                            <p:cond delay="0"/>
                                          </p:stCondLst>
                                        </p:cTn>
                                        <p:tgtEl>
                                          <p:spTgt spid="41"/>
                                        </p:tgtEl>
                                        <p:attrNameLst>
                                          <p:attrName>style.visibility</p:attrName>
                                        </p:attrNameLst>
                                      </p:cBhvr>
                                      <p:to>
                                        <p:strVal val="visible"/>
                                      </p:to>
                                    </p:set>
                                    <p:animEffect transition="in" filter="fade">
                                      <p:cBhvr>
                                        <p:cTn id="37" dur="1000"/>
                                        <p:tgtEl>
                                          <p:spTgt spid="41"/>
                                        </p:tgtEl>
                                      </p:cBhvr>
                                    </p:animEffect>
                                    <p:anim calcmode="lin" valueType="num">
                                      <p:cBhvr>
                                        <p:cTn id="38" dur="1000" fill="hold"/>
                                        <p:tgtEl>
                                          <p:spTgt spid="41"/>
                                        </p:tgtEl>
                                        <p:attrNameLst>
                                          <p:attrName>ppt_x</p:attrName>
                                        </p:attrNameLst>
                                      </p:cBhvr>
                                      <p:tavLst>
                                        <p:tav tm="0">
                                          <p:val>
                                            <p:strVal val="#ppt_x"/>
                                          </p:val>
                                        </p:tav>
                                        <p:tav tm="100000">
                                          <p:val>
                                            <p:strVal val="#ppt_x"/>
                                          </p:val>
                                        </p:tav>
                                      </p:tavLst>
                                    </p:anim>
                                    <p:anim calcmode="lin" valueType="num">
                                      <p:cBhvr>
                                        <p:cTn id="39" dur="1000" fill="hold"/>
                                        <p:tgtEl>
                                          <p:spTgt spid="4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40" grpId="0" animBg="1"/>
      <p:bldP spid="41" grpId="0" animBg="1"/>
      <p:bldP spid="48" grpId="0" animBg="1"/>
      <p:bldP spid="21" grpId="0"/>
      <p:bldP spid="22" grpId="0"/>
      <p:bldP spid="23"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图片包含 鲜花, 墙壁, 小, 室内&#10;&#10;已生成高可信度的说明">
            <a:extLst>
              <a:ext uri="{FF2B5EF4-FFF2-40B4-BE49-F238E27FC236}">
                <a16:creationId xmlns:a16="http://schemas.microsoft.com/office/drawing/2014/main" xmlns="" id="{D86C3781-90F6-4E24-92F2-292281B04FD2}"/>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rot="5400000">
            <a:off x="2497680" y="-2637220"/>
            <a:ext cx="6979102" cy="12182538"/>
          </a:xfrm>
          <a:prstGeom prst="rect">
            <a:avLst/>
          </a:prstGeom>
        </p:spPr>
      </p:pic>
      <p:sp>
        <p:nvSpPr>
          <p:cNvPr id="45" name="椭圆 44">
            <a:extLst>
              <a:ext uri="{FF2B5EF4-FFF2-40B4-BE49-F238E27FC236}">
                <a16:creationId xmlns:a16="http://schemas.microsoft.com/office/drawing/2014/main" xmlns="" id="{E454A14A-DF0E-4445-8CD2-326CD300BC41}"/>
              </a:ext>
            </a:extLst>
          </p:cNvPr>
          <p:cNvSpPr/>
          <p:nvPr/>
        </p:nvSpPr>
        <p:spPr>
          <a:xfrm>
            <a:off x="1662439" y="6349646"/>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6" name="椭圆 45">
            <a:extLst>
              <a:ext uri="{FF2B5EF4-FFF2-40B4-BE49-F238E27FC236}">
                <a16:creationId xmlns:a16="http://schemas.microsoft.com/office/drawing/2014/main" xmlns="" id="{1C6C7268-3861-45A6-86FA-71E006048B9C}"/>
              </a:ext>
            </a:extLst>
          </p:cNvPr>
          <p:cNvSpPr/>
          <p:nvPr/>
        </p:nvSpPr>
        <p:spPr>
          <a:xfrm>
            <a:off x="397248" y="6075908"/>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7" name="椭圆 46">
            <a:extLst>
              <a:ext uri="{FF2B5EF4-FFF2-40B4-BE49-F238E27FC236}">
                <a16:creationId xmlns:a16="http://schemas.microsoft.com/office/drawing/2014/main" xmlns="" id="{2111C09F-E485-44FB-9EF6-69D92FA680B7}"/>
              </a:ext>
            </a:extLst>
          </p:cNvPr>
          <p:cNvSpPr/>
          <p:nvPr/>
        </p:nvSpPr>
        <p:spPr>
          <a:xfrm>
            <a:off x="-3241869" y="4898723"/>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8" name="椭圆 47">
            <a:extLst>
              <a:ext uri="{FF2B5EF4-FFF2-40B4-BE49-F238E27FC236}">
                <a16:creationId xmlns:a16="http://schemas.microsoft.com/office/drawing/2014/main" xmlns="" id="{266B75BD-CD20-42F9-B28E-3CA091EC3624}"/>
              </a:ext>
            </a:extLst>
          </p:cNvPr>
          <p:cNvSpPr/>
          <p:nvPr/>
        </p:nvSpPr>
        <p:spPr>
          <a:xfrm>
            <a:off x="-2020861" y="5330553"/>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9" name="椭圆 48">
            <a:extLst>
              <a:ext uri="{FF2B5EF4-FFF2-40B4-BE49-F238E27FC236}">
                <a16:creationId xmlns:a16="http://schemas.microsoft.com/office/drawing/2014/main" xmlns="" id="{ECED6D48-85E6-46CE-97FD-68CE162E9647}"/>
              </a:ext>
            </a:extLst>
          </p:cNvPr>
          <p:cNvSpPr/>
          <p:nvPr/>
        </p:nvSpPr>
        <p:spPr>
          <a:xfrm>
            <a:off x="1048122" y="6339434"/>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0" name="椭圆 49">
            <a:extLst>
              <a:ext uri="{FF2B5EF4-FFF2-40B4-BE49-F238E27FC236}">
                <a16:creationId xmlns:a16="http://schemas.microsoft.com/office/drawing/2014/main" xmlns="" id="{A31109DC-7942-4526-A6FD-DF09A709C96B}"/>
              </a:ext>
            </a:extLst>
          </p:cNvPr>
          <p:cNvSpPr/>
          <p:nvPr/>
        </p:nvSpPr>
        <p:spPr>
          <a:xfrm>
            <a:off x="-171822" y="6686178"/>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1" name="椭圆 50">
            <a:extLst>
              <a:ext uri="{FF2B5EF4-FFF2-40B4-BE49-F238E27FC236}">
                <a16:creationId xmlns:a16="http://schemas.microsoft.com/office/drawing/2014/main" xmlns="" id="{5B7B1344-B96B-4FB8-BF3F-93FE3BFD7F60}"/>
              </a:ext>
            </a:extLst>
          </p:cNvPr>
          <p:cNvSpPr/>
          <p:nvPr/>
        </p:nvSpPr>
        <p:spPr>
          <a:xfrm>
            <a:off x="3497022" y="6070014"/>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2" name="椭圆 51">
            <a:extLst>
              <a:ext uri="{FF2B5EF4-FFF2-40B4-BE49-F238E27FC236}">
                <a16:creationId xmlns:a16="http://schemas.microsoft.com/office/drawing/2014/main" xmlns="" id="{16466671-9A61-40C3-BE76-E4A8FEFFCAB4}"/>
              </a:ext>
            </a:extLst>
          </p:cNvPr>
          <p:cNvSpPr/>
          <p:nvPr/>
        </p:nvSpPr>
        <p:spPr>
          <a:xfrm>
            <a:off x="2248793" y="6479707"/>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3" name="椭圆 52">
            <a:extLst>
              <a:ext uri="{FF2B5EF4-FFF2-40B4-BE49-F238E27FC236}">
                <a16:creationId xmlns:a16="http://schemas.microsoft.com/office/drawing/2014/main" xmlns="" id="{0C2F4BC4-D648-4C72-B5C8-2C0C48138723}"/>
              </a:ext>
            </a:extLst>
          </p:cNvPr>
          <p:cNvSpPr/>
          <p:nvPr/>
        </p:nvSpPr>
        <p:spPr>
          <a:xfrm>
            <a:off x="5529021" y="6273214"/>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4" name="椭圆 53">
            <a:extLst>
              <a:ext uri="{FF2B5EF4-FFF2-40B4-BE49-F238E27FC236}">
                <a16:creationId xmlns:a16="http://schemas.microsoft.com/office/drawing/2014/main" xmlns="" id="{1F8C59A1-7467-4D4B-898A-9639C5C05CD9}"/>
              </a:ext>
            </a:extLst>
          </p:cNvPr>
          <p:cNvSpPr/>
          <p:nvPr/>
        </p:nvSpPr>
        <p:spPr>
          <a:xfrm>
            <a:off x="7430394" y="6215158"/>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5" name="椭圆 54">
            <a:extLst>
              <a:ext uri="{FF2B5EF4-FFF2-40B4-BE49-F238E27FC236}">
                <a16:creationId xmlns:a16="http://schemas.microsoft.com/office/drawing/2014/main" xmlns="" id="{40692ED0-622E-41B6-8F9C-E44AB9DC6359}"/>
              </a:ext>
            </a:extLst>
          </p:cNvPr>
          <p:cNvSpPr/>
          <p:nvPr/>
        </p:nvSpPr>
        <p:spPr>
          <a:xfrm>
            <a:off x="6443423" y="6374815"/>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6" name="椭圆 55">
            <a:extLst>
              <a:ext uri="{FF2B5EF4-FFF2-40B4-BE49-F238E27FC236}">
                <a16:creationId xmlns:a16="http://schemas.microsoft.com/office/drawing/2014/main" xmlns="" id="{3EE82FC0-640C-4C31-A2F3-1D9F84C31055}"/>
              </a:ext>
            </a:extLst>
          </p:cNvPr>
          <p:cNvSpPr/>
          <p:nvPr/>
        </p:nvSpPr>
        <p:spPr>
          <a:xfrm>
            <a:off x="-1462962" y="5302402"/>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7" name="椭圆 56">
            <a:extLst>
              <a:ext uri="{FF2B5EF4-FFF2-40B4-BE49-F238E27FC236}">
                <a16:creationId xmlns:a16="http://schemas.microsoft.com/office/drawing/2014/main" xmlns="" id="{7EC0559B-C82D-449B-A9F4-5B764AC7D4AA}"/>
              </a:ext>
            </a:extLst>
          </p:cNvPr>
          <p:cNvSpPr/>
          <p:nvPr/>
        </p:nvSpPr>
        <p:spPr>
          <a:xfrm>
            <a:off x="-787140" y="5402188"/>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8" name="椭圆 57">
            <a:extLst>
              <a:ext uri="{FF2B5EF4-FFF2-40B4-BE49-F238E27FC236}">
                <a16:creationId xmlns:a16="http://schemas.microsoft.com/office/drawing/2014/main" xmlns="" id="{1ADA4A7C-7325-40CF-90F8-8D2DC3DF73F0}"/>
              </a:ext>
            </a:extLst>
          </p:cNvPr>
          <p:cNvSpPr/>
          <p:nvPr/>
        </p:nvSpPr>
        <p:spPr>
          <a:xfrm>
            <a:off x="3535515" y="6550668"/>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9" name="椭圆 58">
            <a:extLst>
              <a:ext uri="{FF2B5EF4-FFF2-40B4-BE49-F238E27FC236}">
                <a16:creationId xmlns:a16="http://schemas.microsoft.com/office/drawing/2014/main" xmlns="" id="{B2EDD5EE-FAD6-4F11-87ED-E5266AF8CB0E}"/>
              </a:ext>
            </a:extLst>
          </p:cNvPr>
          <p:cNvSpPr/>
          <p:nvPr/>
        </p:nvSpPr>
        <p:spPr>
          <a:xfrm>
            <a:off x="-238319" y="4959401"/>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0" name="椭圆 59">
            <a:extLst>
              <a:ext uri="{FF2B5EF4-FFF2-40B4-BE49-F238E27FC236}">
                <a16:creationId xmlns:a16="http://schemas.microsoft.com/office/drawing/2014/main" xmlns="" id="{B5FE4FE4-98FC-47F5-81F2-5AD828FF1D35}"/>
              </a:ext>
            </a:extLst>
          </p:cNvPr>
          <p:cNvSpPr/>
          <p:nvPr/>
        </p:nvSpPr>
        <p:spPr>
          <a:xfrm>
            <a:off x="4196822" y="6181360"/>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1" name="椭圆 60">
            <a:extLst>
              <a:ext uri="{FF2B5EF4-FFF2-40B4-BE49-F238E27FC236}">
                <a16:creationId xmlns:a16="http://schemas.microsoft.com/office/drawing/2014/main" xmlns="" id="{F0BEE6EC-3EBF-4E4C-8BF2-2D3627D31043}"/>
              </a:ext>
            </a:extLst>
          </p:cNvPr>
          <p:cNvSpPr/>
          <p:nvPr/>
        </p:nvSpPr>
        <p:spPr>
          <a:xfrm>
            <a:off x="2805176" y="5883918"/>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2" name="椭圆 61">
            <a:extLst>
              <a:ext uri="{FF2B5EF4-FFF2-40B4-BE49-F238E27FC236}">
                <a16:creationId xmlns:a16="http://schemas.microsoft.com/office/drawing/2014/main" xmlns="" id="{A424C1BE-7407-4867-8FD1-FC5D5B41B838}"/>
              </a:ext>
            </a:extLst>
          </p:cNvPr>
          <p:cNvSpPr/>
          <p:nvPr/>
        </p:nvSpPr>
        <p:spPr>
          <a:xfrm>
            <a:off x="-3682830" y="4520344"/>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3" name="椭圆 62">
            <a:extLst>
              <a:ext uri="{FF2B5EF4-FFF2-40B4-BE49-F238E27FC236}">
                <a16:creationId xmlns:a16="http://schemas.microsoft.com/office/drawing/2014/main" xmlns="" id="{D7F7EBA4-C847-4B22-A29C-FEDE07EA31ED}"/>
              </a:ext>
            </a:extLst>
          </p:cNvPr>
          <p:cNvSpPr/>
          <p:nvPr/>
        </p:nvSpPr>
        <p:spPr>
          <a:xfrm>
            <a:off x="-3211759" y="5439615"/>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4" name="椭圆 63">
            <a:extLst>
              <a:ext uri="{FF2B5EF4-FFF2-40B4-BE49-F238E27FC236}">
                <a16:creationId xmlns:a16="http://schemas.microsoft.com/office/drawing/2014/main" xmlns="" id="{AD2932D7-DF3F-4028-BD29-5B7122C77A67}"/>
              </a:ext>
            </a:extLst>
          </p:cNvPr>
          <p:cNvSpPr/>
          <p:nvPr/>
        </p:nvSpPr>
        <p:spPr>
          <a:xfrm>
            <a:off x="5416196" y="6627104"/>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5" name="椭圆 64">
            <a:extLst>
              <a:ext uri="{FF2B5EF4-FFF2-40B4-BE49-F238E27FC236}">
                <a16:creationId xmlns:a16="http://schemas.microsoft.com/office/drawing/2014/main" xmlns="" id="{824770F2-32E7-41C7-A8FF-F3F32BDFE156}"/>
              </a:ext>
            </a:extLst>
          </p:cNvPr>
          <p:cNvSpPr/>
          <p:nvPr/>
        </p:nvSpPr>
        <p:spPr>
          <a:xfrm>
            <a:off x="2653946" y="6764182"/>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6" name="椭圆 65">
            <a:extLst>
              <a:ext uri="{FF2B5EF4-FFF2-40B4-BE49-F238E27FC236}">
                <a16:creationId xmlns:a16="http://schemas.microsoft.com/office/drawing/2014/main" xmlns="" id="{614F989B-82F5-451A-B290-078397AFEDCD}"/>
              </a:ext>
            </a:extLst>
          </p:cNvPr>
          <p:cNvSpPr/>
          <p:nvPr/>
        </p:nvSpPr>
        <p:spPr>
          <a:xfrm>
            <a:off x="-508354" y="6116482"/>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7" name="椭圆 66">
            <a:extLst>
              <a:ext uri="{FF2B5EF4-FFF2-40B4-BE49-F238E27FC236}">
                <a16:creationId xmlns:a16="http://schemas.microsoft.com/office/drawing/2014/main" xmlns="" id="{7880692A-1195-4C95-82B7-8C8ED36D27E6}"/>
              </a:ext>
            </a:extLst>
          </p:cNvPr>
          <p:cNvSpPr/>
          <p:nvPr/>
        </p:nvSpPr>
        <p:spPr>
          <a:xfrm>
            <a:off x="5815409" y="6389807"/>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8" name="椭圆 67">
            <a:extLst>
              <a:ext uri="{FF2B5EF4-FFF2-40B4-BE49-F238E27FC236}">
                <a16:creationId xmlns:a16="http://schemas.microsoft.com/office/drawing/2014/main" xmlns="" id="{448D81D1-1445-4709-9708-325D9B7C3523}"/>
              </a:ext>
            </a:extLst>
          </p:cNvPr>
          <p:cNvSpPr/>
          <p:nvPr/>
        </p:nvSpPr>
        <p:spPr>
          <a:xfrm>
            <a:off x="2054610" y="5940384"/>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9" name="椭圆 68">
            <a:extLst>
              <a:ext uri="{FF2B5EF4-FFF2-40B4-BE49-F238E27FC236}">
                <a16:creationId xmlns:a16="http://schemas.microsoft.com/office/drawing/2014/main" xmlns="" id="{3CC23FB4-C1DD-46ED-B0BD-DC21B57978C2}"/>
              </a:ext>
            </a:extLst>
          </p:cNvPr>
          <p:cNvSpPr/>
          <p:nvPr/>
        </p:nvSpPr>
        <p:spPr>
          <a:xfrm>
            <a:off x="971149" y="5924009"/>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0" name="椭圆 69">
            <a:extLst>
              <a:ext uri="{FF2B5EF4-FFF2-40B4-BE49-F238E27FC236}">
                <a16:creationId xmlns:a16="http://schemas.microsoft.com/office/drawing/2014/main" xmlns="" id="{BA72ECAC-CA83-43A0-8C4A-54514C224069}"/>
              </a:ext>
            </a:extLst>
          </p:cNvPr>
          <p:cNvSpPr/>
          <p:nvPr/>
        </p:nvSpPr>
        <p:spPr>
          <a:xfrm>
            <a:off x="-885039" y="4643175"/>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1" name="椭圆 70">
            <a:extLst>
              <a:ext uri="{FF2B5EF4-FFF2-40B4-BE49-F238E27FC236}">
                <a16:creationId xmlns:a16="http://schemas.microsoft.com/office/drawing/2014/main" xmlns="" id="{4D553033-A2EE-4F15-BF17-2246DC43015A}"/>
              </a:ext>
            </a:extLst>
          </p:cNvPr>
          <p:cNvSpPr/>
          <p:nvPr/>
        </p:nvSpPr>
        <p:spPr>
          <a:xfrm>
            <a:off x="2684342" y="6858000"/>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2" name="椭圆 71">
            <a:extLst>
              <a:ext uri="{FF2B5EF4-FFF2-40B4-BE49-F238E27FC236}">
                <a16:creationId xmlns:a16="http://schemas.microsoft.com/office/drawing/2014/main" xmlns="" id="{FD825353-9805-4F5B-BCE5-B21AFD1225B0}"/>
              </a:ext>
            </a:extLst>
          </p:cNvPr>
          <p:cNvSpPr/>
          <p:nvPr/>
        </p:nvSpPr>
        <p:spPr>
          <a:xfrm>
            <a:off x="3231133" y="6396208"/>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3" name="椭圆 72">
            <a:extLst>
              <a:ext uri="{FF2B5EF4-FFF2-40B4-BE49-F238E27FC236}">
                <a16:creationId xmlns:a16="http://schemas.microsoft.com/office/drawing/2014/main" xmlns="" id="{BBFB204B-BF1C-4E5F-AB82-136CCF672E31}"/>
              </a:ext>
            </a:extLst>
          </p:cNvPr>
          <p:cNvSpPr/>
          <p:nvPr/>
        </p:nvSpPr>
        <p:spPr>
          <a:xfrm>
            <a:off x="4909807" y="6430381"/>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4" name="椭圆 73">
            <a:extLst>
              <a:ext uri="{FF2B5EF4-FFF2-40B4-BE49-F238E27FC236}">
                <a16:creationId xmlns:a16="http://schemas.microsoft.com/office/drawing/2014/main" xmlns="" id="{5A40FB96-A8FE-4E94-85F4-9DDA7EA59CAE}"/>
              </a:ext>
            </a:extLst>
          </p:cNvPr>
          <p:cNvSpPr/>
          <p:nvPr/>
        </p:nvSpPr>
        <p:spPr>
          <a:xfrm>
            <a:off x="2142853" y="6858000"/>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5" name="椭圆 74">
            <a:extLst>
              <a:ext uri="{FF2B5EF4-FFF2-40B4-BE49-F238E27FC236}">
                <a16:creationId xmlns:a16="http://schemas.microsoft.com/office/drawing/2014/main" xmlns="" id="{5F091BF4-7DE1-4C47-B1B2-2F4B5129967F}"/>
              </a:ext>
            </a:extLst>
          </p:cNvPr>
          <p:cNvSpPr/>
          <p:nvPr/>
        </p:nvSpPr>
        <p:spPr>
          <a:xfrm>
            <a:off x="4487011" y="6047279"/>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6" name="椭圆 75">
            <a:extLst>
              <a:ext uri="{FF2B5EF4-FFF2-40B4-BE49-F238E27FC236}">
                <a16:creationId xmlns:a16="http://schemas.microsoft.com/office/drawing/2014/main" xmlns="" id="{BD4A59B5-2386-4B69-8C43-256302F4ECE0}"/>
              </a:ext>
            </a:extLst>
          </p:cNvPr>
          <p:cNvSpPr/>
          <p:nvPr/>
        </p:nvSpPr>
        <p:spPr>
          <a:xfrm>
            <a:off x="-3116347" y="5686639"/>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7" name="椭圆 76">
            <a:extLst>
              <a:ext uri="{FF2B5EF4-FFF2-40B4-BE49-F238E27FC236}">
                <a16:creationId xmlns:a16="http://schemas.microsoft.com/office/drawing/2014/main" xmlns="" id="{5EB39C0D-4D19-47DB-A923-01233B793CD4}"/>
              </a:ext>
            </a:extLst>
          </p:cNvPr>
          <p:cNvSpPr/>
          <p:nvPr/>
        </p:nvSpPr>
        <p:spPr>
          <a:xfrm>
            <a:off x="5889529" y="6651529"/>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8" name="椭圆 77">
            <a:extLst>
              <a:ext uri="{FF2B5EF4-FFF2-40B4-BE49-F238E27FC236}">
                <a16:creationId xmlns:a16="http://schemas.microsoft.com/office/drawing/2014/main" xmlns="" id="{BA731FAC-22CF-466D-BF1E-322B995345A4}"/>
              </a:ext>
            </a:extLst>
          </p:cNvPr>
          <p:cNvSpPr/>
          <p:nvPr/>
        </p:nvSpPr>
        <p:spPr>
          <a:xfrm>
            <a:off x="3360747" y="6858000"/>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9" name="椭圆 78">
            <a:extLst>
              <a:ext uri="{FF2B5EF4-FFF2-40B4-BE49-F238E27FC236}">
                <a16:creationId xmlns:a16="http://schemas.microsoft.com/office/drawing/2014/main" xmlns="" id="{4751590F-2DA2-4DF8-8CEE-CB2A5646EF3F}"/>
              </a:ext>
            </a:extLst>
          </p:cNvPr>
          <p:cNvSpPr/>
          <p:nvPr/>
        </p:nvSpPr>
        <p:spPr>
          <a:xfrm>
            <a:off x="427783" y="6651529"/>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0" name="椭圆 79">
            <a:extLst>
              <a:ext uri="{FF2B5EF4-FFF2-40B4-BE49-F238E27FC236}">
                <a16:creationId xmlns:a16="http://schemas.microsoft.com/office/drawing/2014/main" xmlns="" id="{90206742-CC19-458E-8F37-E4BA6D976ECE}"/>
              </a:ext>
            </a:extLst>
          </p:cNvPr>
          <p:cNvSpPr/>
          <p:nvPr/>
        </p:nvSpPr>
        <p:spPr>
          <a:xfrm>
            <a:off x="1541049" y="6858000"/>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1" name="椭圆 80">
            <a:extLst>
              <a:ext uri="{FF2B5EF4-FFF2-40B4-BE49-F238E27FC236}">
                <a16:creationId xmlns:a16="http://schemas.microsoft.com/office/drawing/2014/main" xmlns="" id="{0F50D128-29B6-4C7A-8DDE-A3684C7DC4FD}"/>
              </a:ext>
            </a:extLst>
          </p:cNvPr>
          <p:cNvSpPr/>
          <p:nvPr/>
        </p:nvSpPr>
        <p:spPr>
          <a:xfrm>
            <a:off x="2704295" y="4743064"/>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2" name="椭圆 81">
            <a:extLst>
              <a:ext uri="{FF2B5EF4-FFF2-40B4-BE49-F238E27FC236}">
                <a16:creationId xmlns:a16="http://schemas.microsoft.com/office/drawing/2014/main" xmlns="" id="{C6A36204-03A5-455A-8F83-01457CA43AFD}"/>
              </a:ext>
            </a:extLst>
          </p:cNvPr>
          <p:cNvSpPr/>
          <p:nvPr/>
        </p:nvSpPr>
        <p:spPr>
          <a:xfrm>
            <a:off x="-1571786" y="4807187"/>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3" name="椭圆 82">
            <a:extLst>
              <a:ext uri="{FF2B5EF4-FFF2-40B4-BE49-F238E27FC236}">
                <a16:creationId xmlns:a16="http://schemas.microsoft.com/office/drawing/2014/main" xmlns="" id="{0E129D71-E356-4C19-BEF9-EBC539B38633}"/>
              </a:ext>
            </a:extLst>
          </p:cNvPr>
          <p:cNvSpPr/>
          <p:nvPr/>
        </p:nvSpPr>
        <p:spPr>
          <a:xfrm>
            <a:off x="1435131" y="6307495"/>
            <a:ext cx="147210" cy="147210"/>
          </a:xfrm>
          <a:prstGeom prst="ellipse">
            <a:avLst/>
          </a:prstGeom>
          <a:solidFill>
            <a:schemeClr val="bg1">
              <a:alpha val="4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4" name="椭圆 83">
            <a:extLst>
              <a:ext uri="{FF2B5EF4-FFF2-40B4-BE49-F238E27FC236}">
                <a16:creationId xmlns:a16="http://schemas.microsoft.com/office/drawing/2014/main" xmlns="" id="{03189F9C-B2C6-40AC-A6E7-BFE17D5F57E3}"/>
              </a:ext>
            </a:extLst>
          </p:cNvPr>
          <p:cNvSpPr/>
          <p:nvPr/>
        </p:nvSpPr>
        <p:spPr>
          <a:xfrm>
            <a:off x="1952131" y="6901548"/>
            <a:ext cx="183328" cy="18332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5" name="椭圆 84">
            <a:extLst>
              <a:ext uri="{FF2B5EF4-FFF2-40B4-BE49-F238E27FC236}">
                <a16:creationId xmlns:a16="http://schemas.microsoft.com/office/drawing/2014/main" xmlns="" id="{1DE6ABAD-6F99-44A2-AF2B-B197C0E8C75B}"/>
              </a:ext>
            </a:extLst>
          </p:cNvPr>
          <p:cNvSpPr/>
          <p:nvPr/>
        </p:nvSpPr>
        <p:spPr>
          <a:xfrm>
            <a:off x="-827225" y="6530088"/>
            <a:ext cx="327912" cy="327912"/>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6" name="椭圆 85">
            <a:extLst>
              <a:ext uri="{FF2B5EF4-FFF2-40B4-BE49-F238E27FC236}">
                <a16:creationId xmlns:a16="http://schemas.microsoft.com/office/drawing/2014/main" xmlns="" id="{B1F85051-EACE-4E2E-B621-71588441B24F}"/>
              </a:ext>
            </a:extLst>
          </p:cNvPr>
          <p:cNvSpPr/>
          <p:nvPr/>
        </p:nvSpPr>
        <p:spPr>
          <a:xfrm>
            <a:off x="2237427" y="6242510"/>
            <a:ext cx="183328" cy="18332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7" name="椭圆 86">
            <a:extLst>
              <a:ext uri="{FF2B5EF4-FFF2-40B4-BE49-F238E27FC236}">
                <a16:creationId xmlns:a16="http://schemas.microsoft.com/office/drawing/2014/main" xmlns="" id="{45735D20-6EB3-42E9-AF72-A5E3C3FD7A81}"/>
              </a:ext>
            </a:extLst>
          </p:cNvPr>
          <p:cNvSpPr/>
          <p:nvPr/>
        </p:nvSpPr>
        <p:spPr>
          <a:xfrm>
            <a:off x="793255" y="6269724"/>
            <a:ext cx="183328" cy="18332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8" name="椭圆 87">
            <a:extLst>
              <a:ext uri="{FF2B5EF4-FFF2-40B4-BE49-F238E27FC236}">
                <a16:creationId xmlns:a16="http://schemas.microsoft.com/office/drawing/2014/main" xmlns="" id="{B61F1AE0-74D1-4562-AC16-5CFE029096CF}"/>
              </a:ext>
            </a:extLst>
          </p:cNvPr>
          <p:cNvSpPr/>
          <p:nvPr/>
        </p:nvSpPr>
        <p:spPr>
          <a:xfrm>
            <a:off x="3179753" y="6748453"/>
            <a:ext cx="109547" cy="109547"/>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9" name="椭圆 88">
            <a:extLst>
              <a:ext uri="{FF2B5EF4-FFF2-40B4-BE49-F238E27FC236}">
                <a16:creationId xmlns:a16="http://schemas.microsoft.com/office/drawing/2014/main" xmlns="" id="{ECEAAE16-A249-4C6E-AEB7-BE401056AAEE}"/>
              </a:ext>
            </a:extLst>
          </p:cNvPr>
          <p:cNvSpPr/>
          <p:nvPr/>
        </p:nvSpPr>
        <p:spPr>
          <a:xfrm>
            <a:off x="-426689" y="6616468"/>
            <a:ext cx="183328" cy="18332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0" name="椭圆 89">
            <a:extLst>
              <a:ext uri="{FF2B5EF4-FFF2-40B4-BE49-F238E27FC236}">
                <a16:creationId xmlns:a16="http://schemas.microsoft.com/office/drawing/2014/main" xmlns="" id="{A98785B2-5B12-47CB-B23C-D59F7CA7FC80}"/>
              </a:ext>
            </a:extLst>
          </p:cNvPr>
          <p:cNvSpPr/>
          <p:nvPr/>
        </p:nvSpPr>
        <p:spPr>
          <a:xfrm>
            <a:off x="853128" y="7124252"/>
            <a:ext cx="183328" cy="18332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1" name="椭圆 90">
            <a:extLst>
              <a:ext uri="{FF2B5EF4-FFF2-40B4-BE49-F238E27FC236}">
                <a16:creationId xmlns:a16="http://schemas.microsoft.com/office/drawing/2014/main" xmlns="" id="{6B039B02-10D2-4BB5-B3D5-5F2BB4642705}"/>
              </a:ext>
            </a:extLst>
          </p:cNvPr>
          <p:cNvSpPr/>
          <p:nvPr/>
        </p:nvSpPr>
        <p:spPr>
          <a:xfrm>
            <a:off x="1624600" y="5257880"/>
            <a:ext cx="109547" cy="109547"/>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2" name="椭圆 91">
            <a:extLst>
              <a:ext uri="{FF2B5EF4-FFF2-40B4-BE49-F238E27FC236}">
                <a16:creationId xmlns:a16="http://schemas.microsoft.com/office/drawing/2014/main" xmlns="" id="{37D0C73E-9288-46E2-A396-C37E016248AB}"/>
              </a:ext>
            </a:extLst>
          </p:cNvPr>
          <p:cNvSpPr/>
          <p:nvPr/>
        </p:nvSpPr>
        <p:spPr>
          <a:xfrm>
            <a:off x="1993926" y="6409997"/>
            <a:ext cx="109547" cy="109547"/>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3" name="椭圆 92">
            <a:extLst>
              <a:ext uri="{FF2B5EF4-FFF2-40B4-BE49-F238E27FC236}">
                <a16:creationId xmlns:a16="http://schemas.microsoft.com/office/drawing/2014/main" xmlns="" id="{AA2B84EF-5405-4EB3-B0B9-AD59D84B41D1}"/>
              </a:ext>
            </a:extLst>
          </p:cNvPr>
          <p:cNvSpPr/>
          <p:nvPr/>
        </p:nvSpPr>
        <p:spPr>
          <a:xfrm>
            <a:off x="2858544" y="6277577"/>
            <a:ext cx="327912" cy="327912"/>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4" name="椭圆 93">
            <a:extLst>
              <a:ext uri="{FF2B5EF4-FFF2-40B4-BE49-F238E27FC236}">
                <a16:creationId xmlns:a16="http://schemas.microsoft.com/office/drawing/2014/main" xmlns="" id="{4E2B8713-C0B8-4662-9F6F-66577F846090}"/>
              </a:ext>
            </a:extLst>
          </p:cNvPr>
          <p:cNvSpPr/>
          <p:nvPr/>
        </p:nvSpPr>
        <p:spPr>
          <a:xfrm>
            <a:off x="3534366" y="6377363"/>
            <a:ext cx="195943" cy="195943"/>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5" name="椭圆 94">
            <a:extLst>
              <a:ext uri="{FF2B5EF4-FFF2-40B4-BE49-F238E27FC236}">
                <a16:creationId xmlns:a16="http://schemas.microsoft.com/office/drawing/2014/main" xmlns="" id="{A0D36C64-5DAE-4C71-8487-76CBC215F2B7}"/>
              </a:ext>
            </a:extLst>
          </p:cNvPr>
          <p:cNvSpPr/>
          <p:nvPr/>
        </p:nvSpPr>
        <p:spPr>
          <a:xfrm>
            <a:off x="545211" y="5192152"/>
            <a:ext cx="195943" cy="195943"/>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6" name="椭圆 95">
            <a:extLst>
              <a:ext uri="{FF2B5EF4-FFF2-40B4-BE49-F238E27FC236}">
                <a16:creationId xmlns:a16="http://schemas.microsoft.com/office/drawing/2014/main" xmlns="" id="{B27FF1D2-3465-4656-8BC9-3942F3A728BC}"/>
              </a:ext>
            </a:extLst>
          </p:cNvPr>
          <p:cNvSpPr/>
          <p:nvPr/>
        </p:nvSpPr>
        <p:spPr>
          <a:xfrm>
            <a:off x="2176325" y="6590766"/>
            <a:ext cx="195943" cy="195943"/>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7" name="椭圆 96">
            <a:extLst>
              <a:ext uri="{FF2B5EF4-FFF2-40B4-BE49-F238E27FC236}">
                <a16:creationId xmlns:a16="http://schemas.microsoft.com/office/drawing/2014/main" xmlns="" id="{47A58F2C-70A7-4276-B522-E21D22ED5F32}"/>
              </a:ext>
            </a:extLst>
          </p:cNvPr>
          <p:cNvSpPr/>
          <p:nvPr/>
        </p:nvSpPr>
        <p:spPr>
          <a:xfrm>
            <a:off x="995972" y="5135002"/>
            <a:ext cx="195943" cy="195943"/>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8" name="椭圆 97">
            <a:extLst>
              <a:ext uri="{FF2B5EF4-FFF2-40B4-BE49-F238E27FC236}">
                <a16:creationId xmlns:a16="http://schemas.microsoft.com/office/drawing/2014/main" xmlns="" id="{674CCF02-1C3B-40E8-97B0-DDDB3BD8C1AA}"/>
              </a:ext>
            </a:extLst>
          </p:cNvPr>
          <p:cNvSpPr/>
          <p:nvPr/>
        </p:nvSpPr>
        <p:spPr>
          <a:xfrm>
            <a:off x="-2703405" y="5799599"/>
            <a:ext cx="327912" cy="327912"/>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9" name="椭圆 98">
            <a:extLst>
              <a:ext uri="{FF2B5EF4-FFF2-40B4-BE49-F238E27FC236}">
                <a16:creationId xmlns:a16="http://schemas.microsoft.com/office/drawing/2014/main" xmlns="" id="{B30D6279-4040-472C-A6C9-7A3F9DD73B16}"/>
              </a:ext>
            </a:extLst>
          </p:cNvPr>
          <p:cNvSpPr/>
          <p:nvPr/>
        </p:nvSpPr>
        <p:spPr>
          <a:xfrm>
            <a:off x="-1268186" y="6151709"/>
            <a:ext cx="327912" cy="327912"/>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0" name="椭圆 99">
            <a:extLst>
              <a:ext uri="{FF2B5EF4-FFF2-40B4-BE49-F238E27FC236}">
                <a16:creationId xmlns:a16="http://schemas.microsoft.com/office/drawing/2014/main" xmlns="" id="{6AD9D951-B2E9-4162-89BD-348E4E9C1C4E}"/>
              </a:ext>
            </a:extLst>
          </p:cNvPr>
          <p:cNvSpPr/>
          <p:nvPr/>
        </p:nvSpPr>
        <p:spPr>
          <a:xfrm>
            <a:off x="878885" y="5825054"/>
            <a:ext cx="147210" cy="147210"/>
          </a:xfrm>
          <a:prstGeom prst="ellipse">
            <a:avLst/>
          </a:prstGeom>
          <a:solidFill>
            <a:schemeClr val="bg1">
              <a:alpha val="4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1" name="椭圆 100">
            <a:extLst>
              <a:ext uri="{FF2B5EF4-FFF2-40B4-BE49-F238E27FC236}">
                <a16:creationId xmlns:a16="http://schemas.microsoft.com/office/drawing/2014/main" xmlns="" id="{78E1B8CC-C47B-4FD1-8DA3-91B78BF1AC5A}"/>
              </a:ext>
            </a:extLst>
          </p:cNvPr>
          <p:cNvSpPr/>
          <p:nvPr/>
        </p:nvSpPr>
        <p:spPr>
          <a:xfrm>
            <a:off x="1074088" y="6379131"/>
            <a:ext cx="246358" cy="246358"/>
          </a:xfrm>
          <a:prstGeom prst="ellipse">
            <a:avLst/>
          </a:prstGeom>
          <a:solidFill>
            <a:schemeClr val="bg1">
              <a:alpha val="4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2" name="椭圆 101">
            <a:extLst>
              <a:ext uri="{FF2B5EF4-FFF2-40B4-BE49-F238E27FC236}">
                <a16:creationId xmlns:a16="http://schemas.microsoft.com/office/drawing/2014/main" xmlns="" id="{8817ECEF-4124-4C8D-BC4E-E812BA80EB86}"/>
              </a:ext>
            </a:extLst>
          </p:cNvPr>
          <p:cNvSpPr/>
          <p:nvPr/>
        </p:nvSpPr>
        <p:spPr>
          <a:xfrm>
            <a:off x="809083" y="5979607"/>
            <a:ext cx="147210" cy="147210"/>
          </a:xfrm>
          <a:prstGeom prst="ellipse">
            <a:avLst/>
          </a:prstGeom>
          <a:solidFill>
            <a:schemeClr val="bg1">
              <a:alpha val="4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3" name="椭圆 102">
            <a:extLst>
              <a:ext uri="{FF2B5EF4-FFF2-40B4-BE49-F238E27FC236}">
                <a16:creationId xmlns:a16="http://schemas.microsoft.com/office/drawing/2014/main" xmlns="" id="{175D1C77-3903-4EF4-8182-D143F72D0038}"/>
              </a:ext>
            </a:extLst>
          </p:cNvPr>
          <p:cNvSpPr/>
          <p:nvPr/>
        </p:nvSpPr>
        <p:spPr>
          <a:xfrm>
            <a:off x="-3439067" y="5988014"/>
            <a:ext cx="246358" cy="246358"/>
          </a:xfrm>
          <a:prstGeom prst="ellipse">
            <a:avLst/>
          </a:prstGeom>
          <a:solidFill>
            <a:schemeClr val="bg1">
              <a:alpha val="4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4" name="椭圆 103">
            <a:extLst>
              <a:ext uri="{FF2B5EF4-FFF2-40B4-BE49-F238E27FC236}">
                <a16:creationId xmlns:a16="http://schemas.microsoft.com/office/drawing/2014/main" xmlns="" id="{B7477C01-1670-4B1D-A285-AAD0F2C763C4}"/>
              </a:ext>
            </a:extLst>
          </p:cNvPr>
          <p:cNvSpPr/>
          <p:nvPr/>
        </p:nvSpPr>
        <p:spPr>
          <a:xfrm>
            <a:off x="3672711" y="6829242"/>
            <a:ext cx="195943" cy="195943"/>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6" name="椭圆 105">
            <a:extLst>
              <a:ext uri="{FF2B5EF4-FFF2-40B4-BE49-F238E27FC236}">
                <a16:creationId xmlns:a16="http://schemas.microsoft.com/office/drawing/2014/main" xmlns="" id="{259063A1-E6E1-4C1B-8F03-0430F7B414B0}"/>
              </a:ext>
            </a:extLst>
          </p:cNvPr>
          <p:cNvSpPr/>
          <p:nvPr/>
        </p:nvSpPr>
        <p:spPr>
          <a:xfrm>
            <a:off x="-1923905" y="5831200"/>
            <a:ext cx="327912" cy="327912"/>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8" name="椭圆 107">
            <a:extLst>
              <a:ext uri="{FF2B5EF4-FFF2-40B4-BE49-F238E27FC236}">
                <a16:creationId xmlns:a16="http://schemas.microsoft.com/office/drawing/2014/main" xmlns="" id="{3B584015-9BBA-43D0-A7D1-48DF0E87143D}"/>
              </a:ext>
            </a:extLst>
          </p:cNvPr>
          <p:cNvSpPr/>
          <p:nvPr/>
        </p:nvSpPr>
        <p:spPr>
          <a:xfrm>
            <a:off x="1529605" y="6274540"/>
            <a:ext cx="195943" cy="195943"/>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9" name="椭圆 108">
            <a:extLst>
              <a:ext uri="{FF2B5EF4-FFF2-40B4-BE49-F238E27FC236}">
                <a16:creationId xmlns:a16="http://schemas.microsoft.com/office/drawing/2014/main" xmlns="" id="{9EBF45F3-9969-4783-9592-5C73394788B1}"/>
              </a:ext>
            </a:extLst>
          </p:cNvPr>
          <p:cNvSpPr/>
          <p:nvPr/>
        </p:nvSpPr>
        <p:spPr>
          <a:xfrm>
            <a:off x="839479" y="6073425"/>
            <a:ext cx="147210" cy="147210"/>
          </a:xfrm>
          <a:prstGeom prst="ellipse">
            <a:avLst/>
          </a:prstGeom>
          <a:solidFill>
            <a:schemeClr val="bg1">
              <a:alpha val="4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0" name="椭圆 109">
            <a:extLst>
              <a:ext uri="{FF2B5EF4-FFF2-40B4-BE49-F238E27FC236}">
                <a16:creationId xmlns:a16="http://schemas.microsoft.com/office/drawing/2014/main" xmlns="" id="{487AE68F-8E5B-45AA-AFB1-2C86E58ED47C}"/>
              </a:ext>
            </a:extLst>
          </p:cNvPr>
          <p:cNvSpPr/>
          <p:nvPr/>
        </p:nvSpPr>
        <p:spPr>
          <a:xfrm>
            <a:off x="1386270" y="5611633"/>
            <a:ext cx="147210" cy="147210"/>
          </a:xfrm>
          <a:prstGeom prst="ellipse">
            <a:avLst/>
          </a:prstGeom>
          <a:solidFill>
            <a:schemeClr val="bg1">
              <a:alpha val="4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1" name="椭圆 110">
            <a:extLst>
              <a:ext uri="{FF2B5EF4-FFF2-40B4-BE49-F238E27FC236}">
                <a16:creationId xmlns:a16="http://schemas.microsoft.com/office/drawing/2014/main" xmlns="" id="{7187F44A-9DBE-40D9-B7AC-338CFC80368E}"/>
              </a:ext>
            </a:extLst>
          </p:cNvPr>
          <p:cNvSpPr/>
          <p:nvPr/>
        </p:nvSpPr>
        <p:spPr>
          <a:xfrm>
            <a:off x="1904150" y="6804454"/>
            <a:ext cx="131638" cy="13163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2" name="椭圆 111">
            <a:extLst>
              <a:ext uri="{FF2B5EF4-FFF2-40B4-BE49-F238E27FC236}">
                <a16:creationId xmlns:a16="http://schemas.microsoft.com/office/drawing/2014/main" xmlns="" id="{4D8DC00A-55C8-4A0E-934E-8D7C68EBD475}"/>
              </a:ext>
            </a:extLst>
          </p:cNvPr>
          <p:cNvSpPr/>
          <p:nvPr/>
        </p:nvSpPr>
        <p:spPr>
          <a:xfrm>
            <a:off x="1158105" y="6614760"/>
            <a:ext cx="220298" cy="22029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3" name="椭圆 112">
            <a:extLst>
              <a:ext uri="{FF2B5EF4-FFF2-40B4-BE49-F238E27FC236}">
                <a16:creationId xmlns:a16="http://schemas.microsoft.com/office/drawing/2014/main" xmlns="" id="{9E270292-6AA7-4B7B-AB5B-BD5DD188F321}"/>
              </a:ext>
            </a:extLst>
          </p:cNvPr>
          <p:cNvSpPr/>
          <p:nvPr/>
        </p:nvSpPr>
        <p:spPr>
          <a:xfrm>
            <a:off x="1504489" y="6062030"/>
            <a:ext cx="131638" cy="13163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4" name="椭圆 113">
            <a:extLst>
              <a:ext uri="{FF2B5EF4-FFF2-40B4-BE49-F238E27FC236}">
                <a16:creationId xmlns:a16="http://schemas.microsoft.com/office/drawing/2014/main" xmlns="" id="{82F93C14-3E99-4FBE-BE6D-F33746E0BF74}"/>
              </a:ext>
            </a:extLst>
          </p:cNvPr>
          <p:cNvSpPr/>
          <p:nvPr/>
        </p:nvSpPr>
        <p:spPr>
          <a:xfrm>
            <a:off x="189080" y="6597983"/>
            <a:ext cx="220298" cy="22029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5" name="椭圆 114">
            <a:extLst>
              <a:ext uri="{FF2B5EF4-FFF2-40B4-BE49-F238E27FC236}">
                <a16:creationId xmlns:a16="http://schemas.microsoft.com/office/drawing/2014/main" xmlns="" id="{6B438104-7901-4B68-B12D-34B7135EE186}"/>
              </a:ext>
            </a:extLst>
          </p:cNvPr>
          <p:cNvSpPr/>
          <p:nvPr/>
        </p:nvSpPr>
        <p:spPr>
          <a:xfrm>
            <a:off x="1302346" y="6804454"/>
            <a:ext cx="131638" cy="13163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6" name="椭圆 115">
            <a:extLst>
              <a:ext uri="{FF2B5EF4-FFF2-40B4-BE49-F238E27FC236}">
                <a16:creationId xmlns:a16="http://schemas.microsoft.com/office/drawing/2014/main" xmlns="" id="{7BD530CF-D0A7-489F-BD18-4E9B8F8F5E46}"/>
              </a:ext>
            </a:extLst>
          </p:cNvPr>
          <p:cNvSpPr/>
          <p:nvPr/>
        </p:nvSpPr>
        <p:spPr>
          <a:xfrm>
            <a:off x="795804" y="6391498"/>
            <a:ext cx="220298" cy="22029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7" name="椭圆 116">
            <a:extLst>
              <a:ext uri="{FF2B5EF4-FFF2-40B4-BE49-F238E27FC236}">
                <a16:creationId xmlns:a16="http://schemas.microsoft.com/office/drawing/2014/main" xmlns="" id="{A465FA1D-5F5C-493A-92B9-BE5CE345003C}"/>
              </a:ext>
            </a:extLst>
          </p:cNvPr>
          <p:cNvSpPr/>
          <p:nvPr/>
        </p:nvSpPr>
        <p:spPr>
          <a:xfrm>
            <a:off x="2558564" y="4969658"/>
            <a:ext cx="1973942" cy="1973942"/>
          </a:xfrm>
          <a:prstGeom prst="ellipse">
            <a:avLst/>
          </a:prstGeom>
          <a:gradFill flip="none" rotWithShape="1">
            <a:gsLst>
              <a:gs pos="100000">
                <a:schemeClr val="bg1">
                  <a:alpha val="63000"/>
                </a:schemeClr>
              </a:gs>
              <a:gs pos="55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8" name="椭圆 117">
            <a:extLst>
              <a:ext uri="{FF2B5EF4-FFF2-40B4-BE49-F238E27FC236}">
                <a16:creationId xmlns:a16="http://schemas.microsoft.com/office/drawing/2014/main" xmlns="" id="{CA8C5228-00CB-4BBD-A4C5-79F93164FC4B}"/>
              </a:ext>
            </a:extLst>
          </p:cNvPr>
          <p:cNvSpPr/>
          <p:nvPr/>
        </p:nvSpPr>
        <p:spPr>
          <a:xfrm>
            <a:off x="3081045" y="5492139"/>
            <a:ext cx="928980" cy="928980"/>
          </a:xfrm>
          <a:prstGeom prst="ellipse">
            <a:avLst/>
          </a:prstGeom>
          <a:gradFill>
            <a:gsLst>
              <a:gs pos="21000">
                <a:schemeClr val="accent1">
                  <a:lumMod val="5000"/>
                  <a:lumOff val="95000"/>
                </a:schemeClr>
              </a:gs>
              <a:gs pos="57000">
                <a:schemeClr val="bg1">
                  <a:alpha val="73000"/>
                </a:schemeClr>
              </a:gs>
            </a:gsLst>
            <a:path path="circle">
              <a:fillToRect l="50000" t="50000" r="50000" b="50000"/>
            </a:path>
          </a:gradFill>
          <a:ln>
            <a:noFill/>
          </a:ln>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5" name="矩形 259">
            <a:extLst>
              <a:ext uri="{FF2B5EF4-FFF2-40B4-BE49-F238E27FC236}">
                <a16:creationId xmlns:a16="http://schemas.microsoft.com/office/drawing/2014/main" xmlns="" id="{A68212E6-97A9-4EDD-8ECA-458210A82247}"/>
              </a:ext>
            </a:extLst>
          </p:cNvPr>
          <p:cNvSpPr>
            <a:spLocks noChangeArrowheads="1"/>
          </p:cNvSpPr>
          <p:nvPr/>
        </p:nvSpPr>
        <p:spPr bwMode="auto">
          <a:xfrm>
            <a:off x="986689" y="2500968"/>
            <a:ext cx="10257044" cy="800219"/>
          </a:xfrm>
          <a:prstGeom prst="rect">
            <a:avLst/>
          </a:prstGeom>
          <a:noFill/>
          <a:ln>
            <a:noFill/>
          </a:ln>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lnSpc>
                <a:spcPct val="130000"/>
              </a:lnSpc>
              <a:buNone/>
            </a:pPr>
            <a:r>
              <a:rPr lang="zh-CN" altLang="en-US" sz="4000" b="1" dirty="0" smtClean="0">
                <a:solidFill>
                  <a:srgbClr val="0070C0"/>
                </a:solidFill>
                <a:latin typeface="+mj-ea"/>
                <a:ea typeface="+mj-ea"/>
                <a:cs typeface="+mn-ea"/>
                <a:sym typeface="+mn-lt"/>
              </a:rPr>
              <a:t>五、</a:t>
            </a:r>
            <a:r>
              <a:rPr lang="zh-CN" altLang="en-US" sz="4000" b="1" dirty="0" smtClean="0">
                <a:solidFill>
                  <a:srgbClr val="0070C0"/>
                </a:solidFill>
                <a:cs typeface="+mn-ea"/>
                <a:sym typeface="+mn-lt"/>
              </a:rPr>
              <a:t>诗歌教学活动准备</a:t>
            </a:r>
            <a:endParaRPr lang="zh-CN" altLang="en-US" sz="6000" b="1" dirty="0">
              <a:latin typeface="+mj-ea"/>
              <a:ea typeface="+mj-ea"/>
              <a:cs typeface="+mn-ea"/>
              <a:sym typeface="+mn-lt"/>
            </a:endParaRPr>
          </a:p>
        </p:txBody>
      </p:sp>
      <p:sp>
        <p:nvSpPr>
          <p:cNvPr id="121" name="PA_矩形 19">
            <a:extLst>
              <a:ext uri="{FF2B5EF4-FFF2-40B4-BE49-F238E27FC236}">
                <a16:creationId xmlns:a16="http://schemas.microsoft.com/office/drawing/2014/main" xmlns="" id="{06C92921-0693-4CE6-AC38-A7C798F1FEB3}"/>
              </a:ext>
            </a:extLst>
          </p:cNvPr>
          <p:cNvSpPr/>
          <p:nvPr>
            <p:custDataLst>
              <p:tags r:id="rId1"/>
            </p:custDataLst>
          </p:nvPr>
        </p:nvSpPr>
        <p:spPr>
          <a:xfrm>
            <a:off x="3115738" y="4805068"/>
            <a:ext cx="5971818" cy="523220"/>
          </a:xfrm>
          <a:prstGeom prst="rect">
            <a:avLst/>
          </a:prstGeom>
        </p:spPr>
        <p:txBody>
          <a:bodyPr wrap="square">
            <a:spAutoFit/>
          </a:bodyPr>
          <a:lstStyle/>
          <a:p>
            <a:r>
              <a:rPr lang="zh-CN" altLang="en-US" sz="2800" b="1" dirty="0" smtClean="0">
                <a:solidFill>
                  <a:schemeClr val="tx1">
                    <a:lumMod val="75000"/>
                    <a:lumOff val="25000"/>
                  </a:schemeClr>
                </a:solidFill>
                <a:cs typeface="+mn-ea"/>
                <a:sym typeface="+mn-lt"/>
              </a:rPr>
              <a:t>    </a:t>
            </a:r>
            <a:endParaRPr lang="zh-CN" altLang="en-US" sz="2800" b="1" i="0" dirty="0">
              <a:effectLst/>
              <a:cs typeface="+mn-ea"/>
              <a:sym typeface="+mn-lt"/>
            </a:endParaRPr>
          </a:p>
        </p:txBody>
      </p:sp>
      <p:pic>
        <p:nvPicPr>
          <p:cNvPr id="10" name="几米 - 拥有Masbfca (广告配乐完整版)">
            <a:hlinkClick r:id="" action="ppaction://media"/>
            <a:extLst>
              <a:ext uri="{FF2B5EF4-FFF2-40B4-BE49-F238E27FC236}">
                <a16:creationId xmlns:a16="http://schemas.microsoft.com/office/drawing/2014/main" xmlns="" id="{2DBD9292-7227-4634-A198-4098DD8933D5}"/>
              </a:ext>
            </a:extLst>
          </p:cNvPr>
          <p:cNvPicPr>
            <a:picLocks noChangeAspect="1"/>
          </p:cNvPicPr>
          <p:nvPr>
            <a:audioFile r:link="rId3"/>
            <p:extLst>
              <p:ext uri="{DAA4B4D4-6D71-4841-9C94-3DE7FCFB9230}">
                <p14:media xmlns:p14="http://schemas.microsoft.com/office/powerpoint/2010/main" r:embed="rId2"/>
              </p:ext>
            </p:extLst>
          </p:nvPr>
        </p:nvPicPr>
        <p:blipFill>
          <a:blip r:embed="rId7"/>
          <a:stretch>
            <a:fillRect/>
          </a:stretch>
        </p:blipFill>
        <p:spPr>
          <a:xfrm>
            <a:off x="6077365" y="-1369943"/>
            <a:ext cx="609600" cy="609600"/>
          </a:xfrm>
          <a:prstGeom prst="rect">
            <a:avLst/>
          </a:prstGeom>
        </p:spPr>
      </p:pic>
    </p:spTree>
    <p:extLst>
      <p:ext uri="{BB962C8B-B14F-4D97-AF65-F5344CB8AC3E}">
        <p14:creationId xmlns:p14="http://schemas.microsoft.com/office/powerpoint/2010/main" val="4119203099"/>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childTnLst>
                          </p:cTn>
                        </p:par>
                        <p:par>
                          <p:cTn id="7" fill="hold">
                            <p:stCondLst>
                              <p:cond delay="0"/>
                            </p:stCondLst>
                            <p:childTnLst>
                              <p:par>
                                <p:cTn id="8" presetID="41" presetClass="entr" presetSubtype="0" fill="hold" grpId="0" nodeType="afterEffect">
                                  <p:stCondLst>
                                    <p:cond delay="0"/>
                                  </p:stCondLst>
                                  <p:iterate type="lt">
                                    <p:tmPct val="10000"/>
                                  </p:iterate>
                                  <p:childTnLst>
                                    <p:set>
                                      <p:cBhvr>
                                        <p:cTn id="9" dur="1" fill="hold">
                                          <p:stCondLst>
                                            <p:cond delay="0"/>
                                          </p:stCondLst>
                                        </p:cTn>
                                        <p:tgtEl>
                                          <p:spTgt spid="105"/>
                                        </p:tgtEl>
                                        <p:attrNameLst>
                                          <p:attrName>style.visibility</p:attrName>
                                        </p:attrNameLst>
                                      </p:cBhvr>
                                      <p:to>
                                        <p:strVal val="visible"/>
                                      </p:to>
                                    </p:set>
                                    <p:anim calcmode="lin" valueType="num">
                                      <p:cBhvr>
                                        <p:cTn id="10" dur="500" fill="hold"/>
                                        <p:tgtEl>
                                          <p:spTgt spid="105"/>
                                        </p:tgtEl>
                                        <p:attrNameLst>
                                          <p:attrName>ppt_x</p:attrName>
                                        </p:attrNameLst>
                                      </p:cBhvr>
                                      <p:tavLst>
                                        <p:tav tm="0">
                                          <p:val>
                                            <p:strVal val="#ppt_x"/>
                                          </p:val>
                                        </p:tav>
                                        <p:tav tm="50000">
                                          <p:val>
                                            <p:strVal val="#ppt_x+.1"/>
                                          </p:val>
                                        </p:tav>
                                        <p:tav tm="100000">
                                          <p:val>
                                            <p:strVal val="#ppt_x"/>
                                          </p:val>
                                        </p:tav>
                                      </p:tavLst>
                                    </p:anim>
                                    <p:anim calcmode="lin" valueType="num">
                                      <p:cBhvr>
                                        <p:cTn id="11" dur="500" fill="hold"/>
                                        <p:tgtEl>
                                          <p:spTgt spid="105"/>
                                        </p:tgtEl>
                                        <p:attrNameLst>
                                          <p:attrName>ppt_y</p:attrName>
                                        </p:attrNameLst>
                                      </p:cBhvr>
                                      <p:tavLst>
                                        <p:tav tm="0">
                                          <p:val>
                                            <p:strVal val="#ppt_y"/>
                                          </p:val>
                                        </p:tav>
                                        <p:tav tm="100000">
                                          <p:val>
                                            <p:strVal val="#ppt_y"/>
                                          </p:val>
                                        </p:tav>
                                      </p:tavLst>
                                    </p:anim>
                                    <p:anim calcmode="lin" valueType="num">
                                      <p:cBhvr>
                                        <p:cTn id="12" dur="500" fill="hold"/>
                                        <p:tgtEl>
                                          <p:spTgt spid="105"/>
                                        </p:tgtEl>
                                        <p:attrNameLst>
                                          <p:attrName>ppt_h</p:attrName>
                                        </p:attrNameLst>
                                      </p:cBhvr>
                                      <p:tavLst>
                                        <p:tav tm="0">
                                          <p:val>
                                            <p:strVal val="#ppt_h/10"/>
                                          </p:val>
                                        </p:tav>
                                        <p:tav tm="50000">
                                          <p:val>
                                            <p:strVal val="#ppt_h+.01"/>
                                          </p:val>
                                        </p:tav>
                                        <p:tav tm="100000">
                                          <p:val>
                                            <p:strVal val="#ppt_h"/>
                                          </p:val>
                                        </p:tav>
                                      </p:tavLst>
                                    </p:anim>
                                    <p:anim calcmode="lin" valueType="num">
                                      <p:cBhvr>
                                        <p:cTn id="13" dur="500" fill="hold"/>
                                        <p:tgtEl>
                                          <p:spTgt spid="105"/>
                                        </p:tgtEl>
                                        <p:attrNameLst>
                                          <p:attrName>ppt_w</p:attrName>
                                        </p:attrNameLst>
                                      </p:cBhvr>
                                      <p:tavLst>
                                        <p:tav tm="0">
                                          <p:val>
                                            <p:strVal val="#ppt_w/10"/>
                                          </p:val>
                                        </p:tav>
                                        <p:tav tm="50000">
                                          <p:val>
                                            <p:strVal val="#ppt_w+.01"/>
                                          </p:val>
                                        </p:tav>
                                        <p:tav tm="100000">
                                          <p:val>
                                            <p:strVal val="#ppt_w"/>
                                          </p:val>
                                        </p:tav>
                                      </p:tavLst>
                                    </p:anim>
                                    <p:animEffect transition="in" filter="fade">
                                      <p:cBhvr>
                                        <p:cTn id="14" dur="500" tmFilter="0,0; .5, 1; 1, 1"/>
                                        <p:tgtEl>
                                          <p:spTgt spid="105"/>
                                        </p:tgtEl>
                                      </p:cBhvr>
                                    </p:animEffect>
                                  </p:childTnLst>
                                </p:cTn>
                              </p:par>
                            </p:childTnLst>
                          </p:cTn>
                        </p:par>
                        <p:par>
                          <p:cTn id="15" fill="hold">
                            <p:stCondLst>
                              <p:cond delay="950"/>
                            </p:stCondLst>
                            <p:childTnLst>
                              <p:par>
                                <p:cTn id="16" presetID="26" presetClass="emph" presetSubtype="0" fill="hold" grpId="1" nodeType="afterEffect">
                                  <p:stCondLst>
                                    <p:cond delay="0"/>
                                  </p:stCondLst>
                                  <p:iterate type="lt">
                                    <p:tmPct val="0"/>
                                  </p:iterate>
                                  <p:childTnLst>
                                    <p:animEffect transition="out" filter="fade">
                                      <p:cBhvr>
                                        <p:cTn id="17" dur="500" tmFilter="0, 0; .2, .5; .8, .5; 1, 0"/>
                                        <p:tgtEl>
                                          <p:spTgt spid="105"/>
                                        </p:tgtEl>
                                      </p:cBhvr>
                                    </p:animEffect>
                                    <p:animScale>
                                      <p:cBhvr>
                                        <p:cTn id="18" dur="250" autoRev="1" fill="hold"/>
                                        <p:tgtEl>
                                          <p:spTgt spid="105"/>
                                        </p:tgtEl>
                                      </p:cBhvr>
                                      <p:by x="105000" y="105000"/>
                                    </p:animScale>
                                  </p:childTnLst>
                                </p:cTn>
                              </p:par>
                              <p:par>
                                <p:cTn id="19" presetID="2" presetClass="entr" presetSubtype="4" fill="hold" grpId="0" nodeType="withEffect">
                                  <p:stCondLst>
                                    <p:cond delay="1000"/>
                                  </p:stCondLst>
                                  <p:childTnLst>
                                    <p:set>
                                      <p:cBhvr>
                                        <p:cTn id="20" dur="1" fill="hold">
                                          <p:stCondLst>
                                            <p:cond delay="0"/>
                                          </p:stCondLst>
                                        </p:cTn>
                                        <p:tgtEl>
                                          <p:spTgt spid="121"/>
                                        </p:tgtEl>
                                        <p:attrNameLst>
                                          <p:attrName>style.visibility</p:attrName>
                                        </p:attrNameLst>
                                      </p:cBhvr>
                                      <p:to>
                                        <p:strVal val="visible"/>
                                      </p:to>
                                    </p:set>
                                    <p:anim calcmode="lin" valueType="num">
                                      <p:cBhvr additive="base">
                                        <p:cTn id="21" dur="500" fill="hold"/>
                                        <p:tgtEl>
                                          <p:spTgt spid="121"/>
                                        </p:tgtEl>
                                        <p:attrNameLst>
                                          <p:attrName>ppt_x</p:attrName>
                                        </p:attrNameLst>
                                      </p:cBhvr>
                                      <p:tavLst>
                                        <p:tav tm="0">
                                          <p:val>
                                            <p:strVal val="#ppt_x"/>
                                          </p:val>
                                        </p:tav>
                                        <p:tav tm="100000">
                                          <p:val>
                                            <p:strVal val="#ppt_x"/>
                                          </p:val>
                                        </p:tav>
                                      </p:tavLst>
                                    </p:anim>
                                    <p:anim calcmode="lin" valueType="num">
                                      <p:cBhvr additive="base">
                                        <p:cTn id="22" dur="500" fill="hold"/>
                                        <p:tgtEl>
                                          <p:spTgt spid="1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23" repeatCount="indefinite" fill="hold" display="0">
                  <p:stCondLst>
                    <p:cond delay="indefinite"/>
                  </p:stCondLst>
                  <p:endCondLst>
                    <p:cond evt="onStopAudio" delay="0">
                      <p:tgtEl>
                        <p:sldTgt/>
                      </p:tgtEl>
                    </p:cond>
                  </p:endCondLst>
                </p:cTn>
                <p:tgtEl>
                  <p:spTgt spid="10"/>
                </p:tgtEl>
              </p:cMediaNode>
            </p:audio>
          </p:childTnLst>
        </p:cTn>
      </p:par>
    </p:tnLst>
    <p:bldLst>
      <p:bldP spid="105" grpId="0"/>
      <p:bldP spid="105" grpId="1"/>
      <p:bldP spid="121"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PA_MH_Entry_2"/>
          <p:cNvSpPr/>
          <p:nvPr>
            <p:custDataLst>
              <p:tags r:id="rId2"/>
            </p:custDataLst>
          </p:nvPr>
        </p:nvSpPr>
        <p:spPr>
          <a:xfrm>
            <a:off x="2391326" y="2745048"/>
            <a:ext cx="8061853" cy="661117"/>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2700" cap="sq">
            <a:solidFill>
              <a:schemeClr val="accent1">
                <a:lumMod val="60000"/>
                <a:lumOff val="40000"/>
              </a:schemeClr>
            </a:solidFill>
            <a:prstDash val="dash"/>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rmAutofit/>
          </a:bodyPr>
          <a:lstStyle/>
          <a:p>
            <a:pPr algn="ctr">
              <a:lnSpc>
                <a:spcPct val="130000"/>
              </a:lnSpc>
            </a:pPr>
            <a:endParaRPr lang="zh-CN" altLang="en-US" sz="2000" dirty="0">
              <a:solidFill>
                <a:srgbClr val="B2B2B2"/>
              </a:solidFill>
              <a:cs typeface="+mn-ea"/>
              <a:sym typeface="+mn-lt"/>
            </a:endParaRPr>
          </a:p>
        </p:txBody>
      </p:sp>
      <p:sp>
        <p:nvSpPr>
          <p:cNvPr id="40" name="PA_MH_Entry_3"/>
          <p:cNvSpPr/>
          <p:nvPr>
            <p:custDataLst>
              <p:tags r:id="rId3"/>
            </p:custDataLst>
          </p:nvPr>
        </p:nvSpPr>
        <p:spPr>
          <a:xfrm>
            <a:off x="5754180" y="3770299"/>
            <a:ext cx="4698999" cy="661117"/>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2700" cap="sq">
            <a:solidFill>
              <a:schemeClr val="accent1">
                <a:lumMod val="60000"/>
                <a:lumOff val="40000"/>
              </a:schemeClr>
            </a:solidFill>
            <a:prstDash val="dash"/>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rmAutofit/>
          </a:bodyPr>
          <a:lstStyle/>
          <a:p>
            <a:pPr algn="ctr">
              <a:lnSpc>
                <a:spcPct val="130000"/>
              </a:lnSpc>
            </a:pPr>
            <a:endParaRPr lang="zh-CN" altLang="en-US" sz="2000" dirty="0">
              <a:solidFill>
                <a:srgbClr val="B2B2B2"/>
              </a:solidFill>
              <a:cs typeface="+mn-ea"/>
              <a:sym typeface="+mn-lt"/>
            </a:endParaRPr>
          </a:p>
        </p:txBody>
      </p:sp>
      <p:sp>
        <p:nvSpPr>
          <p:cNvPr id="41" name="PA_MH_Entry_4"/>
          <p:cNvSpPr/>
          <p:nvPr>
            <p:custDataLst>
              <p:tags r:id="rId4"/>
            </p:custDataLst>
          </p:nvPr>
        </p:nvSpPr>
        <p:spPr>
          <a:xfrm>
            <a:off x="5754180" y="4795550"/>
            <a:ext cx="4698999" cy="661117"/>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2700" cap="sq">
            <a:solidFill>
              <a:schemeClr val="accent1">
                <a:lumMod val="60000"/>
                <a:lumOff val="40000"/>
              </a:schemeClr>
            </a:solidFill>
            <a:prstDash val="dash"/>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rmAutofit/>
          </a:bodyPr>
          <a:lstStyle/>
          <a:p>
            <a:pPr algn="ctr">
              <a:lnSpc>
                <a:spcPct val="130000"/>
              </a:lnSpc>
            </a:pPr>
            <a:endParaRPr lang="zh-CN" altLang="en-US" sz="2000" dirty="0">
              <a:solidFill>
                <a:srgbClr val="B2B2B2"/>
              </a:solidFill>
              <a:cs typeface="+mn-ea"/>
              <a:sym typeface="+mn-lt"/>
            </a:endParaRPr>
          </a:p>
        </p:txBody>
      </p:sp>
      <p:sp>
        <p:nvSpPr>
          <p:cNvPr id="48" name="PA_MH_Entry_1"/>
          <p:cNvSpPr/>
          <p:nvPr>
            <p:custDataLst>
              <p:tags r:id="rId5"/>
            </p:custDataLst>
          </p:nvPr>
        </p:nvSpPr>
        <p:spPr>
          <a:xfrm>
            <a:off x="2391325" y="1719797"/>
            <a:ext cx="8061854" cy="3226776"/>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2700" cap="sq">
            <a:solidFill>
              <a:schemeClr val="accent1">
                <a:lumMod val="60000"/>
                <a:lumOff val="40000"/>
              </a:schemeClr>
            </a:solidFill>
            <a:prstDash val="dash"/>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rmAutofit fontScale="47500" lnSpcReduction="20000"/>
          </a:bodyPr>
          <a:lstStyle/>
          <a:p>
            <a:r>
              <a:rPr lang="zh-CN" altLang="en-US" sz="2800" b="1" dirty="0" smtClean="0">
                <a:solidFill>
                  <a:schemeClr val="tx1"/>
                </a:solidFill>
                <a:cs typeface="+mn-ea"/>
                <a:sym typeface="+mn-lt"/>
              </a:rPr>
              <a:t>    </a:t>
            </a:r>
            <a:r>
              <a:rPr lang="zh-CN" altLang="zh-CN" sz="2800" dirty="0"/>
              <a:t>（</a:t>
            </a:r>
            <a:r>
              <a:rPr lang="en-US" altLang="zh-CN" sz="2800" dirty="0" smtClean="0"/>
              <a:t>1</a:t>
            </a:r>
            <a:r>
              <a:rPr lang="zh-CN" altLang="zh-CN" sz="1600" dirty="0"/>
              <a:t>文学活动目标转化的科学性要求教师在设计活动时认真了解《学前儿童语言学习与发展核心经验》中介绍了核心经验的三个阶段具体要求，并根据幼儿的年龄特点、发展水平等，以幼儿“最近发展区”，确定促进幼儿文学学习和发展的目标。目标的制定转化一定以核心经验为基础，怎样科学的将初始阶段、稳定阶段和拓展阶段的目标转化到具体的活动中去。</a:t>
            </a:r>
          </a:p>
          <a:p>
            <a:r>
              <a:rPr lang="zh-CN" altLang="zh-CN" sz="2800" dirty="0" smtClean="0"/>
              <a:t>）科学性</a:t>
            </a:r>
            <a:r>
              <a:rPr lang="zh-CN" altLang="zh-CN" sz="2800" dirty="0"/>
              <a:t>（</a:t>
            </a:r>
            <a:r>
              <a:rPr lang="en-US" altLang="zh-CN" sz="2800" dirty="0"/>
              <a:t>1</a:t>
            </a:r>
            <a:r>
              <a:rPr lang="zh-CN" altLang="zh-CN" sz="2800" dirty="0"/>
              <a:t>）科学性</a:t>
            </a:r>
          </a:p>
          <a:p>
            <a:pPr indent="304800" algn="just">
              <a:lnSpc>
                <a:spcPct val="150000"/>
              </a:lnSpc>
              <a:spcAft>
                <a:spcPts val="0"/>
              </a:spcAft>
            </a:pPr>
            <a:r>
              <a:rPr lang="zh-CN" altLang="zh-CN" sz="2800" dirty="0"/>
              <a:t>文学活动目标</a:t>
            </a:r>
            <a:r>
              <a:rPr lang="zh-CN" altLang="zh-CN" sz="2800" dirty="0" smtClean="0"/>
              <a:t>转</a:t>
            </a:r>
            <a:r>
              <a:rPr lang="zh-CN" altLang="zh-CN" sz="2800" kern="100" dirty="0">
                <a:latin typeface="Calibri"/>
                <a:ea typeface="宋体"/>
                <a:cs typeface="Times New Roman"/>
              </a:rPr>
              <a:t>文学活动目标转化的科学性要求教师在设计活动时认真了解《学前儿童语言学习与发展核心经验》中介绍了核心经验的三个阶段具体要求，并根据幼儿的年龄特点、发展水平等，以幼儿“最近发展区”，确定促进幼儿文学学习和发展的目标。目标的制定转化一定以核心经验为基础，怎样科学的将初始阶段、稳定阶段和拓展阶段的目标转化到具体的活动中去。</a:t>
            </a:r>
            <a:endParaRPr lang="zh-CN" altLang="zh-CN" sz="2000" kern="100" dirty="0">
              <a:latin typeface="Calibri"/>
              <a:ea typeface="宋体"/>
              <a:cs typeface="Times New Roman"/>
            </a:endParaRPr>
          </a:p>
          <a:p>
            <a:r>
              <a:rPr lang="zh-CN" altLang="zh-CN" sz="2800" dirty="0" smtClean="0"/>
              <a:t>化</a:t>
            </a:r>
            <a:r>
              <a:rPr lang="zh-CN" altLang="zh-CN" sz="2800" dirty="0"/>
              <a:t>的科学性要求教师在设计活动时认真了解《学前儿童语言学习与发展核心经验》中介绍了核心经验的三个阶段具体要求，并根据幼儿的年龄特点、发展水平等，以幼儿“最近</a:t>
            </a:r>
            <a:r>
              <a:rPr lang="zh-CN" altLang="zh-CN" sz="2800" dirty="0" smtClean="0"/>
              <a:t>发</a:t>
            </a:r>
            <a:r>
              <a:rPr lang="zh-CN" altLang="zh-CN" sz="1600" dirty="0"/>
              <a:t>文学活动目标转化的科学性要求教师在设计活动时认真了解《学前儿童语言学习与发展核心经验》中介绍了核心经验的三个阶段具体要求，并根据幼儿的年龄特点、发展水平等，以幼儿“最近发展区”，确定促进幼儿文学学习和发展的目标。目标的制定转化一定以核心经验为基础，怎样科学的将初始阶段、稳定阶段和拓展阶段的目标转化到具体的活动中去。</a:t>
            </a:r>
          </a:p>
          <a:p>
            <a:r>
              <a:rPr lang="zh-CN" altLang="zh-CN" sz="2800" dirty="0" smtClean="0"/>
              <a:t>展区</a:t>
            </a:r>
            <a:r>
              <a:rPr lang="zh-CN" altLang="zh-CN" sz="2800" dirty="0"/>
              <a:t>”，确定促进幼儿文学学习和发展的目标。目标的制定转化一定以核心经验为基础，怎样科学的将初始阶段、稳定阶段和拓展阶段的目标转化到具体的活动中去。</a:t>
            </a:r>
          </a:p>
          <a:p>
            <a:endParaRPr lang="zh-CN" altLang="zh-CN" sz="2800" dirty="0"/>
          </a:p>
          <a:p>
            <a:r>
              <a:rPr lang="zh-CN" altLang="zh-CN" sz="2800" dirty="0"/>
              <a:t>文学活动目标转化的科学性要求教师在设计活动时认真了解《学前儿童语言学习与发展核心经验》中介绍了核心经验的三个阶段具体要求，并根据幼儿的年龄特点、发展水平等，以幼儿“最近发展区”，确定促进幼儿文学学习和发展的目标。目标的制定转化一定以核心经验为基础，怎样科学的将初始阶段、稳定阶段和拓展阶段的目标转化到具体的活动中去。</a:t>
            </a:r>
          </a:p>
        </p:txBody>
      </p:sp>
      <p:sp>
        <p:nvSpPr>
          <p:cNvPr id="21" name="PA_MH_Others_1"/>
          <p:cNvSpPr/>
          <p:nvPr>
            <p:custDataLst>
              <p:tags r:id="rId6"/>
            </p:custDataLst>
          </p:nvPr>
        </p:nvSpPr>
        <p:spPr>
          <a:xfrm>
            <a:off x="1605393" y="763082"/>
            <a:ext cx="1317336" cy="1321695"/>
          </a:xfrm>
          <a:prstGeom prst="hexagon">
            <a:avLst/>
          </a:prstGeom>
          <a:noFill/>
          <a:ln w="12700" cap="flat" cmpd="sng" algn="ctr">
            <a:noFill/>
            <a:prstDash val="solid"/>
            <a:miter lim="800000"/>
          </a:ln>
          <a:effectLst/>
        </p:spPr>
        <p:txBody>
          <a:bodyPr bIns="180000" anchor="ctr">
            <a:noAutofit/>
          </a:bodyPr>
          <a:lstStyle/>
          <a:p>
            <a:pPr algn="ctr">
              <a:defRPr/>
            </a:pPr>
            <a:endParaRPr lang="zh-CN" altLang="en-US" sz="8800" b="1" kern="0" dirty="0">
              <a:ln>
                <a:solidFill>
                  <a:srgbClr val="FFFFFF"/>
                </a:solidFill>
              </a:ln>
              <a:cs typeface="+mn-ea"/>
              <a:sym typeface="+mn-lt"/>
            </a:endParaRPr>
          </a:p>
        </p:txBody>
      </p:sp>
      <p:sp>
        <p:nvSpPr>
          <p:cNvPr id="22" name="PA_MH_Others_2"/>
          <p:cNvSpPr/>
          <p:nvPr>
            <p:custDataLst>
              <p:tags r:id="rId7"/>
            </p:custDataLst>
          </p:nvPr>
        </p:nvSpPr>
        <p:spPr>
          <a:xfrm>
            <a:off x="440675" y="564904"/>
            <a:ext cx="9276202" cy="764498"/>
          </a:xfrm>
          <a:prstGeom prst="ellipse">
            <a:avLst/>
          </a:prstGeom>
          <a:noFill/>
          <a:ln w="12700" cap="flat" cmpd="sng" algn="ctr">
            <a:noFill/>
            <a:prstDash val="solid"/>
            <a:miter lim="800000"/>
          </a:ln>
          <a:effectLst/>
        </p:spPr>
        <p:txBody>
          <a:bodyPr anchor="ctr">
            <a:noAutofit/>
          </a:bodyPr>
          <a:lstStyle/>
          <a:p>
            <a:pPr>
              <a:defRPr/>
            </a:pPr>
            <a:r>
              <a:rPr lang="zh-CN" altLang="en-US" sz="4400" b="1" kern="0" dirty="0" smtClean="0">
                <a:ln>
                  <a:solidFill>
                    <a:srgbClr val="FFFFFF"/>
                  </a:solidFill>
                </a:ln>
                <a:cs typeface="+mn-ea"/>
                <a:sym typeface="+mn-lt"/>
              </a:rPr>
              <a:t>（一）经验准备</a:t>
            </a:r>
            <a:endParaRPr lang="zh-CN" altLang="en-US" sz="4400" b="1" kern="0" dirty="0">
              <a:ln>
                <a:solidFill>
                  <a:srgbClr val="FFFFFF"/>
                </a:solidFill>
              </a:ln>
              <a:cs typeface="+mn-ea"/>
              <a:sym typeface="+mn-lt"/>
            </a:endParaRPr>
          </a:p>
        </p:txBody>
      </p:sp>
      <p:sp>
        <p:nvSpPr>
          <p:cNvPr id="23" name="PA_MH_Others_3"/>
          <p:cNvSpPr txBox="1"/>
          <p:nvPr>
            <p:custDataLst>
              <p:tags r:id="rId8"/>
            </p:custDataLst>
          </p:nvPr>
        </p:nvSpPr>
        <p:spPr>
          <a:xfrm rot="5400000">
            <a:off x="356682" y="3422023"/>
            <a:ext cx="3484512" cy="584775"/>
          </a:xfrm>
          <a:prstGeom prst="rect">
            <a:avLst/>
          </a:prstGeom>
          <a:noFill/>
        </p:spPr>
        <p:txBody>
          <a:bodyPr vert="horz" wrap="none" anchor="ctr" anchorCtr="0">
            <a:noAutofit/>
          </a:bodyPr>
          <a:lstStyle/>
          <a:p>
            <a:pPr>
              <a:defRPr/>
            </a:pPr>
            <a:endParaRPr lang="zh-CN" altLang="en-US" sz="3600" kern="0" spc="500" dirty="0">
              <a:solidFill>
                <a:schemeClr val="tx1">
                  <a:lumMod val="65000"/>
                  <a:lumOff val="35000"/>
                </a:schemeClr>
              </a:solidFill>
              <a:cs typeface="+mn-ea"/>
              <a:sym typeface="+mn-lt"/>
            </a:endParaRPr>
          </a:p>
        </p:txBody>
      </p:sp>
      <p:sp>
        <p:nvSpPr>
          <p:cNvPr id="2" name="矩形 1"/>
          <p:cNvSpPr/>
          <p:nvPr/>
        </p:nvSpPr>
        <p:spPr>
          <a:xfrm>
            <a:off x="1377109" y="1575412"/>
            <a:ext cx="9076070" cy="3384581"/>
          </a:xfrm>
          <a:prstGeom prst="rect">
            <a:avLst/>
          </a:prstGeom>
        </p:spPr>
        <p:txBody>
          <a:bodyPr wrap="square">
            <a:spAutoFit/>
          </a:bodyPr>
          <a:lstStyle/>
          <a:p>
            <a:pPr>
              <a:lnSpc>
                <a:spcPct val="200000"/>
              </a:lnSpc>
            </a:pPr>
            <a:r>
              <a:rPr lang="en-US" altLang="zh-CN" sz="2800" dirty="0" smtClean="0">
                <a:latin typeface="宋体" pitchFamily="2" charset="-122"/>
                <a:ea typeface="宋体" pitchFamily="2" charset="-122"/>
              </a:rPr>
              <a:t>1.</a:t>
            </a:r>
            <a:r>
              <a:rPr lang="zh-CN" altLang="en-US" sz="2800" dirty="0" smtClean="0">
                <a:latin typeface="宋体" pitchFamily="2" charset="-122"/>
                <a:ea typeface="宋体" pitchFamily="2" charset="-122"/>
              </a:rPr>
              <a:t>儿童对诗歌的感受和理解的初步经验。</a:t>
            </a:r>
            <a:endParaRPr lang="en-US" altLang="zh-CN" sz="2800" dirty="0" smtClean="0">
              <a:latin typeface="宋体" pitchFamily="2" charset="-122"/>
              <a:ea typeface="宋体" pitchFamily="2" charset="-122"/>
            </a:endParaRPr>
          </a:p>
          <a:p>
            <a:pPr>
              <a:lnSpc>
                <a:spcPct val="200000"/>
              </a:lnSpc>
            </a:pPr>
            <a:r>
              <a:rPr lang="en-US" altLang="zh-CN" sz="2800" dirty="0" smtClean="0">
                <a:latin typeface="宋体" pitchFamily="2" charset="-122"/>
                <a:ea typeface="宋体" pitchFamily="2" charset="-122"/>
              </a:rPr>
              <a:t>2.</a:t>
            </a:r>
            <a:r>
              <a:rPr lang="zh-CN" altLang="en-US" sz="2800" dirty="0" smtClean="0">
                <a:latin typeface="宋体" pitchFamily="2" charset="-122"/>
                <a:ea typeface="宋体" pitchFamily="2" charset="-122"/>
              </a:rPr>
              <a:t>对诗歌中的事物或情景等有一定的认识。</a:t>
            </a:r>
            <a:endParaRPr lang="en-US" altLang="zh-CN" sz="2800" dirty="0" smtClean="0">
              <a:latin typeface="宋体" pitchFamily="2" charset="-122"/>
              <a:ea typeface="宋体" pitchFamily="2" charset="-122"/>
            </a:endParaRPr>
          </a:p>
          <a:p>
            <a:pPr>
              <a:lnSpc>
                <a:spcPct val="200000"/>
              </a:lnSpc>
            </a:pPr>
            <a:r>
              <a:rPr lang="zh-CN" altLang="en-US" sz="2800" dirty="0" smtClean="0">
                <a:latin typeface="宋体" pitchFamily="2" charset="-122"/>
                <a:ea typeface="宋体" pitchFamily="2" charset="-122"/>
              </a:rPr>
              <a:t>例：</a:t>
            </a:r>
            <a:r>
              <a:rPr lang="zh-CN" altLang="zh-CN" sz="2800" dirty="0" smtClean="0">
                <a:latin typeface="宋体" pitchFamily="2" charset="-122"/>
                <a:ea typeface="宋体" pitchFamily="2" charset="-122"/>
              </a:rPr>
              <a:t>幼儿</a:t>
            </a:r>
            <a:r>
              <a:rPr lang="zh-CN" altLang="zh-CN" sz="2800" dirty="0">
                <a:latin typeface="宋体" pitchFamily="2" charset="-122"/>
                <a:ea typeface="宋体" pitchFamily="2" charset="-122"/>
              </a:rPr>
              <a:t>有过观看月亮的经历。</a:t>
            </a:r>
          </a:p>
          <a:p>
            <a:pPr>
              <a:lnSpc>
                <a:spcPct val="200000"/>
              </a:lnSpc>
            </a:pPr>
            <a:endParaRPr lang="en-US" altLang="zh-CN" sz="2800" b="1" dirty="0">
              <a:latin typeface="宋体" pitchFamily="2" charset="-122"/>
              <a:ea typeface="宋体" pitchFamily="2" charset="-122"/>
            </a:endParaRPr>
          </a:p>
        </p:txBody>
      </p:sp>
    </p:spTree>
    <p:custDataLst>
      <p:tags r:id="rId1"/>
    </p:custDataLst>
    <p:extLst>
      <p:ext uri="{BB962C8B-B14F-4D97-AF65-F5344CB8AC3E}">
        <p14:creationId xmlns:p14="http://schemas.microsoft.com/office/powerpoint/2010/main" val="496088203"/>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nodePh="1">
                                  <p:stCondLst>
                                    <p:cond delay="1000"/>
                                  </p:stCondLst>
                                  <p:endCondLst>
                                    <p:cond evt="begin" delay="0">
                                      <p:tn val="5"/>
                                    </p:cond>
                                  </p:end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anim calcmode="lin" valueType="num">
                                      <p:cBhvr>
                                        <p:cTn id="8" dur="1000" fill="hold"/>
                                        <p:tgtEl>
                                          <p:spTgt spid="21"/>
                                        </p:tgtEl>
                                        <p:attrNameLst>
                                          <p:attrName>ppt_x</p:attrName>
                                        </p:attrNameLst>
                                      </p:cBhvr>
                                      <p:tavLst>
                                        <p:tav tm="0">
                                          <p:val>
                                            <p:strVal val="#ppt_x"/>
                                          </p:val>
                                        </p:tav>
                                        <p:tav tm="100000">
                                          <p:val>
                                            <p:strVal val="#ppt_x"/>
                                          </p:val>
                                        </p:tav>
                                      </p:tavLst>
                                    </p:anim>
                                    <p:anim calcmode="lin" valueType="num">
                                      <p:cBhvr>
                                        <p:cTn id="9" dur="1000" fill="hold"/>
                                        <p:tgtEl>
                                          <p:spTgt spid="21"/>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1200"/>
                                  </p:stCondLst>
                                  <p:childTnLst>
                                    <p:set>
                                      <p:cBhvr>
                                        <p:cTn id="11" dur="1" fill="hold">
                                          <p:stCondLst>
                                            <p:cond delay="0"/>
                                          </p:stCondLst>
                                        </p:cTn>
                                        <p:tgtEl>
                                          <p:spTgt spid="22"/>
                                        </p:tgtEl>
                                        <p:attrNameLst>
                                          <p:attrName>style.visibility</p:attrName>
                                        </p:attrNameLst>
                                      </p:cBhvr>
                                      <p:to>
                                        <p:strVal val="visible"/>
                                      </p:to>
                                    </p:set>
                                    <p:animEffect transition="in" filter="fade">
                                      <p:cBhvr>
                                        <p:cTn id="12" dur="1000"/>
                                        <p:tgtEl>
                                          <p:spTgt spid="22"/>
                                        </p:tgtEl>
                                      </p:cBhvr>
                                    </p:animEffect>
                                    <p:anim calcmode="lin" valueType="num">
                                      <p:cBhvr>
                                        <p:cTn id="13" dur="1000" fill="hold"/>
                                        <p:tgtEl>
                                          <p:spTgt spid="22"/>
                                        </p:tgtEl>
                                        <p:attrNameLst>
                                          <p:attrName>ppt_x</p:attrName>
                                        </p:attrNameLst>
                                      </p:cBhvr>
                                      <p:tavLst>
                                        <p:tav tm="0">
                                          <p:val>
                                            <p:strVal val="#ppt_x"/>
                                          </p:val>
                                        </p:tav>
                                        <p:tav tm="100000">
                                          <p:val>
                                            <p:strVal val="#ppt_x"/>
                                          </p:val>
                                        </p:tav>
                                      </p:tavLst>
                                    </p:anim>
                                    <p:anim calcmode="lin" valueType="num">
                                      <p:cBhvr>
                                        <p:cTn id="14" dur="1000" fill="hold"/>
                                        <p:tgtEl>
                                          <p:spTgt spid="22"/>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nodePh="1">
                                  <p:stCondLst>
                                    <p:cond delay="1400"/>
                                  </p:stCondLst>
                                  <p:endCondLst>
                                    <p:cond evt="begin" delay="0">
                                      <p:tn val="15"/>
                                    </p:cond>
                                  </p:endCondLst>
                                  <p:childTnLst>
                                    <p:set>
                                      <p:cBhvr>
                                        <p:cTn id="16" dur="1" fill="hold">
                                          <p:stCondLst>
                                            <p:cond delay="0"/>
                                          </p:stCondLst>
                                        </p:cTn>
                                        <p:tgtEl>
                                          <p:spTgt spid="23"/>
                                        </p:tgtEl>
                                        <p:attrNameLst>
                                          <p:attrName>style.visibility</p:attrName>
                                        </p:attrNameLst>
                                      </p:cBhvr>
                                      <p:to>
                                        <p:strVal val="visible"/>
                                      </p:to>
                                    </p:set>
                                    <p:animEffect transition="in" filter="fade">
                                      <p:cBhvr>
                                        <p:cTn id="17" dur="1000"/>
                                        <p:tgtEl>
                                          <p:spTgt spid="23"/>
                                        </p:tgtEl>
                                      </p:cBhvr>
                                    </p:animEffect>
                                    <p:anim calcmode="lin" valueType="num">
                                      <p:cBhvr>
                                        <p:cTn id="18" dur="1000" fill="hold"/>
                                        <p:tgtEl>
                                          <p:spTgt spid="23"/>
                                        </p:tgtEl>
                                        <p:attrNameLst>
                                          <p:attrName>ppt_x</p:attrName>
                                        </p:attrNameLst>
                                      </p:cBhvr>
                                      <p:tavLst>
                                        <p:tav tm="0">
                                          <p:val>
                                            <p:strVal val="#ppt_x"/>
                                          </p:val>
                                        </p:tav>
                                        <p:tav tm="100000">
                                          <p:val>
                                            <p:strVal val="#ppt_x"/>
                                          </p:val>
                                        </p:tav>
                                      </p:tavLst>
                                    </p:anim>
                                    <p:anim calcmode="lin" valueType="num">
                                      <p:cBhvr>
                                        <p:cTn id="19" dur="1000" fill="hold"/>
                                        <p:tgtEl>
                                          <p:spTgt spid="23"/>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1800"/>
                                  </p:stCondLst>
                                  <p:childTnLst>
                                    <p:set>
                                      <p:cBhvr>
                                        <p:cTn id="21" dur="1" fill="hold">
                                          <p:stCondLst>
                                            <p:cond delay="0"/>
                                          </p:stCondLst>
                                        </p:cTn>
                                        <p:tgtEl>
                                          <p:spTgt spid="48"/>
                                        </p:tgtEl>
                                        <p:attrNameLst>
                                          <p:attrName>style.visibility</p:attrName>
                                        </p:attrNameLst>
                                      </p:cBhvr>
                                      <p:to>
                                        <p:strVal val="visible"/>
                                      </p:to>
                                    </p:set>
                                    <p:animEffect transition="in" filter="fade">
                                      <p:cBhvr>
                                        <p:cTn id="22" dur="1000"/>
                                        <p:tgtEl>
                                          <p:spTgt spid="48"/>
                                        </p:tgtEl>
                                      </p:cBhvr>
                                    </p:animEffect>
                                    <p:anim calcmode="lin" valueType="num">
                                      <p:cBhvr>
                                        <p:cTn id="23" dur="1000" fill="hold"/>
                                        <p:tgtEl>
                                          <p:spTgt spid="48"/>
                                        </p:tgtEl>
                                        <p:attrNameLst>
                                          <p:attrName>ppt_x</p:attrName>
                                        </p:attrNameLst>
                                      </p:cBhvr>
                                      <p:tavLst>
                                        <p:tav tm="0">
                                          <p:val>
                                            <p:strVal val="#ppt_x"/>
                                          </p:val>
                                        </p:tav>
                                        <p:tav tm="100000">
                                          <p:val>
                                            <p:strVal val="#ppt_x"/>
                                          </p:val>
                                        </p:tav>
                                      </p:tavLst>
                                    </p:anim>
                                    <p:anim calcmode="lin" valueType="num">
                                      <p:cBhvr>
                                        <p:cTn id="24" dur="1000" fill="hold"/>
                                        <p:tgtEl>
                                          <p:spTgt spid="48"/>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2200"/>
                                  </p:stCondLst>
                                  <p:childTnLst>
                                    <p:set>
                                      <p:cBhvr>
                                        <p:cTn id="26" dur="1" fill="hold">
                                          <p:stCondLst>
                                            <p:cond delay="0"/>
                                          </p:stCondLst>
                                        </p:cTn>
                                        <p:tgtEl>
                                          <p:spTgt spid="39"/>
                                        </p:tgtEl>
                                        <p:attrNameLst>
                                          <p:attrName>style.visibility</p:attrName>
                                        </p:attrNameLst>
                                      </p:cBhvr>
                                      <p:to>
                                        <p:strVal val="visible"/>
                                      </p:to>
                                    </p:set>
                                    <p:animEffect transition="in" filter="fade">
                                      <p:cBhvr>
                                        <p:cTn id="27" dur="1000"/>
                                        <p:tgtEl>
                                          <p:spTgt spid="39"/>
                                        </p:tgtEl>
                                      </p:cBhvr>
                                    </p:animEffect>
                                    <p:anim calcmode="lin" valueType="num">
                                      <p:cBhvr>
                                        <p:cTn id="28" dur="1000" fill="hold"/>
                                        <p:tgtEl>
                                          <p:spTgt spid="39"/>
                                        </p:tgtEl>
                                        <p:attrNameLst>
                                          <p:attrName>ppt_x</p:attrName>
                                        </p:attrNameLst>
                                      </p:cBhvr>
                                      <p:tavLst>
                                        <p:tav tm="0">
                                          <p:val>
                                            <p:strVal val="#ppt_x"/>
                                          </p:val>
                                        </p:tav>
                                        <p:tav tm="100000">
                                          <p:val>
                                            <p:strVal val="#ppt_x"/>
                                          </p:val>
                                        </p:tav>
                                      </p:tavLst>
                                    </p:anim>
                                    <p:anim calcmode="lin" valueType="num">
                                      <p:cBhvr>
                                        <p:cTn id="29" dur="1000" fill="hold"/>
                                        <p:tgtEl>
                                          <p:spTgt spid="39"/>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2600"/>
                                  </p:stCondLst>
                                  <p:childTnLst>
                                    <p:set>
                                      <p:cBhvr>
                                        <p:cTn id="31" dur="1" fill="hold">
                                          <p:stCondLst>
                                            <p:cond delay="0"/>
                                          </p:stCondLst>
                                        </p:cTn>
                                        <p:tgtEl>
                                          <p:spTgt spid="40"/>
                                        </p:tgtEl>
                                        <p:attrNameLst>
                                          <p:attrName>style.visibility</p:attrName>
                                        </p:attrNameLst>
                                      </p:cBhvr>
                                      <p:to>
                                        <p:strVal val="visible"/>
                                      </p:to>
                                    </p:set>
                                    <p:animEffect transition="in" filter="fade">
                                      <p:cBhvr>
                                        <p:cTn id="32" dur="1000"/>
                                        <p:tgtEl>
                                          <p:spTgt spid="40"/>
                                        </p:tgtEl>
                                      </p:cBhvr>
                                    </p:animEffect>
                                    <p:anim calcmode="lin" valueType="num">
                                      <p:cBhvr>
                                        <p:cTn id="33" dur="1000" fill="hold"/>
                                        <p:tgtEl>
                                          <p:spTgt spid="40"/>
                                        </p:tgtEl>
                                        <p:attrNameLst>
                                          <p:attrName>ppt_x</p:attrName>
                                        </p:attrNameLst>
                                      </p:cBhvr>
                                      <p:tavLst>
                                        <p:tav tm="0">
                                          <p:val>
                                            <p:strVal val="#ppt_x"/>
                                          </p:val>
                                        </p:tav>
                                        <p:tav tm="100000">
                                          <p:val>
                                            <p:strVal val="#ppt_x"/>
                                          </p:val>
                                        </p:tav>
                                      </p:tavLst>
                                    </p:anim>
                                    <p:anim calcmode="lin" valueType="num">
                                      <p:cBhvr>
                                        <p:cTn id="34" dur="1000" fill="hold"/>
                                        <p:tgtEl>
                                          <p:spTgt spid="40"/>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3000"/>
                                  </p:stCondLst>
                                  <p:childTnLst>
                                    <p:set>
                                      <p:cBhvr>
                                        <p:cTn id="36" dur="1" fill="hold">
                                          <p:stCondLst>
                                            <p:cond delay="0"/>
                                          </p:stCondLst>
                                        </p:cTn>
                                        <p:tgtEl>
                                          <p:spTgt spid="41"/>
                                        </p:tgtEl>
                                        <p:attrNameLst>
                                          <p:attrName>style.visibility</p:attrName>
                                        </p:attrNameLst>
                                      </p:cBhvr>
                                      <p:to>
                                        <p:strVal val="visible"/>
                                      </p:to>
                                    </p:set>
                                    <p:animEffect transition="in" filter="fade">
                                      <p:cBhvr>
                                        <p:cTn id="37" dur="1000"/>
                                        <p:tgtEl>
                                          <p:spTgt spid="41"/>
                                        </p:tgtEl>
                                      </p:cBhvr>
                                    </p:animEffect>
                                    <p:anim calcmode="lin" valueType="num">
                                      <p:cBhvr>
                                        <p:cTn id="38" dur="1000" fill="hold"/>
                                        <p:tgtEl>
                                          <p:spTgt spid="41"/>
                                        </p:tgtEl>
                                        <p:attrNameLst>
                                          <p:attrName>ppt_x</p:attrName>
                                        </p:attrNameLst>
                                      </p:cBhvr>
                                      <p:tavLst>
                                        <p:tav tm="0">
                                          <p:val>
                                            <p:strVal val="#ppt_x"/>
                                          </p:val>
                                        </p:tav>
                                        <p:tav tm="100000">
                                          <p:val>
                                            <p:strVal val="#ppt_x"/>
                                          </p:val>
                                        </p:tav>
                                      </p:tavLst>
                                    </p:anim>
                                    <p:anim calcmode="lin" valueType="num">
                                      <p:cBhvr>
                                        <p:cTn id="39" dur="1000" fill="hold"/>
                                        <p:tgtEl>
                                          <p:spTgt spid="4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40" grpId="0" animBg="1"/>
      <p:bldP spid="41" grpId="0" animBg="1"/>
      <p:bldP spid="48" grpId="0" animBg="1"/>
      <p:bldP spid="21" grpId="0"/>
      <p:bldP spid="22" grpId="0"/>
      <p:bldP spid="23"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PA_MH_Entry_2"/>
          <p:cNvSpPr/>
          <p:nvPr>
            <p:custDataLst>
              <p:tags r:id="rId2"/>
            </p:custDataLst>
          </p:nvPr>
        </p:nvSpPr>
        <p:spPr>
          <a:xfrm>
            <a:off x="2391326" y="2745048"/>
            <a:ext cx="8061853" cy="661117"/>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2700" cap="sq">
            <a:solidFill>
              <a:schemeClr val="accent1">
                <a:lumMod val="60000"/>
                <a:lumOff val="40000"/>
              </a:schemeClr>
            </a:solidFill>
            <a:prstDash val="dash"/>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rmAutofit/>
          </a:bodyPr>
          <a:lstStyle/>
          <a:p>
            <a:pPr algn="ctr">
              <a:lnSpc>
                <a:spcPct val="130000"/>
              </a:lnSpc>
            </a:pPr>
            <a:endParaRPr lang="zh-CN" altLang="en-US" sz="2000" dirty="0">
              <a:solidFill>
                <a:srgbClr val="B2B2B2"/>
              </a:solidFill>
              <a:cs typeface="+mn-ea"/>
              <a:sym typeface="+mn-lt"/>
            </a:endParaRPr>
          </a:p>
        </p:txBody>
      </p:sp>
      <p:sp>
        <p:nvSpPr>
          <p:cNvPr id="40" name="PA_MH_Entry_3"/>
          <p:cNvSpPr/>
          <p:nvPr>
            <p:custDataLst>
              <p:tags r:id="rId3"/>
            </p:custDataLst>
          </p:nvPr>
        </p:nvSpPr>
        <p:spPr>
          <a:xfrm>
            <a:off x="5754180" y="3770299"/>
            <a:ext cx="4698999" cy="661117"/>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2700" cap="sq">
            <a:solidFill>
              <a:schemeClr val="accent1">
                <a:lumMod val="60000"/>
                <a:lumOff val="40000"/>
              </a:schemeClr>
            </a:solidFill>
            <a:prstDash val="dash"/>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rmAutofit/>
          </a:bodyPr>
          <a:lstStyle/>
          <a:p>
            <a:pPr algn="ctr">
              <a:lnSpc>
                <a:spcPct val="130000"/>
              </a:lnSpc>
            </a:pPr>
            <a:endParaRPr lang="zh-CN" altLang="en-US" sz="2000" dirty="0">
              <a:solidFill>
                <a:srgbClr val="B2B2B2"/>
              </a:solidFill>
              <a:cs typeface="+mn-ea"/>
              <a:sym typeface="+mn-lt"/>
            </a:endParaRPr>
          </a:p>
        </p:txBody>
      </p:sp>
      <p:sp>
        <p:nvSpPr>
          <p:cNvPr id="41" name="PA_MH_Entry_4"/>
          <p:cNvSpPr/>
          <p:nvPr>
            <p:custDataLst>
              <p:tags r:id="rId4"/>
            </p:custDataLst>
          </p:nvPr>
        </p:nvSpPr>
        <p:spPr>
          <a:xfrm>
            <a:off x="5754180" y="4795550"/>
            <a:ext cx="4698999" cy="661117"/>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2700" cap="sq">
            <a:solidFill>
              <a:schemeClr val="accent1">
                <a:lumMod val="60000"/>
                <a:lumOff val="40000"/>
              </a:schemeClr>
            </a:solidFill>
            <a:prstDash val="dash"/>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rmAutofit/>
          </a:bodyPr>
          <a:lstStyle/>
          <a:p>
            <a:pPr algn="ctr">
              <a:lnSpc>
                <a:spcPct val="130000"/>
              </a:lnSpc>
            </a:pPr>
            <a:endParaRPr lang="zh-CN" altLang="en-US" sz="2000" dirty="0">
              <a:solidFill>
                <a:srgbClr val="B2B2B2"/>
              </a:solidFill>
              <a:cs typeface="+mn-ea"/>
              <a:sym typeface="+mn-lt"/>
            </a:endParaRPr>
          </a:p>
        </p:txBody>
      </p:sp>
      <p:sp>
        <p:nvSpPr>
          <p:cNvPr id="48" name="PA_MH_Entry_1"/>
          <p:cNvSpPr/>
          <p:nvPr>
            <p:custDataLst>
              <p:tags r:id="rId5"/>
            </p:custDataLst>
          </p:nvPr>
        </p:nvSpPr>
        <p:spPr>
          <a:xfrm>
            <a:off x="2391325" y="1719797"/>
            <a:ext cx="8061854" cy="3226776"/>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2700" cap="sq">
            <a:solidFill>
              <a:schemeClr val="accent1">
                <a:lumMod val="60000"/>
                <a:lumOff val="40000"/>
              </a:schemeClr>
            </a:solidFill>
            <a:prstDash val="dash"/>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rmAutofit fontScale="47500" lnSpcReduction="20000"/>
          </a:bodyPr>
          <a:lstStyle/>
          <a:p>
            <a:r>
              <a:rPr lang="zh-CN" altLang="en-US" sz="2800" b="1" dirty="0" smtClean="0">
                <a:solidFill>
                  <a:schemeClr val="tx1"/>
                </a:solidFill>
                <a:cs typeface="+mn-ea"/>
                <a:sym typeface="+mn-lt"/>
              </a:rPr>
              <a:t>    </a:t>
            </a:r>
            <a:r>
              <a:rPr lang="zh-CN" altLang="zh-CN" sz="2800" dirty="0"/>
              <a:t>（</a:t>
            </a:r>
            <a:r>
              <a:rPr lang="en-US" altLang="zh-CN" sz="2800" dirty="0" smtClean="0"/>
              <a:t>1</a:t>
            </a:r>
            <a:r>
              <a:rPr lang="zh-CN" altLang="zh-CN" sz="1600" dirty="0"/>
              <a:t>文学活动目标转化的科学性要求教师在设计活动时认真了解《学前儿童语言学习与发展核心经验》中介绍了核心经验的三个阶段具体要求，并根据幼儿的年龄特点、发展水平等，以幼儿“最近发展区”，确定促进幼儿文学学习和发展的目标。目标的制定转化一定以核心经验为基础，怎样科学的将初始阶段、稳定阶段和拓展阶段的目标转化到具体的活动中去。</a:t>
            </a:r>
          </a:p>
          <a:p>
            <a:r>
              <a:rPr lang="zh-CN" altLang="zh-CN" sz="2800" dirty="0" smtClean="0"/>
              <a:t>）科学性</a:t>
            </a:r>
            <a:r>
              <a:rPr lang="zh-CN" altLang="zh-CN" sz="2800" dirty="0"/>
              <a:t>（</a:t>
            </a:r>
            <a:r>
              <a:rPr lang="en-US" altLang="zh-CN" sz="2800" dirty="0"/>
              <a:t>1</a:t>
            </a:r>
            <a:r>
              <a:rPr lang="zh-CN" altLang="zh-CN" sz="2800" dirty="0"/>
              <a:t>）科学性</a:t>
            </a:r>
          </a:p>
          <a:p>
            <a:pPr indent="304800" algn="just">
              <a:lnSpc>
                <a:spcPct val="150000"/>
              </a:lnSpc>
              <a:spcAft>
                <a:spcPts val="0"/>
              </a:spcAft>
            </a:pPr>
            <a:r>
              <a:rPr lang="zh-CN" altLang="zh-CN" sz="2800" dirty="0"/>
              <a:t>文学活动目标</a:t>
            </a:r>
            <a:r>
              <a:rPr lang="zh-CN" altLang="zh-CN" sz="2800" dirty="0" smtClean="0"/>
              <a:t>转</a:t>
            </a:r>
            <a:r>
              <a:rPr lang="zh-CN" altLang="zh-CN" sz="2800" kern="100" dirty="0">
                <a:latin typeface="Calibri"/>
                <a:ea typeface="宋体"/>
                <a:cs typeface="Times New Roman"/>
              </a:rPr>
              <a:t>文学活动目标转化的科学性要求教师在设计活动时认真了解《学前儿童语言学习与发展核心经验》中介绍了核心经验的三个阶段具体要求，并根据幼儿的年龄特点、发展水平等，以幼儿“最近发展区”，确定促进幼儿文学学习和发展的目标。目标的制定转化一定以核心经验为基础，怎样科学的将初始阶段、稳定阶段和拓展阶段的目标转化到具体的活动中去。</a:t>
            </a:r>
            <a:endParaRPr lang="zh-CN" altLang="zh-CN" sz="2000" kern="100" dirty="0">
              <a:latin typeface="Calibri"/>
              <a:ea typeface="宋体"/>
              <a:cs typeface="Times New Roman"/>
            </a:endParaRPr>
          </a:p>
          <a:p>
            <a:r>
              <a:rPr lang="zh-CN" altLang="zh-CN" sz="2800" dirty="0" smtClean="0"/>
              <a:t>化</a:t>
            </a:r>
            <a:r>
              <a:rPr lang="zh-CN" altLang="zh-CN" sz="2800" dirty="0"/>
              <a:t>的科学性要求教师在设计活动时认真了解《学前儿童语言学习与发展核心经验》中介绍了核心经验的三个阶段具体要求，并根据幼儿的年龄特点、发展水平等，以幼儿“最近</a:t>
            </a:r>
            <a:r>
              <a:rPr lang="zh-CN" altLang="zh-CN" sz="2800" dirty="0" smtClean="0"/>
              <a:t>发</a:t>
            </a:r>
            <a:r>
              <a:rPr lang="zh-CN" altLang="zh-CN" sz="1600" dirty="0"/>
              <a:t>文学活动目标转化的科学性要求教师在设计活动时认真了解《学前儿童语言学习与发展核心经验》中介绍了核心经验的三个阶段具体要求，并根据幼儿的年龄特点、发展水平等，以幼儿“最近发展区”，确定促进幼儿文学学习和发展的目标。目标的制定转化一定以核心经验为基础，怎样科学的将初始阶段、稳定阶段和拓展阶段的目标转化到具体的活动中去。</a:t>
            </a:r>
          </a:p>
          <a:p>
            <a:r>
              <a:rPr lang="zh-CN" altLang="zh-CN" sz="2800" dirty="0" smtClean="0"/>
              <a:t>展区</a:t>
            </a:r>
            <a:r>
              <a:rPr lang="zh-CN" altLang="zh-CN" sz="2800" dirty="0"/>
              <a:t>”，确定促进幼儿文学学习和发展的目标。目标的制定转化一定以核心经验为基础，怎样科学的将初始阶段、稳定阶段和拓展阶段的目标转化到具体的活动中去。</a:t>
            </a:r>
          </a:p>
          <a:p>
            <a:endParaRPr lang="zh-CN" altLang="zh-CN" sz="2800" dirty="0"/>
          </a:p>
          <a:p>
            <a:r>
              <a:rPr lang="zh-CN" altLang="zh-CN" sz="2800" dirty="0"/>
              <a:t>文学活动目标转化的科学性要求教师在设计活动时认真了解《学前儿童语言学习与发展核心经验》中介绍了核心经验的三个阶段具体要求，并根据幼儿的年龄特点、发展水平等，以幼儿“最近发展区”，确定促进幼儿文学学习和发展的目标。目标的制定转化一定以核心经验为基础，怎样科学的将初始阶段、稳定阶段和拓展阶段的目标转化到具体的活动中去。</a:t>
            </a:r>
          </a:p>
        </p:txBody>
      </p:sp>
      <p:sp>
        <p:nvSpPr>
          <p:cNvPr id="21" name="PA_MH_Others_1"/>
          <p:cNvSpPr/>
          <p:nvPr>
            <p:custDataLst>
              <p:tags r:id="rId6"/>
            </p:custDataLst>
          </p:nvPr>
        </p:nvSpPr>
        <p:spPr>
          <a:xfrm>
            <a:off x="1605393" y="763082"/>
            <a:ext cx="1317336" cy="1321695"/>
          </a:xfrm>
          <a:prstGeom prst="hexagon">
            <a:avLst/>
          </a:prstGeom>
          <a:noFill/>
          <a:ln w="12700" cap="flat" cmpd="sng" algn="ctr">
            <a:noFill/>
            <a:prstDash val="solid"/>
            <a:miter lim="800000"/>
          </a:ln>
          <a:effectLst/>
        </p:spPr>
        <p:txBody>
          <a:bodyPr bIns="180000" anchor="ctr">
            <a:noAutofit/>
          </a:bodyPr>
          <a:lstStyle/>
          <a:p>
            <a:pPr algn="ctr">
              <a:defRPr/>
            </a:pPr>
            <a:endParaRPr lang="zh-CN" altLang="en-US" sz="8800" b="1" kern="0" dirty="0">
              <a:ln>
                <a:solidFill>
                  <a:srgbClr val="FFFFFF"/>
                </a:solidFill>
              </a:ln>
              <a:cs typeface="+mn-ea"/>
              <a:sym typeface="+mn-lt"/>
            </a:endParaRPr>
          </a:p>
        </p:txBody>
      </p:sp>
      <p:sp>
        <p:nvSpPr>
          <p:cNvPr id="22" name="PA_MH_Others_2"/>
          <p:cNvSpPr/>
          <p:nvPr>
            <p:custDataLst>
              <p:tags r:id="rId7"/>
            </p:custDataLst>
          </p:nvPr>
        </p:nvSpPr>
        <p:spPr>
          <a:xfrm>
            <a:off x="440675" y="289482"/>
            <a:ext cx="9276202" cy="764498"/>
          </a:xfrm>
          <a:prstGeom prst="ellipse">
            <a:avLst/>
          </a:prstGeom>
          <a:noFill/>
          <a:ln w="12700" cap="flat" cmpd="sng" algn="ctr">
            <a:noFill/>
            <a:prstDash val="solid"/>
            <a:miter lim="800000"/>
          </a:ln>
          <a:effectLst/>
        </p:spPr>
        <p:txBody>
          <a:bodyPr anchor="ctr">
            <a:noAutofit/>
          </a:bodyPr>
          <a:lstStyle/>
          <a:p>
            <a:pPr>
              <a:defRPr/>
            </a:pPr>
            <a:r>
              <a:rPr lang="zh-CN" altLang="en-US" sz="4400" b="1" kern="0" dirty="0" smtClean="0">
                <a:ln>
                  <a:solidFill>
                    <a:srgbClr val="FFFFFF"/>
                  </a:solidFill>
                </a:ln>
                <a:cs typeface="+mn-ea"/>
                <a:sym typeface="+mn-lt"/>
              </a:rPr>
              <a:t>（二）物质准备</a:t>
            </a:r>
            <a:endParaRPr lang="zh-CN" altLang="en-US" sz="4400" b="1" kern="0" dirty="0">
              <a:ln>
                <a:solidFill>
                  <a:srgbClr val="FFFFFF"/>
                </a:solidFill>
              </a:ln>
              <a:cs typeface="+mn-ea"/>
              <a:sym typeface="+mn-lt"/>
            </a:endParaRPr>
          </a:p>
        </p:txBody>
      </p:sp>
      <p:sp>
        <p:nvSpPr>
          <p:cNvPr id="23" name="PA_MH_Others_3"/>
          <p:cNvSpPr txBox="1"/>
          <p:nvPr>
            <p:custDataLst>
              <p:tags r:id="rId8"/>
            </p:custDataLst>
          </p:nvPr>
        </p:nvSpPr>
        <p:spPr>
          <a:xfrm rot="5400000">
            <a:off x="356682" y="3422023"/>
            <a:ext cx="3484512" cy="584775"/>
          </a:xfrm>
          <a:prstGeom prst="rect">
            <a:avLst/>
          </a:prstGeom>
          <a:noFill/>
        </p:spPr>
        <p:txBody>
          <a:bodyPr vert="horz" wrap="none" anchor="ctr" anchorCtr="0">
            <a:noAutofit/>
          </a:bodyPr>
          <a:lstStyle/>
          <a:p>
            <a:pPr>
              <a:defRPr/>
            </a:pPr>
            <a:endParaRPr lang="zh-CN" altLang="en-US" sz="3600" kern="0" spc="500" dirty="0">
              <a:solidFill>
                <a:schemeClr val="tx1">
                  <a:lumMod val="65000"/>
                  <a:lumOff val="35000"/>
                </a:schemeClr>
              </a:solidFill>
              <a:cs typeface="+mn-ea"/>
              <a:sym typeface="+mn-lt"/>
            </a:endParaRPr>
          </a:p>
        </p:txBody>
      </p:sp>
      <p:sp>
        <p:nvSpPr>
          <p:cNvPr id="2" name="矩形 1"/>
          <p:cNvSpPr/>
          <p:nvPr/>
        </p:nvSpPr>
        <p:spPr>
          <a:xfrm>
            <a:off x="1465243" y="1053980"/>
            <a:ext cx="9076070" cy="4832092"/>
          </a:xfrm>
          <a:prstGeom prst="rect">
            <a:avLst/>
          </a:prstGeom>
        </p:spPr>
        <p:txBody>
          <a:bodyPr wrap="square">
            <a:spAutoFit/>
          </a:bodyPr>
          <a:lstStyle/>
          <a:p>
            <a:pPr>
              <a:lnSpc>
                <a:spcPct val="150000"/>
              </a:lnSpc>
            </a:pPr>
            <a:r>
              <a:rPr lang="en-US" altLang="zh-CN" sz="2400" dirty="0" smtClean="0">
                <a:latin typeface="宋体" pitchFamily="2" charset="-122"/>
                <a:ea typeface="宋体" pitchFamily="2" charset="-122"/>
              </a:rPr>
              <a:t>1.</a:t>
            </a:r>
            <a:r>
              <a:rPr lang="zh-CN" altLang="en-US" sz="2400" dirty="0" smtClean="0">
                <a:latin typeface="宋体" pitchFamily="2" charset="-122"/>
                <a:ea typeface="宋体" pitchFamily="2" charset="-122"/>
              </a:rPr>
              <a:t>座位：半圆或马蹄形围坐，操作（仿编）时提供桌子。</a:t>
            </a:r>
            <a:endParaRPr lang="en-US" altLang="zh-CN" sz="2400" dirty="0" smtClean="0">
              <a:latin typeface="宋体" pitchFamily="2" charset="-122"/>
              <a:ea typeface="宋体" pitchFamily="2" charset="-122"/>
            </a:endParaRPr>
          </a:p>
          <a:p>
            <a:pPr>
              <a:lnSpc>
                <a:spcPct val="150000"/>
              </a:lnSpc>
            </a:pPr>
            <a:r>
              <a:rPr lang="en-US" altLang="zh-CN" sz="2400" dirty="0" smtClean="0">
                <a:latin typeface="宋体" pitchFamily="2" charset="-122"/>
                <a:ea typeface="宋体" pitchFamily="2" charset="-122"/>
              </a:rPr>
              <a:t>2.</a:t>
            </a:r>
            <a:r>
              <a:rPr lang="zh-CN" altLang="en-US" sz="2400" dirty="0" smtClean="0">
                <a:latin typeface="宋体" pitchFamily="2" charset="-122"/>
                <a:ea typeface="宋体" pitchFamily="2" charset="-122"/>
              </a:rPr>
              <a:t>音乐：根据诗歌表达的意境选择配乐。</a:t>
            </a:r>
            <a:endParaRPr lang="en-US" altLang="zh-CN" sz="2400" dirty="0" smtClean="0">
              <a:latin typeface="宋体" pitchFamily="2" charset="-122"/>
              <a:ea typeface="宋体" pitchFamily="2" charset="-122"/>
            </a:endParaRPr>
          </a:p>
          <a:p>
            <a:pPr>
              <a:lnSpc>
                <a:spcPct val="150000"/>
              </a:lnSpc>
            </a:pPr>
            <a:r>
              <a:rPr lang="en-US" altLang="zh-CN" sz="2400" dirty="0" smtClean="0">
                <a:latin typeface="宋体" pitchFamily="2" charset="-122"/>
                <a:ea typeface="宋体" pitchFamily="2" charset="-122"/>
              </a:rPr>
              <a:t>3.</a:t>
            </a:r>
            <a:r>
              <a:rPr lang="zh-CN" altLang="en-US" sz="2400" dirty="0" smtClean="0">
                <a:latin typeface="宋体" pitchFamily="2" charset="-122"/>
                <a:ea typeface="宋体" pitchFamily="2" charset="-122"/>
              </a:rPr>
              <a:t>教具：（</a:t>
            </a:r>
            <a:r>
              <a:rPr lang="en-US" altLang="zh-CN" sz="2400" dirty="0" smtClean="0">
                <a:latin typeface="宋体" pitchFamily="2" charset="-122"/>
                <a:ea typeface="宋体" pitchFamily="2" charset="-122"/>
              </a:rPr>
              <a:t>1</a:t>
            </a:r>
            <a:r>
              <a:rPr lang="zh-CN" altLang="en-US" sz="2400" dirty="0" smtClean="0">
                <a:latin typeface="宋体" pitchFamily="2" charset="-122"/>
                <a:ea typeface="宋体" pitchFamily="2" charset="-122"/>
              </a:rPr>
              <a:t>）传统教具：图片、头饰、手偶、挂图、节律图谱等。</a:t>
            </a:r>
            <a:endParaRPr lang="en-US" altLang="zh-CN" sz="2400" dirty="0" smtClean="0">
              <a:latin typeface="宋体" pitchFamily="2" charset="-122"/>
              <a:ea typeface="宋体" pitchFamily="2" charset="-122"/>
            </a:endParaRPr>
          </a:p>
          <a:p>
            <a:pPr>
              <a:lnSpc>
                <a:spcPct val="150000"/>
              </a:lnSpc>
            </a:pPr>
            <a:r>
              <a:rPr lang="en-US" altLang="zh-CN" sz="2400" dirty="0">
                <a:latin typeface="宋体" pitchFamily="2" charset="-122"/>
                <a:ea typeface="宋体" pitchFamily="2" charset="-122"/>
              </a:rPr>
              <a:t> </a:t>
            </a:r>
            <a:r>
              <a:rPr lang="en-US" altLang="zh-CN" sz="2400" dirty="0" smtClean="0">
                <a:latin typeface="宋体" pitchFamily="2" charset="-122"/>
                <a:ea typeface="宋体" pitchFamily="2" charset="-122"/>
              </a:rPr>
              <a:t>       </a:t>
            </a:r>
            <a:r>
              <a:rPr lang="zh-CN" altLang="en-US" sz="2400" dirty="0" smtClean="0">
                <a:latin typeface="宋体" pitchFamily="2" charset="-122"/>
                <a:ea typeface="宋体" pitchFamily="2" charset="-122"/>
              </a:rPr>
              <a:t>（</a:t>
            </a:r>
            <a:r>
              <a:rPr lang="en-US" altLang="zh-CN" sz="2400" dirty="0" smtClean="0">
                <a:latin typeface="宋体" pitchFamily="2" charset="-122"/>
                <a:ea typeface="宋体" pitchFamily="2" charset="-122"/>
              </a:rPr>
              <a:t>2</a:t>
            </a:r>
            <a:r>
              <a:rPr lang="zh-CN" altLang="en-US" sz="2400" dirty="0" smtClean="0">
                <a:latin typeface="宋体" pitchFamily="2" charset="-122"/>
                <a:ea typeface="宋体" pitchFamily="2" charset="-122"/>
              </a:rPr>
              <a:t>）</a:t>
            </a:r>
            <a:r>
              <a:rPr lang="zh-CN" altLang="en-US" sz="2400" dirty="0">
                <a:latin typeface="宋体" pitchFamily="2" charset="-122"/>
                <a:ea typeface="宋体" pitchFamily="2" charset="-122"/>
              </a:rPr>
              <a:t>现代化</a:t>
            </a:r>
            <a:r>
              <a:rPr lang="zh-CN" altLang="en-US" sz="2400" dirty="0" smtClean="0">
                <a:latin typeface="宋体" pitchFamily="2" charset="-122"/>
                <a:ea typeface="宋体" pitchFamily="2" charset="-122"/>
              </a:rPr>
              <a:t>教具：视频、</a:t>
            </a:r>
            <a:r>
              <a:rPr lang="en-US" altLang="zh-CN" sz="2400" dirty="0" smtClean="0">
                <a:latin typeface="宋体" pitchFamily="2" charset="-122"/>
                <a:ea typeface="宋体" pitchFamily="2" charset="-122"/>
              </a:rPr>
              <a:t>PPT</a:t>
            </a:r>
            <a:r>
              <a:rPr lang="zh-CN" altLang="en-US" sz="2400" dirty="0" smtClean="0">
                <a:latin typeface="宋体" pitchFamily="2" charset="-122"/>
                <a:ea typeface="宋体" pitchFamily="2" charset="-122"/>
              </a:rPr>
              <a:t>、音频等。</a:t>
            </a:r>
            <a:endParaRPr lang="en-US" altLang="zh-CN" sz="2400" dirty="0" smtClean="0">
              <a:latin typeface="宋体" pitchFamily="2" charset="-122"/>
              <a:ea typeface="宋体" pitchFamily="2" charset="-122"/>
            </a:endParaRPr>
          </a:p>
          <a:p>
            <a:pPr>
              <a:lnSpc>
                <a:spcPct val="150000"/>
              </a:lnSpc>
            </a:pPr>
            <a:r>
              <a:rPr lang="en-US" altLang="zh-CN" sz="2400" dirty="0">
                <a:latin typeface="宋体" pitchFamily="2" charset="-122"/>
                <a:ea typeface="宋体" pitchFamily="2" charset="-122"/>
              </a:rPr>
              <a:t> </a:t>
            </a:r>
          </a:p>
          <a:p>
            <a:pPr>
              <a:lnSpc>
                <a:spcPct val="150000"/>
              </a:lnSpc>
            </a:pPr>
            <a:r>
              <a:rPr lang="zh-CN" altLang="en-US" sz="2400" dirty="0" smtClean="0">
                <a:latin typeface="宋体" pitchFamily="2" charset="-122"/>
                <a:ea typeface="宋体" pitchFamily="2" charset="-122"/>
              </a:rPr>
              <a:t>例：</a:t>
            </a:r>
            <a:r>
              <a:rPr lang="zh-CN" altLang="zh-CN" sz="2400" dirty="0" smtClean="0">
                <a:latin typeface="宋体" pitchFamily="2" charset="-122"/>
                <a:ea typeface="宋体" pitchFamily="2" charset="-122"/>
              </a:rPr>
              <a:t>诗歌</a:t>
            </a:r>
            <a:r>
              <a:rPr lang="zh-CN" altLang="zh-CN" sz="2400" dirty="0">
                <a:latin typeface="宋体" pitchFamily="2" charset="-122"/>
                <a:ea typeface="宋体" pitchFamily="2" charset="-122"/>
              </a:rPr>
              <a:t>图文图片，月亮图片，背景音乐，帮助彷编的操作卡片（每位幼儿一张），各种角色图片。</a:t>
            </a:r>
          </a:p>
          <a:p>
            <a:pPr>
              <a:lnSpc>
                <a:spcPct val="200000"/>
              </a:lnSpc>
            </a:pPr>
            <a:endParaRPr lang="zh-CN" altLang="zh-CN" sz="2800" dirty="0">
              <a:latin typeface="宋体" pitchFamily="2" charset="-122"/>
              <a:ea typeface="宋体" pitchFamily="2" charset="-122"/>
            </a:endParaRPr>
          </a:p>
        </p:txBody>
      </p:sp>
    </p:spTree>
    <p:custDataLst>
      <p:tags r:id="rId1"/>
    </p:custDataLst>
    <p:extLst>
      <p:ext uri="{BB962C8B-B14F-4D97-AF65-F5344CB8AC3E}">
        <p14:creationId xmlns:p14="http://schemas.microsoft.com/office/powerpoint/2010/main" val="2009250621"/>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nodePh="1">
                                  <p:stCondLst>
                                    <p:cond delay="1000"/>
                                  </p:stCondLst>
                                  <p:endCondLst>
                                    <p:cond evt="begin" delay="0">
                                      <p:tn val="5"/>
                                    </p:cond>
                                  </p:end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anim calcmode="lin" valueType="num">
                                      <p:cBhvr>
                                        <p:cTn id="8" dur="1000" fill="hold"/>
                                        <p:tgtEl>
                                          <p:spTgt spid="21"/>
                                        </p:tgtEl>
                                        <p:attrNameLst>
                                          <p:attrName>ppt_x</p:attrName>
                                        </p:attrNameLst>
                                      </p:cBhvr>
                                      <p:tavLst>
                                        <p:tav tm="0">
                                          <p:val>
                                            <p:strVal val="#ppt_x"/>
                                          </p:val>
                                        </p:tav>
                                        <p:tav tm="100000">
                                          <p:val>
                                            <p:strVal val="#ppt_x"/>
                                          </p:val>
                                        </p:tav>
                                      </p:tavLst>
                                    </p:anim>
                                    <p:anim calcmode="lin" valueType="num">
                                      <p:cBhvr>
                                        <p:cTn id="9" dur="1000" fill="hold"/>
                                        <p:tgtEl>
                                          <p:spTgt spid="21"/>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1200"/>
                                  </p:stCondLst>
                                  <p:childTnLst>
                                    <p:set>
                                      <p:cBhvr>
                                        <p:cTn id="11" dur="1" fill="hold">
                                          <p:stCondLst>
                                            <p:cond delay="0"/>
                                          </p:stCondLst>
                                        </p:cTn>
                                        <p:tgtEl>
                                          <p:spTgt spid="22"/>
                                        </p:tgtEl>
                                        <p:attrNameLst>
                                          <p:attrName>style.visibility</p:attrName>
                                        </p:attrNameLst>
                                      </p:cBhvr>
                                      <p:to>
                                        <p:strVal val="visible"/>
                                      </p:to>
                                    </p:set>
                                    <p:animEffect transition="in" filter="fade">
                                      <p:cBhvr>
                                        <p:cTn id="12" dur="1000"/>
                                        <p:tgtEl>
                                          <p:spTgt spid="22"/>
                                        </p:tgtEl>
                                      </p:cBhvr>
                                    </p:animEffect>
                                    <p:anim calcmode="lin" valueType="num">
                                      <p:cBhvr>
                                        <p:cTn id="13" dur="1000" fill="hold"/>
                                        <p:tgtEl>
                                          <p:spTgt spid="22"/>
                                        </p:tgtEl>
                                        <p:attrNameLst>
                                          <p:attrName>ppt_x</p:attrName>
                                        </p:attrNameLst>
                                      </p:cBhvr>
                                      <p:tavLst>
                                        <p:tav tm="0">
                                          <p:val>
                                            <p:strVal val="#ppt_x"/>
                                          </p:val>
                                        </p:tav>
                                        <p:tav tm="100000">
                                          <p:val>
                                            <p:strVal val="#ppt_x"/>
                                          </p:val>
                                        </p:tav>
                                      </p:tavLst>
                                    </p:anim>
                                    <p:anim calcmode="lin" valueType="num">
                                      <p:cBhvr>
                                        <p:cTn id="14" dur="1000" fill="hold"/>
                                        <p:tgtEl>
                                          <p:spTgt spid="22"/>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nodePh="1">
                                  <p:stCondLst>
                                    <p:cond delay="1400"/>
                                  </p:stCondLst>
                                  <p:endCondLst>
                                    <p:cond evt="begin" delay="0">
                                      <p:tn val="15"/>
                                    </p:cond>
                                  </p:endCondLst>
                                  <p:childTnLst>
                                    <p:set>
                                      <p:cBhvr>
                                        <p:cTn id="16" dur="1" fill="hold">
                                          <p:stCondLst>
                                            <p:cond delay="0"/>
                                          </p:stCondLst>
                                        </p:cTn>
                                        <p:tgtEl>
                                          <p:spTgt spid="23"/>
                                        </p:tgtEl>
                                        <p:attrNameLst>
                                          <p:attrName>style.visibility</p:attrName>
                                        </p:attrNameLst>
                                      </p:cBhvr>
                                      <p:to>
                                        <p:strVal val="visible"/>
                                      </p:to>
                                    </p:set>
                                    <p:animEffect transition="in" filter="fade">
                                      <p:cBhvr>
                                        <p:cTn id="17" dur="1000"/>
                                        <p:tgtEl>
                                          <p:spTgt spid="23"/>
                                        </p:tgtEl>
                                      </p:cBhvr>
                                    </p:animEffect>
                                    <p:anim calcmode="lin" valueType="num">
                                      <p:cBhvr>
                                        <p:cTn id="18" dur="1000" fill="hold"/>
                                        <p:tgtEl>
                                          <p:spTgt spid="23"/>
                                        </p:tgtEl>
                                        <p:attrNameLst>
                                          <p:attrName>ppt_x</p:attrName>
                                        </p:attrNameLst>
                                      </p:cBhvr>
                                      <p:tavLst>
                                        <p:tav tm="0">
                                          <p:val>
                                            <p:strVal val="#ppt_x"/>
                                          </p:val>
                                        </p:tav>
                                        <p:tav tm="100000">
                                          <p:val>
                                            <p:strVal val="#ppt_x"/>
                                          </p:val>
                                        </p:tav>
                                      </p:tavLst>
                                    </p:anim>
                                    <p:anim calcmode="lin" valueType="num">
                                      <p:cBhvr>
                                        <p:cTn id="19" dur="1000" fill="hold"/>
                                        <p:tgtEl>
                                          <p:spTgt spid="23"/>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1800"/>
                                  </p:stCondLst>
                                  <p:childTnLst>
                                    <p:set>
                                      <p:cBhvr>
                                        <p:cTn id="21" dur="1" fill="hold">
                                          <p:stCondLst>
                                            <p:cond delay="0"/>
                                          </p:stCondLst>
                                        </p:cTn>
                                        <p:tgtEl>
                                          <p:spTgt spid="48"/>
                                        </p:tgtEl>
                                        <p:attrNameLst>
                                          <p:attrName>style.visibility</p:attrName>
                                        </p:attrNameLst>
                                      </p:cBhvr>
                                      <p:to>
                                        <p:strVal val="visible"/>
                                      </p:to>
                                    </p:set>
                                    <p:animEffect transition="in" filter="fade">
                                      <p:cBhvr>
                                        <p:cTn id="22" dur="1000"/>
                                        <p:tgtEl>
                                          <p:spTgt spid="48"/>
                                        </p:tgtEl>
                                      </p:cBhvr>
                                    </p:animEffect>
                                    <p:anim calcmode="lin" valueType="num">
                                      <p:cBhvr>
                                        <p:cTn id="23" dur="1000" fill="hold"/>
                                        <p:tgtEl>
                                          <p:spTgt spid="48"/>
                                        </p:tgtEl>
                                        <p:attrNameLst>
                                          <p:attrName>ppt_x</p:attrName>
                                        </p:attrNameLst>
                                      </p:cBhvr>
                                      <p:tavLst>
                                        <p:tav tm="0">
                                          <p:val>
                                            <p:strVal val="#ppt_x"/>
                                          </p:val>
                                        </p:tav>
                                        <p:tav tm="100000">
                                          <p:val>
                                            <p:strVal val="#ppt_x"/>
                                          </p:val>
                                        </p:tav>
                                      </p:tavLst>
                                    </p:anim>
                                    <p:anim calcmode="lin" valueType="num">
                                      <p:cBhvr>
                                        <p:cTn id="24" dur="1000" fill="hold"/>
                                        <p:tgtEl>
                                          <p:spTgt spid="48"/>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2200"/>
                                  </p:stCondLst>
                                  <p:childTnLst>
                                    <p:set>
                                      <p:cBhvr>
                                        <p:cTn id="26" dur="1" fill="hold">
                                          <p:stCondLst>
                                            <p:cond delay="0"/>
                                          </p:stCondLst>
                                        </p:cTn>
                                        <p:tgtEl>
                                          <p:spTgt spid="39"/>
                                        </p:tgtEl>
                                        <p:attrNameLst>
                                          <p:attrName>style.visibility</p:attrName>
                                        </p:attrNameLst>
                                      </p:cBhvr>
                                      <p:to>
                                        <p:strVal val="visible"/>
                                      </p:to>
                                    </p:set>
                                    <p:animEffect transition="in" filter="fade">
                                      <p:cBhvr>
                                        <p:cTn id="27" dur="1000"/>
                                        <p:tgtEl>
                                          <p:spTgt spid="39"/>
                                        </p:tgtEl>
                                      </p:cBhvr>
                                    </p:animEffect>
                                    <p:anim calcmode="lin" valueType="num">
                                      <p:cBhvr>
                                        <p:cTn id="28" dur="1000" fill="hold"/>
                                        <p:tgtEl>
                                          <p:spTgt spid="39"/>
                                        </p:tgtEl>
                                        <p:attrNameLst>
                                          <p:attrName>ppt_x</p:attrName>
                                        </p:attrNameLst>
                                      </p:cBhvr>
                                      <p:tavLst>
                                        <p:tav tm="0">
                                          <p:val>
                                            <p:strVal val="#ppt_x"/>
                                          </p:val>
                                        </p:tav>
                                        <p:tav tm="100000">
                                          <p:val>
                                            <p:strVal val="#ppt_x"/>
                                          </p:val>
                                        </p:tav>
                                      </p:tavLst>
                                    </p:anim>
                                    <p:anim calcmode="lin" valueType="num">
                                      <p:cBhvr>
                                        <p:cTn id="29" dur="1000" fill="hold"/>
                                        <p:tgtEl>
                                          <p:spTgt spid="39"/>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2600"/>
                                  </p:stCondLst>
                                  <p:childTnLst>
                                    <p:set>
                                      <p:cBhvr>
                                        <p:cTn id="31" dur="1" fill="hold">
                                          <p:stCondLst>
                                            <p:cond delay="0"/>
                                          </p:stCondLst>
                                        </p:cTn>
                                        <p:tgtEl>
                                          <p:spTgt spid="40"/>
                                        </p:tgtEl>
                                        <p:attrNameLst>
                                          <p:attrName>style.visibility</p:attrName>
                                        </p:attrNameLst>
                                      </p:cBhvr>
                                      <p:to>
                                        <p:strVal val="visible"/>
                                      </p:to>
                                    </p:set>
                                    <p:animEffect transition="in" filter="fade">
                                      <p:cBhvr>
                                        <p:cTn id="32" dur="1000"/>
                                        <p:tgtEl>
                                          <p:spTgt spid="40"/>
                                        </p:tgtEl>
                                      </p:cBhvr>
                                    </p:animEffect>
                                    <p:anim calcmode="lin" valueType="num">
                                      <p:cBhvr>
                                        <p:cTn id="33" dur="1000" fill="hold"/>
                                        <p:tgtEl>
                                          <p:spTgt spid="40"/>
                                        </p:tgtEl>
                                        <p:attrNameLst>
                                          <p:attrName>ppt_x</p:attrName>
                                        </p:attrNameLst>
                                      </p:cBhvr>
                                      <p:tavLst>
                                        <p:tav tm="0">
                                          <p:val>
                                            <p:strVal val="#ppt_x"/>
                                          </p:val>
                                        </p:tav>
                                        <p:tav tm="100000">
                                          <p:val>
                                            <p:strVal val="#ppt_x"/>
                                          </p:val>
                                        </p:tav>
                                      </p:tavLst>
                                    </p:anim>
                                    <p:anim calcmode="lin" valueType="num">
                                      <p:cBhvr>
                                        <p:cTn id="34" dur="1000" fill="hold"/>
                                        <p:tgtEl>
                                          <p:spTgt spid="40"/>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3000"/>
                                  </p:stCondLst>
                                  <p:childTnLst>
                                    <p:set>
                                      <p:cBhvr>
                                        <p:cTn id="36" dur="1" fill="hold">
                                          <p:stCondLst>
                                            <p:cond delay="0"/>
                                          </p:stCondLst>
                                        </p:cTn>
                                        <p:tgtEl>
                                          <p:spTgt spid="41"/>
                                        </p:tgtEl>
                                        <p:attrNameLst>
                                          <p:attrName>style.visibility</p:attrName>
                                        </p:attrNameLst>
                                      </p:cBhvr>
                                      <p:to>
                                        <p:strVal val="visible"/>
                                      </p:to>
                                    </p:set>
                                    <p:animEffect transition="in" filter="fade">
                                      <p:cBhvr>
                                        <p:cTn id="37" dur="1000"/>
                                        <p:tgtEl>
                                          <p:spTgt spid="41"/>
                                        </p:tgtEl>
                                      </p:cBhvr>
                                    </p:animEffect>
                                    <p:anim calcmode="lin" valueType="num">
                                      <p:cBhvr>
                                        <p:cTn id="38" dur="1000" fill="hold"/>
                                        <p:tgtEl>
                                          <p:spTgt spid="41"/>
                                        </p:tgtEl>
                                        <p:attrNameLst>
                                          <p:attrName>ppt_x</p:attrName>
                                        </p:attrNameLst>
                                      </p:cBhvr>
                                      <p:tavLst>
                                        <p:tav tm="0">
                                          <p:val>
                                            <p:strVal val="#ppt_x"/>
                                          </p:val>
                                        </p:tav>
                                        <p:tav tm="100000">
                                          <p:val>
                                            <p:strVal val="#ppt_x"/>
                                          </p:val>
                                        </p:tav>
                                      </p:tavLst>
                                    </p:anim>
                                    <p:anim calcmode="lin" valueType="num">
                                      <p:cBhvr>
                                        <p:cTn id="39" dur="1000" fill="hold"/>
                                        <p:tgtEl>
                                          <p:spTgt spid="4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40" grpId="0" animBg="1"/>
      <p:bldP spid="41" grpId="0" animBg="1"/>
      <p:bldP spid="48" grpId="0" animBg="1"/>
      <p:bldP spid="21" grpId="0"/>
      <p:bldP spid="22" grpId="0"/>
      <p:bldP spid="23"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PA_MH_Entry_2"/>
          <p:cNvSpPr/>
          <p:nvPr>
            <p:custDataLst>
              <p:tags r:id="rId2"/>
            </p:custDataLst>
          </p:nvPr>
        </p:nvSpPr>
        <p:spPr>
          <a:xfrm>
            <a:off x="2391326" y="2745048"/>
            <a:ext cx="8061853" cy="661117"/>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2700" cap="sq">
            <a:solidFill>
              <a:schemeClr val="accent1">
                <a:lumMod val="60000"/>
                <a:lumOff val="40000"/>
              </a:schemeClr>
            </a:solidFill>
            <a:prstDash val="dash"/>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rmAutofit/>
          </a:bodyPr>
          <a:lstStyle/>
          <a:p>
            <a:pPr algn="ctr">
              <a:lnSpc>
                <a:spcPct val="130000"/>
              </a:lnSpc>
            </a:pPr>
            <a:endParaRPr lang="zh-CN" altLang="en-US" sz="2000" dirty="0">
              <a:solidFill>
                <a:srgbClr val="B2B2B2"/>
              </a:solidFill>
              <a:cs typeface="+mn-ea"/>
              <a:sym typeface="+mn-lt"/>
            </a:endParaRPr>
          </a:p>
        </p:txBody>
      </p:sp>
      <p:sp>
        <p:nvSpPr>
          <p:cNvPr id="40" name="PA_MH_Entry_3"/>
          <p:cNvSpPr/>
          <p:nvPr>
            <p:custDataLst>
              <p:tags r:id="rId3"/>
            </p:custDataLst>
          </p:nvPr>
        </p:nvSpPr>
        <p:spPr>
          <a:xfrm>
            <a:off x="5754180" y="3770299"/>
            <a:ext cx="4698999" cy="661117"/>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2700" cap="sq">
            <a:solidFill>
              <a:schemeClr val="accent1">
                <a:lumMod val="60000"/>
                <a:lumOff val="40000"/>
              </a:schemeClr>
            </a:solidFill>
            <a:prstDash val="dash"/>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rmAutofit/>
          </a:bodyPr>
          <a:lstStyle/>
          <a:p>
            <a:pPr algn="ctr">
              <a:lnSpc>
                <a:spcPct val="130000"/>
              </a:lnSpc>
            </a:pPr>
            <a:endParaRPr lang="zh-CN" altLang="en-US" sz="2000" dirty="0">
              <a:solidFill>
                <a:srgbClr val="B2B2B2"/>
              </a:solidFill>
              <a:cs typeface="+mn-ea"/>
              <a:sym typeface="+mn-lt"/>
            </a:endParaRPr>
          </a:p>
        </p:txBody>
      </p:sp>
      <p:sp>
        <p:nvSpPr>
          <p:cNvPr id="41" name="PA_MH_Entry_4"/>
          <p:cNvSpPr/>
          <p:nvPr>
            <p:custDataLst>
              <p:tags r:id="rId4"/>
            </p:custDataLst>
          </p:nvPr>
        </p:nvSpPr>
        <p:spPr>
          <a:xfrm>
            <a:off x="5754180" y="4795550"/>
            <a:ext cx="4698999" cy="661117"/>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2700" cap="sq">
            <a:solidFill>
              <a:schemeClr val="accent1">
                <a:lumMod val="60000"/>
                <a:lumOff val="40000"/>
              </a:schemeClr>
            </a:solidFill>
            <a:prstDash val="dash"/>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rmAutofit/>
          </a:bodyPr>
          <a:lstStyle/>
          <a:p>
            <a:pPr algn="ctr">
              <a:lnSpc>
                <a:spcPct val="130000"/>
              </a:lnSpc>
            </a:pPr>
            <a:endParaRPr lang="zh-CN" altLang="en-US" sz="2000" dirty="0">
              <a:solidFill>
                <a:srgbClr val="B2B2B2"/>
              </a:solidFill>
              <a:cs typeface="+mn-ea"/>
              <a:sym typeface="+mn-lt"/>
            </a:endParaRPr>
          </a:p>
        </p:txBody>
      </p:sp>
      <p:sp>
        <p:nvSpPr>
          <p:cNvPr id="48" name="PA_MH_Entry_1"/>
          <p:cNvSpPr/>
          <p:nvPr>
            <p:custDataLst>
              <p:tags r:id="rId5"/>
            </p:custDataLst>
          </p:nvPr>
        </p:nvSpPr>
        <p:spPr>
          <a:xfrm>
            <a:off x="2391325" y="1719797"/>
            <a:ext cx="8061854" cy="3226776"/>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2700" cap="sq">
            <a:solidFill>
              <a:schemeClr val="accent1">
                <a:lumMod val="60000"/>
                <a:lumOff val="40000"/>
              </a:schemeClr>
            </a:solidFill>
            <a:prstDash val="dash"/>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rmAutofit fontScale="40000" lnSpcReduction="20000"/>
          </a:bodyPr>
          <a:lstStyle/>
          <a:p>
            <a:r>
              <a:rPr lang="zh-CN" altLang="en-US" sz="2800" b="1" dirty="0" smtClean="0">
                <a:solidFill>
                  <a:schemeClr val="tx1"/>
                </a:solidFill>
                <a:cs typeface="+mn-ea"/>
                <a:sym typeface="+mn-lt"/>
              </a:rPr>
              <a:t>    </a:t>
            </a:r>
            <a:r>
              <a:rPr lang="zh-CN" altLang="zh-CN" sz="2800" dirty="0"/>
              <a:t>（</a:t>
            </a:r>
            <a:r>
              <a:rPr lang="en-US" altLang="zh-CN" sz="2800" dirty="0" smtClean="0"/>
              <a:t>1</a:t>
            </a:r>
            <a:r>
              <a:rPr lang="zh-CN" altLang="zh-CN" sz="1600" dirty="0"/>
              <a:t>文学活动目标转化的科学性要求教师在设计活动时认真了解《学前儿童语言学习与发展核心经验》中介绍了核心经验的三个阶段具体要求，并根据幼儿的年龄特点、发展水平等，以幼儿“最近发展区”，确定促进幼儿文学学习和发展的目标。目标的制定转化一定以核心经验为基础，怎样科学的将初始阶段、稳定阶段和拓展阶段的目标转化到具体的活动中去。</a:t>
            </a:r>
          </a:p>
          <a:p>
            <a:r>
              <a:rPr lang="zh-CN" altLang="zh-CN" sz="2800" dirty="0" smtClean="0"/>
              <a:t>）科学性</a:t>
            </a:r>
            <a:r>
              <a:rPr lang="zh-CN" altLang="zh-CN" sz="2800" dirty="0"/>
              <a:t>（</a:t>
            </a:r>
            <a:r>
              <a:rPr lang="en-US" altLang="zh-CN" sz="2800" dirty="0"/>
              <a:t>1</a:t>
            </a:r>
            <a:r>
              <a:rPr lang="zh-CN" altLang="zh-CN" sz="2800" dirty="0"/>
              <a:t>）科学性</a:t>
            </a:r>
          </a:p>
          <a:p>
            <a:pPr indent="304800" algn="just">
              <a:lnSpc>
                <a:spcPct val="150000"/>
              </a:lnSpc>
              <a:spcAft>
                <a:spcPts val="0"/>
              </a:spcAft>
            </a:pPr>
            <a:r>
              <a:rPr lang="zh-CN" altLang="zh-CN" sz="2800" dirty="0"/>
              <a:t>文学活动目标</a:t>
            </a:r>
            <a:r>
              <a:rPr lang="zh-CN" altLang="zh-CN" sz="2800" dirty="0" smtClean="0"/>
              <a:t>转</a:t>
            </a:r>
            <a:r>
              <a:rPr lang="zh-CN" altLang="zh-CN" sz="2800" kern="100" dirty="0">
                <a:latin typeface="Calibri"/>
                <a:ea typeface="宋体"/>
                <a:cs typeface="Times New Roman"/>
              </a:rPr>
              <a:t>文学活动目标转化的科学性要求教师在设计活动时认真了解《学前儿童语言学习与发展核心经验》中介绍了核心经验的三个阶段具体要求，并根据幼儿的年龄特点、发展水平等，以幼儿“最近发展区”，确定促进幼儿文学学习和发展的目标。目标的制定转化一定以核心经验为基础，怎样科学的将初始阶段、稳定阶段和拓展阶段的目标转化到具体的活动中去。</a:t>
            </a:r>
            <a:endParaRPr lang="zh-CN" altLang="zh-CN" sz="2000" kern="100" dirty="0">
              <a:latin typeface="Calibri"/>
              <a:ea typeface="宋体"/>
              <a:cs typeface="Times New Roman"/>
            </a:endParaRPr>
          </a:p>
          <a:p>
            <a:r>
              <a:rPr lang="zh-CN" altLang="zh-CN" sz="2800" dirty="0" smtClean="0"/>
              <a:t>化</a:t>
            </a:r>
            <a:r>
              <a:rPr lang="zh-CN" altLang="zh-CN" sz="2800" dirty="0"/>
              <a:t>的科学性要求教师在设计活动时认真了解《学前儿童语言学习与发展核心经验》中介绍了核心经验的三个阶段具体要求，并根据幼儿的年龄特点、发展水平等，以幼儿“最近</a:t>
            </a:r>
            <a:r>
              <a:rPr lang="zh-CN" altLang="zh-CN" sz="2800" dirty="0" smtClean="0"/>
              <a:t>发</a:t>
            </a:r>
            <a:r>
              <a:rPr lang="zh-CN" altLang="zh-CN" sz="1600" dirty="0"/>
              <a:t>文学活动目标转化的科学性要求教师在设计活动时认真了解《学前儿童语言学习与发展核心经验》中介绍了核心经验的三个阶段具体要求，并根据幼儿的年龄特点、发展水平等，以幼儿“最近发展区”，确定促进幼儿文学学习和发展的目标。目标的制定转化一定以核心经验为基础，怎样科学的将初始阶段、稳定阶段和拓展阶段的目标转化到具体的活动中去。</a:t>
            </a:r>
          </a:p>
          <a:p>
            <a:r>
              <a:rPr lang="zh-CN" altLang="zh-CN" sz="2800" dirty="0" smtClean="0"/>
              <a:t>展区</a:t>
            </a:r>
            <a:r>
              <a:rPr lang="zh-CN" altLang="zh-CN" sz="2800" dirty="0"/>
              <a:t>”，确定促进幼儿文学学习和发展的目标。目标的制定转化一定以核心经验为基础，怎样科学的将初始阶段、稳定阶段和拓展阶段的目标转化到具体的活动中去。</a:t>
            </a:r>
          </a:p>
          <a:p>
            <a:r>
              <a:rPr lang="zh-CN" altLang="zh-CN" sz="1100" dirty="0"/>
              <a:t>西航港幼儿园 段霁洮</a:t>
            </a:r>
          </a:p>
          <a:p>
            <a:pPr algn="just">
              <a:lnSpc>
                <a:spcPct val="150000"/>
              </a:lnSpc>
              <a:spcAft>
                <a:spcPts val="0"/>
              </a:spcAft>
            </a:pPr>
            <a:r>
              <a:rPr lang="zh-CN" altLang="zh-CN" sz="2800" kern="100" dirty="0">
                <a:latin typeface="Calibri"/>
                <a:ea typeface="宋体"/>
                <a:cs typeface="Times New Roman"/>
              </a:rPr>
              <a:t>西航港幼儿园 段霁</a:t>
            </a:r>
            <a:r>
              <a:rPr lang="zh-CN" altLang="zh-CN" sz="2800" kern="100" dirty="0" smtClean="0">
                <a:latin typeface="Calibri"/>
                <a:ea typeface="宋体"/>
                <a:cs typeface="Times New Roman"/>
              </a:rPr>
              <a:t>洮</a:t>
            </a:r>
            <a:r>
              <a:rPr lang="en-US" altLang="zh-CN" sz="2800" kern="100" dirty="0" smtClean="0">
                <a:latin typeface="Calibri"/>
                <a:ea typeface="宋体"/>
                <a:cs typeface="Times New Roman"/>
              </a:rPr>
              <a:t>                                                    </a:t>
            </a:r>
            <a:r>
              <a:rPr lang="zh-CN" altLang="en-US" sz="2800" kern="100" dirty="0" smtClean="0">
                <a:latin typeface="Calibri"/>
                <a:ea typeface="宋体"/>
                <a:cs typeface="Times New Roman"/>
              </a:rPr>
              <a:t>西航港</a:t>
            </a:r>
            <a:endParaRPr lang="zh-CN" altLang="zh-CN" sz="2000" kern="100" dirty="0">
              <a:latin typeface="Calibri"/>
              <a:ea typeface="宋体"/>
              <a:cs typeface="Times New Roman"/>
            </a:endParaRPr>
          </a:p>
          <a:p>
            <a:endParaRPr lang="zh-CN" altLang="zh-CN" sz="2800" dirty="0"/>
          </a:p>
          <a:p>
            <a:r>
              <a:rPr lang="zh-CN" altLang="zh-CN" sz="2800" dirty="0"/>
              <a:t>文学活动目标转化的科学性要求教师在设计活动时认真了解《学前儿童语言学习与发展核心经验》中介绍了核心经验的三个阶段具体要求，并根据幼儿的年龄特点、发展水平等，以幼儿“最近发展区”，确定促进幼儿文学学习和发展的目标。目标的制定转化一定以核心经验为基础，怎样科学的将初始阶段、稳定阶段和拓展阶段的目标转化到具体的活动中去。</a:t>
            </a:r>
          </a:p>
        </p:txBody>
      </p:sp>
      <p:sp>
        <p:nvSpPr>
          <p:cNvPr id="21" name="PA_MH_Others_1"/>
          <p:cNvSpPr/>
          <p:nvPr>
            <p:custDataLst>
              <p:tags r:id="rId6"/>
            </p:custDataLst>
          </p:nvPr>
        </p:nvSpPr>
        <p:spPr>
          <a:xfrm>
            <a:off x="1605393" y="763082"/>
            <a:ext cx="1317336" cy="1321695"/>
          </a:xfrm>
          <a:prstGeom prst="hexagon">
            <a:avLst/>
          </a:prstGeom>
          <a:noFill/>
          <a:ln w="12700" cap="flat" cmpd="sng" algn="ctr">
            <a:noFill/>
            <a:prstDash val="solid"/>
            <a:miter lim="800000"/>
          </a:ln>
          <a:effectLst/>
        </p:spPr>
        <p:txBody>
          <a:bodyPr bIns="180000" anchor="ctr">
            <a:noAutofit/>
          </a:bodyPr>
          <a:lstStyle/>
          <a:p>
            <a:pPr algn="ctr">
              <a:defRPr/>
            </a:pPr>
            <a:endParaRPr lang="zh-CN" altLang="en-US" sz="8800" b="1" kern="0" dirty="0">
              <a:ln>
                <a:solidFill>
                  <a:srgbClr val="FFFFFF"/>
                </a:solidFill>
              </a:ln>
              <a:cs typeface="+mn-ea"/>
              <a:sym typeface="+mn-lt"/>
            </a:endParaRPr>
          </a:p>
        </p:txBody>
      </p:sp>
      <p:sp>
        <p:nvSpPr>
          <p:cNvPr id="22" name="PA_MH_Others_2"/>
          <p:cNvSpPr/>
          <p:nvPr>
            <p:custDataLst>
              <p:tags r:id="rId7"/>
            </p:custDataLst>
          </p:nvPr>
        </p:nvSpPr>
        <p:spPr>
          <a:xfrm>
            <a:off x="440675" y="289482"/>
            <a:ext cx="9276202" cy="764498"/>
          </a:xfrm>
          <a:prstGeom prst="ellipse">
            <a:avLst/>
          </a:prstGeom>
          <a:noFill/>
          <a:ln w="12700" cap="flat" cmpd="sng" algn="ctr">
            <a:noFill/>
            <a:prstDash val="solid"/>
            <a:miter lim="800000"/>
          </a:ln>
          <a:effectLst/>
        </p:spPr>
        <p:txBody>
          <a:bodyPr anchor="ctr">
            <a:noAutofit/>
          </a:bodyPr>
          <a:lstStyle/>
          <a:p>
            <a:pPr>
              <a:defRPr/>
            </a:pPr>
            <a:r>
              <a:rPr lang="zh-CN" altLang="en-US" sz="3200" b="1" kern="0" dirty="0" smtClean="0">
                <a:ln>
                  <a:solidFill>
                    <a:srgbClr val="FFFFFF"/>
                  </a:solidFill>
                </a:ln>
                <a:cs typeface="+mn-ea"/>
                <a:sym typeface="+mn-lt"/>
              </a:rPr>
              <a:t>例：教具准备（小班诗歌</a:t>
            </a:r>
            <a:r>
              <a:rPr lang="en-US" altLang="zh-CN" sz="3200" b="1" kern="0" dirty="0" smtClean="0">
                <a:ln>
                  <a:solidFill>
                    <a:srgbClr val="FFFFFF"/>
                  </a:solidFill>
                </a:ln>
                <a:cs typeface="+mn-ea"/>
                <a:sym typeface="+mn-lt"/>
              </a:rPr>
              <a:t>《</a:t>
            </a:r>
            <a:r>
              <a:rPr lang="zh-CN" altLang="en-US" sz="3200" b="1" kern="0" dirty="0" smtClean="0">
                <a:ln>
                  <a:solidFill>
                    <a:srgbClr val="FFFFFF"/>
                  </a:solidFill>
                </a:ln>
                <a:cs typeface="+mn-ea"/>
                <a:sym typeface="+mn-lt"/>
              </a:rPr>
              <a:t>春雨</a:t>
            </a:r>
            <a:r>
              <a:rPr lang="en-US" altLang="zh-CN" sz="3200" b="1" kern="0" dirty="0" smtClean="0">
                <a:ln>
                  <a:solidFill>
                    <a:srgbClr val="FFFFFF"/>
                  </a:solidFill>
                </a:ln>
                <a:cs typeface="+mn-ea"/>
                <a:sym typeface="+mn-lt"/>
              </a:rPr>
              <a:t>》</a:t>
            </a:r>
            <a:r>
              <a:rPr lang="zh-CN" altLang="en-US" sz="3200" b="1" kern="0" dirty="0" smtClean="0">
                <a:ln>
                  <a:solidFill>
                    <a:srgbClr val="FFFFFF"/>
                  </a:solidFill>
                </a:ln>
                <a:cs typeface="+mn-ea"/>
                <a:sym typeface="+mn-lt"/>
              </a:rPr>
              <a:t>）</a:t>
            </a:r>
            <a:endParaRPr lang="zh-CN" altLang="en-US" sz="3200" b="1" kern="0" dirty="0">
              <a:ln>
                <a:solidFill>
                  <a:srgbClr val="FFFFFF"/>
                </a:solidFill>
              </a:ln>
              <a:cs typeface="+mn-ea"/>
              <a:sym typeface="+mn-lt"/>
            </a:endParaRPr>
          </a:p>
        </p:txBody>
      </p:sp>
      <p:sp>
        <p:nvSpPr>
          <p:cNvPr id="23" name="PA_MH_Others_3"/>
          <p:cNvSpPr txBox="1"/>
          <p:nvPr>
            <p:custDataLst>
              <p:tags r:id="rId8"/>
            </p:custDataLst>
          </p:nvPr>
        </p:nvSpPr>
        <p:spPr>
          <a:xfrm rot="5400000">
            <a:off x="356682" y="3422023"/>
            <a:ext cx="3484512" cy="584775"/>
          </a:xfrm>
          <a:prstGeom prst="rect">
            <a:avLst/>
          </a:prstGeom>
          <a:noFill/>
        </p:spPr>
        <p:txBody>
          <a:bodyPr vert="horz" wrap="none" anchor="ctr" anchorCtr="0">
            <a:noAutofit/>
          </a:bodyPr>
          <a:lstStyle/>
          <a:p>
            <a:pPr>
              <a:defRPr/>
            </a:pPr>
            <a:endParaRPr lang="zh-CN" altLang="en-US" sz="3600" kern="0" spc="500" dirty="0">
              <a:solidFill>
                <a:schemeClr val="tx1">
                  <a:lumMod val="65000"/>
                  <a:lumOff val="35000"/>
                </a:schemeClr>
              </a:solidFill>
              <a:cs typeface="+mn-ea"/>
              <a:sym typeface="+mn-lt"/>
            </a:endParaRPr>
          </a:p>
        </p:txBody>
      </p:sp>
      <p:pic>
        <p:nvPicPr>
          <p:cNvPr id="10" name="图片 9"/>
          <p:cNvPicPr/>
          <p:nvPr/>
        </p:nvPicPr>
        <p:blipFill rotWithShape="1">
          <a:blip r:embed="rId11" cstate="print">
            <a:extLst>
              <a:ext uri="{28A0092B-C50C-407E-A947-70E740481C1C}">
                <a14:useLocalDpi xmlns:a14="http://schemas.microsoft.com/office/drawing/2010/main" val="0"/>
              </a:ext>
            </a:extLst>
          </a:blip>
          <a:srcRect l="4513" t="4357" r="5956" b="19724"/>
          <a:stretch/>
        </p:blipFill>
        <p:spPr bwMode="auto">
          <a:xfrm>
            <a:off x="675471" y="1212200"/>
            <a:ext cx="4293136" cy="2390316"/>
          </a:xfrm>
          <a:prstGeom prst="rect">
            <a:avLst/>
          </a:prstGeom>
          <a:ln>
            <a:noFill/>
          </a:ln>
          <a:extLst>
            <a:ext uri="{53640926-AAD7-44D8-BBD7-CCE9431645EC}">
              <a14:shadowObscured xmlns:a14="http://schemas.microsoft.com/office/drawing/2010/main"/>
            </a:ext>
          </a:extLst>
        </p:spPr>
      </p:pic>
      <p:pic>
        <p:nvPicPr>
          <p:cNvPr id="11" name="图片 10"/>
          <p:cNvPicPr/>
          <p:nvPr/>
        </p:nvPicPr>
        <p:blipFill rotWithShape="1">
          <a:blip r:embed="rId12" cstate="print">
            <a:extLst>
              <a:ext uri="{28A0092B-C50C-407E-A947-70E740481C1C}">
                <a14:useLocalDpi xmlns:a14="http://schemas.microsoft.com/office/drawing/2010/main" val="0"/>
              </a:ext>
            </a:extLst>
          </a:blip>
          <a:srcRect l="3791" t="8121" r="4152" b="15344"/>
          <a:stretch/>
        </p:blipFill>
        <p:spPr bwMode="auto">
          <a:xfrm>
            <a:off x="5420298" y="1212199"/>
            <a:ext cx="3855904" cy="2390317"/>
          </a:xfrm>
          <a:prstGeom prst="rect">
            <a:avLst/>
          </a:prstGeom>
          <a:ln>
            <a:noFill/>
          </a:ln>
          <a:extLst>
            <a:ext uri="{53640926-AAD7-44D8-BBD7-CCE9431645EC}">
              <a14:shadowObscured xmlns:a14="http://schemas.microsoft.com/office/drawing/2010/main"/>
            </a:ext>
          </a:extLst>
        </p:spPr>
      </p:pic>
      <p:sp>
        <p:nvSpPr>
          <p:cNvPr id="3" name="TextBox 2"/>
          <p:cNvSpPr txBox="1"/>
          <p:nvPr/>
        </p:nvSpPr>
        <p:spPr>
          <a:xfrm>
            <a:off x="8103679" y="3955055"/>
            <a:ext cx="2648784" cy="369332"/>
          </a:xfrm>
          <a:prstGeom prst="rect">
            <a:avLst/>
          </a:prstGeom>
          <a:noFill/>
        </p:spPr>
        <p:txBody>
          <a:bodyPr wrap="square" rtlCol="0">
            <a:spAutoFit/>
          </a:bodyPr>
          <a:lstStyle/>
          <a:p>
            <a:r>
              <a:rPr lang="zh-CN" altLang="en-US" dirty="0" smtClean="0"/>
              <a:t>西航港幼儿园：段霁洮</a:t>
            </a:r>
            <a:endParaRPr lang="zh-CN" altLang="en-US" dirty="0"/>
          </a:p>
        </p:txBody>
      </p:sp>
      <p:sp>
        <p:nvSpPr>
          <p:cNvPr id="4" name="矩形 3"/>
          <p:cNvSpPr/>
          <p:nvPr/>
        </p:nvSpPr>
        <p:spPr>
          <a:xfrm>
            <a:off x="5216495" y="4431416"/>
            <a:ext cx="6096000" cy="1938992"/>
          </a:xfrm>
          <a:prstGeom prst="rect">
            <a:avLst/>
          </a:prstGeom>
        </p:spPr>
        <p:txBody>
          <a:bodyPr>
            <a:spAutoFit/>
          </a:bodyPr>
          <a:lstStyle/>
          <a:p>
            <a:r>
              <a:rPr lang="zh-CN" altLang="zh-CN" sz="2400" dirty="0" smtClean="0">
                <a:latin typeface="隶书" pitchFamily="49" charset="-122"/>
                <a:ea typeface="隶书" pitchFamily="49" charset="-122"/>
              </a:rPr>
              <a:t>滴答</a:t>
            </a:r>
            <a:r>
              <a:rPr lang="zh-CN" altLang="zh-CN" sz="2400" dirty="0">
                <a:latin typeface="隶书" pitchFamily="49" charset="-122"/>
                <a:ea typeface="隶书" pitchFamily="49" charset="-122"/>
              </a:rPr>
              <a:t>，滴答，下小雨啦</a:t>
            </a:r>
          </a:p>
          <a:p>
            <a:r>
              <a:rPr lang="zh-CN" altLang="zh-CN" sz="2400" dirty="0" smtClean="0">
                <a:latin typeface="隶书" pitchFamily="49" charset="-122"/>
                <a:ea typeface="隶书" pitchFamily="49" charset="-122"/>
              </a:rPr>
              <a:t>种子说：下吧，下吧，我要发芽。</a:t>
            </a:r>
          </a:p>
          <a:p>
            <a:r>
              <a:rPr lang="zh-CN" altLang="zh-CN" sz="2400" dirty="0" smtClean="0">
                <a:latin typeface="隶书" pitchFamily="49" charset="-122"/>
                <a:ea typeface="隶书" pitchFamily="49" charset="-122"/>
              </a:rPr>
              <a:t>梨树</a:t>
            </a:r>
            <a:r>
              <a:rPr lang="zh-CN" altLang="zh-CN" sz="2400" dirty="0">
                <a:latin typeface="隶书" pitchFamily="49" charset="-122"/>
                <a:ea typeface="隶书" pitchFamily="49" charset="-122"/>
              </a:rPr>
              <a:t>说：下吧，下吧，我要开花</a:t>
            </a:r>
            <a:r>
              <a:rPr lang="zh-CN" altLang="zh-CN" sz="2400" dirty="0" smtClean="0">
                <a:latin typeface="隶书" pitchFamily="49" charset="-122"/>
                <a:ea typeface="隶书" pitchFamily="49" charset="-122"/>
              </a:rPr>
              <a:t>。</a:t>
            </a:r>
            <a:endParaRPr lang="zh-CN" altLang="zh-CN" sz="2400" dirty="0">
              <a:latin typeface="隶书" pitchFamily="49" charset="-122"/>
              <a:ea typeface="隶书" pitchFamily="49" charset="-122"/>
            </a:endParaRPr>
          </a:p>
          <a:p>
            <a:r>
              <a:rPr lang="zh-CN" altLang="zh-CN" sz="2400" dirty="0">
                <a:latin typeface="隶书" pitchFamily="49" charset="-122"/>
                <a:ea typeface="隶书" pitchFamily="49" charset="-122"/>
              </a:rPr>
              <a:t>麦苗说：下吧，下吧，我要长大</a:t>
            </a:r>
            <a:r>
              <a:rPr lang="zh-CN" altLang="zh-CN" sz="2400" dirty="0" smtClean="0">
                <a:latin typeface="隶书" pitchFamily="49" charset="-122"/>
                <a:ea typeface="隶书" pitchFamily="49" charset="-122"/>
              </a:rPr>
              <a:t>。</a:t>
            </a:r>
            <a:endParaRPr lang="zh-CN" altLang="zh-CN" sz="2400" dirty="0">
              <a:latin typeface="隶书" pitchFamily="49" charset="-122"/>
              <a:ea typeface="隶书" pitchFamily="49" charset="-122"/>
            </a:endParaRPr>
          </a:p>
          <a:p>
            <a:r>
              <a:rPr lang="zh-CN" altLang="zh-CN" sz="2400" dirty="0">
                <a:latin typeface="隶书" pitchFamily="49" charset="-122"/>
                <a:ea typeface="隶书" pitchFamily="49" charset="-122"/>
              </a:rPr>
              <a:t>小朋友说：下吧，下吧，我要种瓜</a:t>
            </a:r>
            <a:r>
              <a:rPr lang="zh-CN" altLang="zh-CN" sz="2400" dirty="0" smtClean="0">
                <a:latin typeface="隶书" pitchFamily="49" charset="-122"/>
                <a:ea typeface="隶书" pitchFamily="49" charset="-122"/>
              </a:rPr>
              <a:t>。</a:t>
            </a:r>
            <a:endParaRPr lang="zh-CN" altLang="zh-CN" sz="2400" dirty="0">
              <a:latin typeface="隶书" pitchFamily="49" charset="-122"/>
              <a:ea typeface="隶书" pitchFamily="49" charset="-122"/>
            </a:endParaRPr>
          </a:p>
        </p:txBody>
      </p:sp>
    </p:spTree>
    <p:custDataLst>
      <p:tags r:id="rId1"/>
    </p:custDataLst>
    <p:extLst>
      <p:ext uri="{BB962C8B-B14F-4D97-AF65-F5344CB8AC3E}">
        <p14:creationId xmlns:p14="http://schemas.microsoft.com/office/powerpoint/2010/main" val="171668601"/>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nodePh="1">
                                  <p:stCondLst>
                                    <p:cond delay="1000"/>
                                  </p:stCondLst>
                                  <p:endCondLst>
                                    <p:cond evt="begin" delay="0">
                                      <p:tn val="5"/>
                                    </p:cond>
                                  </p:end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anim calcmode="lin" valueType="num">
                                      <p:cBhvr>
                                        <p:cTn id="8" dur="1000" fill="hold"/>
                                        <p:tgtEl>
                                          <p:spTgt spid="21"/>
                                        </p:tgtEl>
                                        <p:attrNameLst>
                                          <p:attrName>ppt_x</p:attrName>
                                        </p:attrNameLst>
                                      </p:cBhvr>
                                      <p:tavLst>
                                        <p:tav tm="0">
                                          <p:val>
                                            <p:strVal val="#ppt_x"/>
                                          </p:val>
                                        </p:tav>
                                        <p:tav tm="100000">
                                          <p:val>
                                            <p:strVal val="#ppt_x"/>
                                          </p:val>
                                        </p:tav>
                                      </p:tavLst>
                                    </p:anim>
                                    <p:anim calcmode="lin" valueType="num">
                                      <p:cBhvr>
                                        <p:cTn id="9" dur="1000" fill="hold"/>
                                        <p:tgtEl>
                                          <p:spTgt spid="21"/>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1200"/>
                                  </p:stCondLst>
                                  <p:childTnLst>
                                    <p:set>
                                      <p:cBhvr>
                                        <p:cTn id="11" dur="1" fill="hold">
                                          <p:stCondLst>
                                            <p:cond delay="0"/>
                                          </p:stCondLst>
                                        </p:cTn>
                                        <p:tgtEl>
                                          <p:spTgt spid="22"/>
                                        </p:tgtEl>
                                        <p:attrNameLst>
                                          <p:attrName>style.visibility</p:attrName>
                                        </p:attrNameLst>
                                      </p:cBhvr>
                                      <p:to>
                                        <p:strVal val="visible"/>
                                      </p:to>
                                    </p:set>
                                    <p:animEffect transition="in" filter="fade">
                                      <p:cBhvr>
                                        <p:cTn id="12" dur="1000"/>
                                        <p:tgtEl>
                                          <p:spTgt spid="22"/>
                                        </p:tgtEl>
                                      </p:cBhvr>
                                    </p:animEffect>
                                    <p:anim calcmode="lin" valueType="num">
                                      <p:cBhvr>
                                        <p:cTn id="13" dur="1000" fill="hold"/>
                                        <p:tgtEl>
                                          <p:spTgt spid="22"/>
                                        </p:tgtEl>
                                        <p:attrNameLst>
                                          <p:attrName>ppt_x</p:attrName>
                                        </p:attrNameLst>
                                      </p:cBhvr>
                                      <p:tavLst>
                                        <p:tav tm="0">
                                          <p:val>
                                            <p:strVal val="#ppt_x"/>
                                          </p:val>
                                        </p:tav>
                                        <p:tav tm="100000">
                                          <p:val>
                                            <p:strVal val="#ppt_x"/>
                                          </p:val>
                                        </p:tav>
                                      </p:tavLst>
                                    </p:anim>
                                    <p:anim calcmode="lin" valueType="num">
                                      <p:cBhvr>
                                        <p:cTn id="14" dur="1000" fill="hold"/>
                                        <p:tgtEl>
                                          <p:spTgt spid="22"/>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nodePh="1">
                                  <p:stCondLst>
                                    <p:cond delay="1400"/>
                                  </p:stCondLst>
                                  <p:endCondLst>
                                    <p:cond evt="begin" delay="0">
                                      <p:tn val="15"/>
                                    </p:cond>
                                  </p:endCondLst>
                                  <p:childTnLst>
                                    <p:set>
                                      <p:cBhvr>
                                        <p:cTn id="16" dur="1" fill="hold">
                                          <p:stCondLst>
                                            <p:cond delay="0"/>
                                          </p:stCondLst>
                                        </p:cTn>
                                        <p:tgtEl>
                                          <p:spTgt spid="23"/>
                                        </p:tgtEl>
                                        <p:attrNameLst>
                                          <p:attrName>style.visibility</p:attrName>
                                        </p:attrNameLst>
                                      </p:cBhvr>
                                      <p:to>
                                        <p:strVal val="visible"/>
                                      </p:to>
                                    </p:set>
                                    <p:animEffect transition="in" filter="fade">
                                      <p:cBhvr>
                                        <p:cTn id="17" dur="1000"/>
                                        <p:tgtEl>
                                          <p:spTgt spid="23"/>
                                        </p:tgtEl>
                                      </p:cBhvr>
                                    </p:animEffect>
                                    <p:anim calcmode="lin" valueType="num">
                                      <p:cBhvr>
                                        <p:cTn id="18" dur="1000" fill="hold"/>
                                        <p:tgtEl>
                                          <p:spTgt spid="23"/>
                                        </p:tgtEl>
                                        <p:attrNameLst>
                                          <p:attrName>ppt_x</p:attrName>
                                        </p:attrNameLst>
                                      </p:cBhvr>
                                      <p:tavLst>
                                        <p:tav tm="0">
                                          <p:val>
                                            <p:strVal val="#ppt_x"/>
                                          </p:val>
                                        </p:tav>
                                        <p:tav tm="100000">
                                          <p:val>
                                            <p:strVal val="#ppt_x"/>
                                          </p:val>
                                        </p:tav>
                                      </p:tavLst>
                                    </p:anim>
                                    <p:anim calcmode="lin" valueType="num">
                                      <p:cBhvr>
                                        <p:cTn id="19" dur="1000" fill="hold"/>
                                        <p:tgtEl>
                                          <p:spTgt spid="23"/>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1800"/>
                                  </p:stCondLst>
                                  <p:childTnLst>
                                    <p:set>
                                      <p:cBhvr>
                                        <p:cTn id="21" dur="1" fill="hold">
                                          <p:stCondLst>
                                            <p:cond delay="0"/>
                                          </p:stCondLst>
                                        </p:cTn>
                                        <p:tgtEl>
                                          <p:spTgt spid="48"/>
                                        </p:tgtEl>
                                        <p:attrNameLst>
                                          <p:attrName>style.visibility</p:attrName>
                                        </p:attrNameLst>
                                      </p:cBhvr>
                                      <p:to>
                                        <p:strVal val="visible"/>
                                      </p:to>
                                    </p:set>
                                    <p:animEffect transition="in" filter="fade">
                                      <p:cBhvr>
                                        <p:cTn id="22" dur="1000"/>
                                        <p:tgtEl>
                                          <p:spTgt spid="48"/>
                                        </p:tgtEl>
                                      </p:cBhvr>
                                    </p:animEffect>
                                    <p:anim calcmode="lin" valueType="num">
                                      <p:cBhvr>
                                        <p:cTn id="23" dur="1000" fill="hold"/>
                                        <p:tgtEl>
                                          <p:spTgt spid="48"/>
                                        </p:tgtEl>
                                        <p:attrNameLst>
                                          <p:attrName>ppt_x</p:attrName>
                                        </p:attrNameLst>
                                      </p:cBhvr>
                                      <p:tavLst>
                                        <p:tav tm="0">
                                          <p:val>
                                            <p:strVal val="#ppt_x"/>
                                          </p:val>
                                        </p:tav>
                                        <p:tav tm="100000">
                                          <p:val>
                                            <p:strVal val="#ppt_x"/>
                                          </p:val>
                                        </p:tav>
                                      </p:tavLst>
                                    </p:anim>
                                    <p:anim calcmode="lin" valueType="num">
                                      <p:cBhvr>
                                        <p:cTn id="24" dur="1000" fill="hold"/>
                                        <p:tgtEl>
                                          <p:spTgt spid="48"/>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2200"/>
                                  </p:stCondLst>
                                  <p:childTnLst>
                                    <p:set>
                                      <p:cBhvr>
                                        <p:cTn id="26" dur="1" fill="hold">
                                          <p:stCondLst>
                                            <p:cond delay="0"/>
                                          </p:stCondLst>
                                        </p:cTn>
                                        <p:tgtEl>
                                          <p:spTgt spid="39"/>
                                        </p:tgtEl>
                                        <p:attrNameLst>
                                          <p:attrName>style.visibility</p:attrName>
                                        </p:attrNameLst>
                                      </p:cBhvr>
                                      <p:to>
                                        <p:strVal val="visible"/>
                                      </p:to>
                                    </p:set>
                                    <p:animEffect transition="in" filter="fade">
                                      <p:cBhvr>
                                        <p:cTn id="27" dur="1000"/>
                                        <p:tgtEl>
                                          <p:spTgt spid="39"/>
                                        </p:tgtEl>
                                      </p:cBhvr>
                                    </p:animEffect>
                                    <p:anim calcmode="lin" valueType="num">
                                      <p:cBhvr>
                                        <p:cTn id="28" dur="1000" fill="hold"/>
                                        <p:tgtEl>
                                          <p:spTgt spid="39"/>
                                        </p:tgtEl>
                                        <p:attrNameLst>
                                          <p:attrName>ppt_x</p:attrName>
                                        </p:attrNameLst>
                                      </p:cBhvr>
                                      <p:tavLst>
                                        <p:tav tm="0">
                                          <p:val>
                                            <p:strVal val="#ppt_x"/>
                                          </p:val>
                                        </p:tav>
                                        <p:tav tm="100000">
                                          <p:val>
                                            <p:strVal val="#ppt_x"/>
                                          </p:val>
                                        </p:tav>
                                      </p:tavLst>
                                    </p:anim>
                                    <p:anim calcmode="lin" valueType="num">
                                      <p:cBhvr>
                                        <p:cTn id="29" dur="1000" fill="hold"/>
                                        <p:tgtEl>
                                          <p:spTgt spid="39"/>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2600"/>
                                  </p:stCondLst>
                                  <p:childTnLst>
                                    <p:set>
                                      <p:cBhvr>
                                        <p:cTn id="31" dur="1" fill="hold">
                                          <p:stCondLst>
                                            <p:cond delay="0"/>
                                          </p:stCondLst>
                                        </p:cTn>
                                        <p:tgtEl>
                                          <p:spTgt spid="40"/>
                                        </p:tgtEl>
                                        <p:attrNameLst>
                                          <p:attrName>style.visibility</p:attrName>
                                        </p:attrNameLst>
                                      </p:cBhvr>
                                      <p:to>
                                        <p:strVal val="visible"/>
                                      </p:to>
                                    </p:set>
                                    <p:animEffect transition="in" filter="fade">
                                      <p:cBhvr>
                                        <p:cTn id="32" dur="1000"/>
                                        <p:tgtEl>
                                          <p:spTgt spid="40"/>
                                        </p:tgtEl>
                                      </p:cBhvr>
                                    </p:animEffect>
                                    <p:anim calcmode="lin" valueType="num">
                                      <p:cBhvr>
                                        <p:cTn id="33" dur="1000" fill="hold"/>
                                        <p:tgtEl>
                                          <p:spTgt spid="40"/>
                                        </p:tgtEl>
                                        <p:attrNameLst>
                                          <p:attrName>ppt_x</p:attrName>
                                        </p:attrNameLst>
                                      </p:cBhvr>
                                      <p:tavLst>
                                        <p:tav tm="0">
                                          <p:val>
                                            <p:strVal val="#ppt_x"/>
                                          </p:val>
                                        </p:tav>
                                        <p:tav tm="100000">
                                          <p:val>
                                            <p:strVal val="#ppt_x"/>
                                          </p:val>
                                        </p:tav>
                                      </p:tavLst>
                                    </p:anim>
                                    <p:anim calcmode="lin" valueType="num">
                                      <p:cBhvr>
                                        <p:cTn id="34" dur="1000" fill="hold"/>
                                        <p:tgtEl>
                                          <p:spTgt spid="40"/>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3000"/>
                                  </p:stCondLst>
                                  <p:childTnLst>
                                    <p:set>
                                      <p:cBhvr>
                                        <p:cTn id="36" dur="1" fill="hold">
                                          <p:stCondLst>
                                            <p:cond delay="0"/>
                                          </p:stCondLst>
                                        </p:cTn>
                                        <p:tgtEl>
                                          <p:spTgt spid="41"/>
                                        </p:tgtEl>
                                        <p:attrNameLst>
                                          <p:attrName>style.visibility</p:attrName>
                                        </p:attrNameLst>
                                      </p:cBhvr>
                                      <p:to>
                                        <p:strVal val="visible"/>
                                      </p:to>
                                    </p:set>
                                    <p:animEffect transition="in" filter="fade">
                                      <p:cBhvr>
                                        <p:cTn id="37" dur="1000"/>
                                        <p:tgtEl>
                                          <p:spTgt spid="41"/>
                                        </p:tgtEl>
                                      </p:cBhvr>
                                    </p:animEffect>
                                    <p:anim calcmode="lin" valueType="num">
                                      <p:cBhvr>
                                        <p:cTn id="38" dur="1000" fill="hold"/>
                                        <p:tgtEl>
                                          <p:spTgt spid="41"/>
                                        </p:tgtEl>
                                        <p:attrNameLst>
                                          <p:attrName>ppt_x</p:attrName>
                                        </p:attrNameLst>
                                      </p:cBhvr>
                                      <p:tavLst>
                                        <p:tav tm="0">
                                          <p:val>
                                            <p:strVal val="#ppt_x"/>
                                          </p:val>
                                        </p:tav>
                                        <p:tav tm="100000">
                                          <p:val>
                                            <p:strVal val="#ppt_x"/>
                                          </p:val>
                                        </p:tav>
                                      </p:tavLst>
                                    </p:anim>
                                    <p:anim calcmode="lin" valueType="num">
                                      <p:cBhvr>
                                        <p:cTn id="39" dur="1000" fill="hold"/>
                                        <p:tgtEl>
                                          <p:spTgt spid="4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40" grpId="0" animBg="1"/>
      <p:bldP spid="41" grpId="0" animBg="1"/>
      <p:bldP spid="48" grpId="0" animBg="1"/>
      <p:bldP spid="21" grpId="0"/>
      <p:bldP spid="22" grpId="0"/>
      <p:bldP spid="23"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PA_MH_Entry_2"/>
          <p:cNvSpPr/>
          <p:nvPr>
            <p:custDataLst>
              <p:tags r:id="rId2"/>
            </p:custDataLst>
          </p:nvPr>
        </p:nvSpPr>
        <p:spPr>
          <a:xfrm>
            <a:off x="2391326" y="2745048"/>
            <a:ext cx="8061853" cy="661117"/>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2700" cap="sq">
            <a:solidFill>
              <a:schemeClr val="accent1">
                <a:lumMod val="60000"/>
                <a:lumOff val="40000"/>
              </a:schemeClr>
            </a:solidFill>
            <a:prstDash val="dash"/>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rmAutofit/>
          </a:bodyPr>
          <a:lstStyle/>
          <a:p>
            <a:pPr algn="ctr">
              <a:lnSpc>
                <a:spcPct val="130000"/>
              </a:lnSpc>
            </a:pPr>
            <a:endParaRPr lang="zh-CN" altLang="en-US" sz="2000" dirty="0">
              <a:solidFill>
                <a:srgbClr val="B2B2B2"/>
              </a:solidFill>
              <a:cs typeface="+mn-ea"/>
              <a:sym typeface="+mn-lt"/>
            </a:endParaRPr>
          </a:p>
        </p:txBody>
      </p:sp>
      <p:sp>
        <p:nvSpPr>
          <p:cNvPr id="40" name="PA_MH_Entry_3"/>
          <p:cNvSpPr/>
          <p:nvPr>
            <p:custDataLst>
              <p:tags r:id="rId3"/>
            </p:custDataLst>
          </p:nvPr>
        </p:nvSpPr>
        <p:spPr>
          <a:xfrm>
            <a:off x="5754180" y="3770299"/>
            <a:ext cx="4698999" cy="661117"/>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2700" cap="sq">
            <a:solidFill>
              <a:schemeClr val="accent1">
                <a:lumMod val="60000"/>
                <a:lumOff val="40000"/>
              </a:schemeClr>
            </a:solidFill>
            <a:prstDash val="dash"/>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rmAutofit/>
          </a:bodyPr>
          <a:lstStyle/>
          <a:p>
            <a:pPr algn="ctr">
              <a:lnSpc>
                <a:spcPct val="130000"/>
              </a:lnSpc>
            </a:pPr>
            <a:endParaRPr lang="zh-CN" altLang="en-US" sz="2000" dirty="0">
              <a:solidFill>
                <a:srgbClr val="B2B2B2"/>
              </a:solidFill>
              <a:cs typeface="+mn-ea"/>
              <a:sym typeface="+mn-lt"/>
            </a:endParaRPr>
          </a:p>
        </p:txBody>
      </p:sp>
      <p:sp>
        <p:nvSpPr>
          <p:cNvPr id="41" name="PA_MH_Entry_4"/>
          <p:cNvSpPr/>
          <p:nvPr>
            <p:custDataLst>
              <p:tags r:id="rId4"/>
            </p:custDataLst>
          </p:nvPr>
        </p:nvSpPr>
        <p:spPr>
          <a:xfrm>
            <a:off x="5754180" y="4795550"/>
            <a:ext cx="4698999" cy="661117"/>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2700" cap="sq">
            <a:solidFill>
              <a:schemeClr val="accent1">
                <a:lumMod val="60000"/>
                <a:lumOff val="40000"/>
              </a:schemeClr>
            </a:solidFill>
            <a:prstDash val="dash"/>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rmAutofit/>
          </a:bodyPr>
          <a:lstStyle/>
          <a:p>
            <a:pPr algn="ctr">
              <a:lnSpc>
                <a:spcPct val="130000"/>
              </a:lnSpc>
            </a:pPr>
            <a:endParaRPr lang="zh-CN" altLang="en-US" sz="2000" dirty="0">
              <a:solidFill>
                <a:srgbClr val="B2B2B2"/>
              </a:solidFill>
              <a:cs typeface="+mn-ea"/>
              <a:sym typeface="+mn-lt"/>
            </a:endParaRPr>
          </a:p>
        </p:txBody>
      </p:sp>
      <p:sp>
        <p:nvSpPr>
          <p:cNvPr id="48" name="PA_MH_Entry_1"/>
          <p:cNvSpPr/>
          <p:nvPr>
            <p:custDataLst>
              <p:tags r:id="rId5"/>
            </p:custDataLst>
          </p:nvPr>
        </p:nvSpPr>
        <p:spPr>
          <a:xfrm>
            <a:off x="2391325" y="1719797"/>
            <a:ext cx="8061854" cy="3226776"/>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2700" cap="sq">
            <a:solidFill>
              <a:schemeClr val="accent1">
                <a:lumMod val="60000"/>
                <a:lumOff val="40000"/>
              </a:schemeClr>
            </a:solidFill>
            <a:prstDash val="dash"/>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rmAutofit fontScale="40000" lnSpcReduction="20000"/>
          </a:bodyPr>
          <a:lstStyle/>
          <a:p>
            <a:r>
              <a:rPr lang="zh-CN" altLang="en-US" sz="2800" b="1" dirty="0" smtClean="0">
                <a:solidFill>
                  <a:schemeClr val="tx1"/>
                </a:solidFill>
                <a:cs typeface="+mn-ea"/>
                <a:sym typeface="+mn-lt"/>
              </a:rPr>
              <a:t>    </a:t>
            </a:r>
            <a:r>
              <a:rPr lang="zh-CN" altLang="zh-CN" sz="2800" dirty="0"/>
              <a:t>（</a:t>
            </a:r>
            <a:r>
              <a:rPr lang="en-US" altLang="zh-CN" sz="2800" dirty="0" smtClean="0"/>
              <a:t>1</a:t>
            </a:r>
            <a:r>
              <a:rPr lang="zh-CN" altLang="zh-CN" sz="1600" dirty="0"/>
              <a:t>文学活动目标转化的科学性要求教师在设计活动时认真了解《学前儿童语言学习与发展核心经验》中介绍了核心经验的三个阶段具体要求，并根据幼儿的年龄特点、发展水平等，以幼儿“最近发展区”，确定促进幼儿文学学习和发展的目标。目标的制定转化一定以核心经验为基础，怎样科学的将初始阶段、稳定阶段和拓展阶段的目标转化到具体的活动中去。</a:t>
            </a:r>
          </a:p>
          <a:p>
            <a:r>
              <a:rPr lang="zh-CN" altLang="zh-CN" sz="2800" dirty="0" smtClean="0"/>
              <a:t>）科学性</a:t>
            </a:r>
            <a:r>
              <a:rPr lang="zh-CN" altLang="zh-CN" sz="2800" dirty="0"/>
              <a:t>（</a:t>
            </a:r>
            <a:r>
              <a:rPr lang="en-US" altLang="zh-CN" sz="2800" dirty="0"/>
              <a:t>1</a:t>
            </a:r>
            <a:r>
              <a:rPr lang="zh-CN" altLang="zh-CN" sz="2800" dirty="0"/>
              <a:t>）科学性</a:t>
            </a:r>
          </a:p>
          <a:p>
            <a:pPr indent="304800" algn="just">
              <a:lnSpc>
                <a:spcPct val="150000"/>
              </a:lnSpc>
              <a:spcAft>
                <a:spcPts val="0"/>
              </a:spcAft>
            </a:pPr>
            <a:r>
              <a:rPr lang="zh-CN" altLang="zh-CN" sz="2800" dirty="0"/>
              <a:t>文学活动目标</a:t>
            </a:r>
            <a:r>
              <a:rPr lang="zh-CN" altLang="zh-CN" sz="2800" dirty="0" smtClean="0"/>
              <a:t>转</a:t>
            </a:r>
            <a:r>
              <a:rPr lang="zh-CN" altLang="zh-CN" sz="2800" kern="100" dirty="0">
                <a:latin typeface="Calibri"/>
                <a:ea typeface="宋体"/>
                <a:cs typeface="Times New Roman"/>
              </a:rPr>
              <a:t>文学活动目标转化的科学性要求教师在设计活动时认真了解《学前儿童语言学习与发展核心经验》中介绍了核心经验的三个阶段具体要求，并根据幼儿的年龄特点、发展水平等，以幼儿“最近发展区”，确定促进幼儿文学学习和发展的目标。目标的制定转化一定以核心经验为基础，怎样科学的将初始阶段、稳定阶段和拓展阶段的目标转化到具体的活动中去。</a:t>
            </a:r>
            <a:endParaRPr lang="zh-CN" altLang="zh-CN" sz="2000" kern="100" dirty="0">
              <a:latin typeface="Calibri"/>
              <a:ea typeface="宋体"/>
              <a:cs typeface="Times New Roman"/>
            </a:endParaRPr>
          </a:p>
          <a:p>
            <a:r>
              <a:rPr lang="zh-CN" altLang="zh-CN" sz="2800" dirty="0" smtClean="0"/>
              <a:t>化</a:t>
            </a:r>
            <a:r>
              <a:rPr lang="zh-CN" altLang="zh-CN" sz="2800" dirty="0"/>
              <a:t>的科学性要求教师在设计活动时认真了解《学前儿童语言学习与发展核心经验》中介绍了核心经验的三个阶段具体要求，并根据幼儿的年龄特点、发展水平等，以幼儿“最近</a:t>
            </a:r>
            <a:r>
              <a:rPr lang="zh-CN" altLang="zh-CN" sz="2800" dirty="0" smtClean="0"/>
              <a:t>发</a:t>
            </a:r>
            <a:r>
              <a:rPr lang="zh-CN" altLang="zh-CN" sz="1600" dirty="0"/>
              <a:t>文学活动目标转化的科学性要求教师在设计活动时认真了解《学前儿童语言学习与发展核心经验》中介绍了核心经验的三个阶段具体要求，并根据幼儿的年龄特点、发展水平等，以幼儿“最近发展区”，确定促进幼儿文学学习和发展的目标。目标的制定转化一定以核心经验为基础，怎样科学的将初始阶段、稳定阶段和拓展阶段的目标转化到具体的活动中去。</a:t>
            </a:r>
          </a:p>
          <a:p>
            <a:r>
              <a:rPr lang="zh-CN" altLang="zh-CN" sz="2800" dirty="0" smtClean="0"/>
              <a:t>展区</a:t>
            </a:r>
            <a:r>
              <a:rPr lang="zh-CN" altLang="zh-CN" sz="2800" dirty="0"/>
              <a:t>”，确定促进幼儿文学学习和发展的目标。目标的制定转化一定以核心经验为基础，怎样科学的将初始阶段、稳定阶段和拓展阶段的目标转化到具体的活动中去。</a:t>
            </a:r>
          </a:p>
          <a:p>
            <a:r>
              <a:rPr lang="zh-CN" altLang="zh-CN" sz="1100" dirty="0"/>
              <a:t>西航港幼儿园 段霁洮</a:t>
            </a:r>
          </a:p>
          <a:p>
            <a:pPr algn="just">
              <a:lnSpc>
                <a:spcPct val="150000"/>
              </a:lnSpc>
              <a:spcAft>
                <a:spcPts val="0"/>
              </a:spcAft>
            </a:pPr>
            <a:r>
              <a:rPr lang="zh-CN" altLang="zh-CN" sz="2800" kern="100" dirty="0">
                <a:latin typeface="Calibri"/>
                <a:ea typeface="宋体"/>
                <a:cs typeface="Times New Roman"/>
              </a:rPr>
              <a:t>西航港幼儿园 段霁</a:t>
            </a:r>
            <a:r>
              <a:rPr lang="zh-CN" altLang="zh-CN" sz="2800" kern="100" dirty="0" smtClean="0">
                <a:latin typeface="Calibri"/>
                <a:ea typeface="宋体"/>
                <a:cs typeface="Times New Roman"/>
              </a:rPr>
              <a:t>洮</a:t>
            </a:r>
            <a:r>
              <a:rPr lang="en-US" altLang="zh-CN" sz="2800" kern="100" dirty="0" smtClean="0">
                <a:latin typeface="Calibri"/>
                <a:ea typeface="宋体"/>
                <a:cs typeface="Times New Roman"/>
              </a:rPr>
              <a:t>                                                    </a:t>
            </a:r>
            <a:r>
              <a:rPr lang="zh-CN" altLang="en-US" sz="2800" kern="100" dirty="0" smtClean="0">
                <a:latin typeface="Calibri"/>
                <a:ea typeface="宋体"/>
                <a:cs typeface="Times New Roman"/>
              </a:rPr>
              <a:t>西航港</a:t>
            </a:r>
            <a:endParaRPr lang="zh-CN" altLang="zh-CN" sz="2000" kern="100" dirty="0">
              <a:latin typeface="Calibri"/>
              <a:ea typeface="宋体"/>
              <a:cs typeface="Times New Roman"/>
            </a:endParaRPr>
          </a:p>
          <a:p>
            <a:endParaRPr lang="zh-CN" altLang="zh-CN" sz="2800" dirty="0"/>
          </a:p>
          <a:p>
            <a:r>
              <a:rPr lang="zh-CN" altLang="zh-CN" sz="2800" dirty="0"/>
              <a:t>文学活动目标转化的科学性要求教师在设计活动时认真了解《学前儿童语言学习与发展核心经验》中介绍了核心经验的三个阶段具体要求，并根据幼儿的年龄特点、发展水平等，以幼儿“最近发展区”，确定促进幼儿文学学习和发展的目标。目标的制定转化一定以核心经验为基础，怎样科学的将初始阶段、稳定阶段和</a:t>
            </a:r>
            <a:r>
              <a:rPr lang="zh-CN" altLang="zh-CN" sz="2800" dirty="0" smtClean="0"/>
              <a:t>拓展段</a:t>
            </a:r>
            <a:r>
              <a:rPr lang="zh-CN" altLang="zh-CN" sz="2800" dirty="0"/>
              <a:t>的目标转化到具体的活动中去。</a:t>
            </a:r>
          </a:p>
        </p:txBody>
      </p:sp>
      <p:sp>
        <p:nvSpPr>
          <p:cNvPr id="21" name="PA_MH_Others_1"/>
          <p:cNvSpPr/>
          <p:nvPr>
            <p:custDataLst>
              <p:tags r:id="rId6"/>
            </p:custDataLst>
          </p:nvPr>
        </p:nvSpPr>
        <p:spPr>
          <a:xfrm>
            <a:off x="1605393" y="763082"/>
            <a:ext cx="1317336" cy="1321695"/>
          </a:xfrm>
          <a:prstGeom prst="hexagon">
            <a:avLst/>
          </a:prstGeom>
          <a:noFill/>
          <a:ln w="12700" cap="flat" cmpd="sng" algn="ctr">
            <a:noFill/>
            <a:prstDash val="solid"/>
            <a:miter lim="800000"/>
          </a:ln>
          <a:effectLst/>
        </p:spPr>
        <p:txBody>
          <a:bodyPr bIns="180000" anchor="ctr">
            <a:noAutofit/>
          </a:bodyPr>
          <a:lstStyle/>
          <a:p>
            <a:pPr algn="ctr">
              <a:defRPr/>
            </a:pPr>
            <a:endParaRPr lang="zh-CN" altLang="en-US" sz="8800" b="1" kern="0" dirty="0">
              <a:ln>
                <a:solidFill>
                  <a:srgbClr val="FFFFFF"/>
                </a:solidFill>
              </a:ln>
              <a:cs typeface="+mn-ea"/>
              <a:sym typeface="+mn-lt"/>
            </a:endParaRPr>
          </a:p>
        </p:txBody>
      </p:sp>
      <p:sp>
        <p:nvSpPr>
          <p:cNvPr id="22" name="PA_MH_Others_2"/>
          <p:cNvSpPr/>
          <p:nvPr>
            <p:custDataLst>
              <p:tags r:id="rId7"/>
            </p:custDataLst>
          </p:nvPr>
        </p:nvSpPr>
        <p:spPr>
          <a:xfrm>
            <a:off x="440675" y="289482"/>
            <a:ext cx="9276202" cy="764498"/>
          </a:xfrm>
          <a:prstGeom prst="ellipse">
            <a:avLst/>
          </a:prstGeom>
          <a:noFill/>
          <a:ln w="12700" cap="flat" cmpd="sng" algn="ctr">
            <a:noFill/>
            <a:prstDash val="solid"/>
            <a:miter lim="800000"/>
          </a:ln>
          <a:effectLst/>
        </p:spPr>
        <p:txBody>
          <a:bodyPr anchor="ctr">
            <a:noAutofit/>
          </a:bodyPr>
          <a:lstStyle/>
          <a:p>
            <a:pPr>
              <a:defRPr/>
            </a:pPr>
            <a:r>
              <a:rPr lang="zh-CN" altLang="en-US" sz="3200" b="1" kern="0" dirty="0" smtClean="0">
                <a:ln>
                  <a:solidFill>
                    <a:srgbClr val="FFFFFF"/>
                  </a:solidFill>
                </a:ln>
                <a:cs typeface="+mn-ea"/>
                <a:sym typeface="+mn-lt"/>
              </a:rPr>
              <a:t>例：教具准备（小班诗歌</a:t>
            </a:r>
            <a:r>
              <a:rPr lang="en-US" altLang="zh-CN" sz="3200" b="1" kern="0" dirty="0" smtClean="0">
                <a:ln>
                  <a:solidFill>
                    <a:srgbClr val="FFFFFF"/>
                  </a:solidFill>
                </a:ln>
                <a:cs typeface="+mn-ea"/>
                <a:sym typeface="+mn-lt"/>
              </a:rPr>
              <a:t>《</a:t>
            </a:r>
            <a:r>
              <a:rPr lang="zh-CN" altLang="en-US" sz="3200" b="1" kern="0" dirty="0" smtClean="0">
                <a:ln>
                  <a:solidFill>
                    <a:srgbClr val="FFFFFF"/>
                  </a:solidFill>
                </a:ln>
                <a:cs typeface="+mn-ea"/>
                <a:sym typeface="+mn-lt"/>
              </a:rPr>
              <a:t>梦</a:t>
            </a:r>
            <a:r>
              <a:rPr lang="en-US" altLang="zh-CN" sz="3200" b="1" kern="0" dirty="0" smtClean="0">
                <a:ln>
                  <a:solidFill>
                    <a:srgbClr val="FFFFFF"/>
                  </a:solidFill>
                </a:ln>
                <a:cs typeface="+mn-ea"/>
                <a:sym typeface="+mn-lt"/>
              </a:rPr>
              <a:t>》</a:t>
            </a:r>
            <a:r>
              <a:rPr lang="zh-CN" altLang="en-US" sz="3200" b="1" kern="0" dirty="0" smtClean="0">
                <a:ln>
                  <a:solidFill>
                    <a:srgbClr val="FFFFFF"/>
                  </a:solidFill>
                </a:ln>
                <a:cs typeface="+mn-ea"/>
                <a:sym typeface="+mn-lt"/>
              </a:rPr>
              <a:t>）</a:t>
            </a:r>
            <a:endParaRPr lang="zh-CN" altLang="en-US" sz="3200" b="1" kern="0" dirty="0">
              <a:ln>
                <a:solidFill>
                  <a:srgbClr val="FFFFFF"/>
                </a:solidFill>
              </a:ln>
              <a:cs typeface="+mn-ea"/>
              <a:sym typeface="+mn-lt"/>
            </a:endParaRPr>
          </a:p>
        </p:txBody>
      </p:sp>
      <p:sp>
        <p:nvSpPr>
          <p:cNvPr id="23" name="PA_MH_Others_3"/>
          <p:cNvSpPr txBox="1"/>
          <p:nvPr>
            <p:custDataLst>
              <p:tags r:id="rId8"/>
            </p:custDataLst>
          </p:nvPr>
        </p:nvSpPr>
        <p:spPr>
          <a:xfrm rot="5400000">
            <a:off x="356682" y="3422023"/>
            <a:ext cx="3484512" cy="584775"/>
          </a:xfrm>
          <a:prstGeom prst="rect">
            <a:avLst/>
          </a:prstGeom>
          <a:noFill/>
        </p:spPr>
        <p:txBody>
          <a:bodyPr vert="horz" wrap="none" anchor="ctr" anchorCtr="0">
            <a:noAutofit/>
          </a:bodyPr>
          <a:lstStyle/>
          <a:p>
            <a:pPr>
              <a:defRPr/>
            </a:pPr>
            <a:endParaRPr lang="zh-CN" altLang="en-US" sz="3600" kern="0" spc="500" dirty="0">
              <a:solidFill>
                <a:schemeClr val="tx1">
                  <a:lumMod val="65000"/>
                  <a:lumOff val="35000"/>
                </a:schemeClr>
              </a:solidFill>
              <a:cs typeface="+mn-ea"/>
              <a:sym typeface="+mn-lt"/>
            </a:endParaRPr>
          </a:p>
        </p:txBody>
      </p:sp>
      <p:sp>
        <p:nvSpPr>
          <p:cNvPr id="3" name="TextBox 2"/>
          <p:cNvSpPr txBox="1"/>
          <p:nvPr/>
        </p:nvSpPr>
        <p:spPr>
          <a:xfrm>
            <a:off x="9315534" y="6312664"/>
            <a:ext cx="2648784" cy="369332"/>
          </a:xfrm>
          <a:prstGeom prst="rect">
            <a:avLst/>
          </a:prstGeom>
          <a:noFill/>
        </p:spPr>
        <p:txBody>
          <a:bodyPr wrap="square" rtlCol="0">
            <a:spAutoFit/>
          </a:bodyPr>
          <a:lstStyle/>
          <a:p>
            <a:r>
              <a:rPr lang="zh-CN" altLang="en-US" dirty="0" smtClean="0"/>
              <a:t>永安幼儿园：余彩倪</a:t>
            </a:r>
            <a:endParaRPr lang="zh-CN" altLang="en-US" dirty="0"/>
          </a:p>
        </p:txBody>
      </p:sp>
      <p:sp>
        <p:nvSpPr>
          <p:cNvPr id="4" name="矩形 3"/>
          <p:cNvSpPr/>
          <p:nvPr/>
        </p:nvSpPr>
        <p:spPr>
          <a:xfrm>
            <a:off x="8103679" y="4535664"/>
            <a:ext cx="4058207" cy="1569660"/>
          </a:xfrm>
          <a:prstGeom prst="rect">
            <a:avLst/>
          </a:prstGeom>
        </p:spPr>
        <p:txBody>
          <a:bodyPr wrap="square">
            <a:spAutoFit/>
          </a:bodyPr>
          <a:lstStyle/>
          <a:p>
            <a:r>
              <a:rPr lang="zh-CN" altLang="zh-CN" sz="2400" dirty="0">
                <a:latin typeface="隶书" pitchFamily="49" charset="-122"/>
                <a:ea typeface="隶书" pitchFamily="49" charset="-122"/>
              </a:rPr>
              <a:t>小草爱做梦，梦是绿绿的；</a:t>
            </a:r>
          </a:p>
          <a:p>
            <a:r>
              <a:rPr lang="zh-CN" altLang="zh-CN" sz="2400" dirty="0">
                <a:latin typeface="隶书" pitchFamily="49" charset="-122"/>
                <a:ea typeface="隶书" pitchFamily="49" charset="-122"/>
              </a:rPr>
              <a:t>小花爱做梦，梦是红红的；</a:t>
            </a:r>
          </a:p>
          <a:p>
            <a:r>
              <a:rPr lang="zh-CN" altLang="zh-CN" sz="2400" dirty="0">
                <a:latin typeface="隶书" pitchFamily="49" charset="-122"/>
                <a:ea typeface="隶书" pitchFamily="49" charset="-122"/>
              </a:rPr>
              <a:t>白云爱做梦，梦是蓝蓝的；</a:t>
            </a:r>
          </a:p>
          <a:p>
            <a:r>
              <a:rPr lang="zh-CN" altLang="zh-CN" sz="2400" dirty="0">
                <a:latin typeface="隶书" pitchFamily="49" charset="-122"/>
                <a:ea typeface="隶书" pitchFamily="49" charset="-122"/>
              </a:rPr>
              <a:t>小朋友爱做梦，梦是彩色的。</a:t>
            </a:r>
          </a:p>
        </p:txBody>
      </p:sp>
      <p:pic>
        <p:nvPicPr>
          <p:cNvPr id="2064" name="Picture 16" descr="C:\Users\Dell\Desktop\2019年5月特级教师送教下乡资料\论文IMG_3525(20190412-062313).jpg"/>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273137" y="1073262"/>
            <a:ext cx="2859407" cy="2023030"/>
          </a:xfrm>
          <a:prstGeom prst="rect">
            <a:avLst/>
          </a:prstGeom>
          <a:noFill/>
          <a:extLst>
            <a:ext uri="{909E8E84-426E-40DD-AFC4-6F175D3DCCD1}">
              <a14:hiddenFill xmlns:a14="http://schemas.microsoft.com/office/drawing/2010/main">
                <a:solidFill>
                  <a:srgbClr val="FFFFFF"/>
                </a:solidFill>
              </a14:hiddenFill>
            </a:ext>
          </a:extLst>
        </p:spPr>
      </p:pic>
      <p:pic>
        <p:nvPicPr>
          <p:cNvPr id="2065" name="Picture 17" descr="C:\Users\Dell\Desktop\2019年5月特级教师送教下乡资料\论文IMG_3526(20190412-062313).jpg"/>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250691" y="1073262"/>
            <a:ext cx="2768203" cy="1985138"/>
          </a:xfrm>
          <a:prstGeom prst="rect">
            <a:avLst/>
          </a:prstGeom>
          <a:noFill/>
          <a:extLst>
            <a:ext uri="{909E8E84-426E-40DD-AFC4-6F175D3DCCD1}">
              <a14:hiddenFill xmlns:a14="http://schemas.microsoft.com/office/drawing/2010/main">
                <a:solidFill>
                  <a:srgbClr val="FFFFFF"/>
                </a:solidFill>
              </a14:hiddenFill>
            </a:ext>
          </a:extLst>
        </p:spPr>
      </p:pic>
      <p:pic>
        <p:nvPicPr>
          <p:cNvPr id="2066" name="Picture 18" descr="C:\Users\Dell\Desktop\2019年5月特级教师送教下乡资料\论文IMG_3527(20190412-062313).jpg"/>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6079582" y="1053980"/>
            <a:ext cx="2742724" cy="1995942"/>
          </a:xfrm>
          <a:prstGeom prst="rect">
            <a:avLst/>
          </a:prstGeom>
          <a:noFill/>
          <a:extLst>
            <a:ext uri="{909E8E84-426E-40DD-AFC4-6F175D3DCCD1}">
              <a14:hiddenFill xmlns:a14="http://schemas.microsoft.com/office/drawing/2010/main">
                <a:solidFill>
                  <a:srgbClr val="FFFFFF"/>
                </a:solidFill>
              </a14:hiddenFill>
            </a:ext>
          </a:extLst>
        </p:spPr>
      </p:pic>
      <p:pic>
        <p:nvPicPr>
          <p:cNvPr id="2067" name="Picture 19" descr="C:\Users\Dell\Desktop\2019年5月特级教师送教下乡资料\论文IMG_3528(20190412-062313).jpg"/>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290076" y="3266037"/>
            <a:ext cx="2842468" cy="2054457"/>
          </a:xfrm>
          <a:prstGeom prst="rect">
            <a:avLst/>
          </a:prstGeom>
          <a:noFill/>
          <a:extLst>
            <a:ext uri="{909E8E84-426E-40DD-AFC4-6F175D3DCCD1}">
              <a14:hiddenFill xmlns:a14="http://schemas.microsoft.com/office/drawing/2010/main">
                <a:solidFill>
                  <a:srgbClr val="FFFFFF"/>
                </a:solidFill>
              </a14:hiddenFill>
            </a:ext>
          </a:extLst>
        </p:spPr>
      </p:pic>
      <p:pic>
        <p:nvPicPr>
          <p:cNvPr id="2068" name="Picture 20" descr="C:\Users\Dell\Desktop\2019年5月特级教师送教下乡资料\论文IMG_3529(20190412-062313).jpg"/>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3403801" y="3299497"/>
            <a:ext cx="4407158" cy="3305368"/>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1432101266"/>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nodePh="1">
                                  <p:stCondLst>
                                    <p:cond delay="1000"/>
                                  </p:stCondLst>
                                  <p:endCondLst>
                                    <p:cond evt="begin" delay="0">
                                      <p:tn val="5"/>
                                    </p:cond>
                                  </p:end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anim calcmode="lin" valueType="num">
                                      <p:cBhvr>
                                        <p:cTn id="8" dur="1000" fill="hold"/>
                                        <p:tgtEl>
                                          <p:spTgt spid="21"/>
                                        </p:tgtEl>
                                        <p:attrNameLst>
                                          <p:attrName>ppt_x</p:attrName>
                                        </p:attrNameLst>
                                      </p:cBhvr>
                                      <p:tavLst>
                                        <p:tav tm="0">
                                          <p:val>
                                            <p:strVal val="#ppt_x"/>
                                          </p:val>
                                        </p:tav>
                                        <p:tav tm="100000">
                                          <p:val>
                                            <p:strVal val="#ppt_x"/>
                                          </p:val>
                                        </p:tav>
                                      </p:tavLst>
                                    </p:anim>
                                    <p:anim calcmode="lin" valueType="num">
                                      <p:cBhvr>
                                        <p:cTn id="9" dur="1000" fill="hold"/>
                                        <p:tgtEl>
                                          <p:spTgt spid="21"/>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1200"/>
                                  </p:stCondLst>
                                  <p:childTnLst>
                                    <p:set>
                                      <p:cBhvr>
                                        <p:cTn id="11" dur="1" fill="hold">
                                          <p:stCondLst>
                                            <p:cond delay="0"/>
                                          </p:stCondLst>
                                        </p:cTn>
                                        <p:tgtEl>
                                          <p:spTgt spid="22"/>
                                        </p:tgtEl>
                                        <p:attrNameLst>
                                          <p:attrName>style.visibility</p:attrName>
                                        </p:attrNameLst>
                                      </p:cBhvr>
                                      <p:to>
                                        <p:strVal val="visible"/>
                                      </p:to>
                                    </p:set>
                                    <p:animEffect transition="in" filter="fade">
                                      <p:cBhvr>
                                        <p:cTn id="12" dur="1000"/>
                                        <p:tgtEl>
                                          <p:spTgt spid="22"/>
                                        </p:tgtEl>
                                      </p:cBhvr>
                                    </p:animEffect>
                                    <p:anim calcmode="lin" valueType="num">
                                      <p:cBhvr>
                                        <p:cTn id="13" dur="1000" fill="hold"/>
                                        <p:tgtEl>
                                          <p:spTgt spid="22"/>
                                        </p:tgtEl>
                                        <p:attrNameLst>
                                          <p:attrName>ppt_x</p:attrName>
                                        </p:attrNameLst>
                                      </p:cBhvr>
                                      <p:tavLst>
                                        <p:tav tm="0">
                                          <p:val>
                                            <p:strVal val="#ppt_x"/>
                                          </p:val>
                                        </p:tav>
                                        <p:tav tm="100000">
                                          <p:val>
                                            <p:strVal val="#ppt_x"/>
                                          </p:val>
                                        </p:tav>
                                      </p:tavLst>
                                    </p:anim>
                                    <p:anim calcmode="lin" valueType="num">
                                      <p:cBhvr>
                                        <p:cTn id="14" dur="1000" fill="hold"/>
                                        <p:tgtEl>
                                          <p:spTgt spid="22"/>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nodePh="1">
                                  <p:stCondLst>
                                    <p:cond delay="1400"/>
                                  </p:stCondLst>
                                  <p:endCondLst>
                                    <p:cond evt="begin" delay="0">
                                      <p:tn val="15"/>
                                    </p:cond>
                                  </p:endCondLst>
                                  <p:childTnLst>
                                    <p:set>
                                      <p:cBhvr>
                                        <p:cTn id="16" dur="1" fill="hold">
                                          <p:stCondLst>
                                            <p:cond delay="0"/>
                                          </p:stCondLst>
                                        </p:cTn>
                                        <p:tgtEl>
                                          <p:spTgt spid="23"/>
                                        </p:tgtEl>
                                        <p:attrNameLst>
                                          <p:attrName>style.visibility</p:attrName>
                                        </p:attrNameLst>
                                      </p:cBhvr>
                                      <p:to>
                                        <p:strVal val="visible"/>
                                      </p:to>
                                    </p:set>
                                    <p:animEffect transition="in" filter="fade">
                                      <p:cBhvr>
                                        <p:cTn id="17" dur="1000"/>
                                        <p:tgtEl>
                                          <p:spTgt spid="23"/>
                                        </p:tgtEl>
                                      </p:cBhvr>
                                    </p:animEffect>
                                    <p:anim calcmode="lin" valueType="num">
                                      <p:cBhvr>
                                        <p:cTn id="18" dur="1000" fill="hold"/>
                                        <p:tgtEl>
                                          <p:spTgt spid="23"/>
                                        </p:tgtEl>
                                        <p:attrNameLst>
                                          <p:attrName>ppt_x</p:attrName>
                                        </p:attrNameLst>
                                      </p:cBhvr>
                                      <p:tavLst>
                                        <p:tav tm="0">
                                          <p:val>
                                            <p:strVal val="#ppt_x"/>
                                          </p:val>
                                        </p:tav>
                                        <p:tav tm="100000">
                                          <p:val>
                                            <p:strVal val="#ppt_x"/>
                                          </p:val>
                                        </p:tav>
                                      </p:tavLst>
                                    </p:anim>
                                    <p:anim calcmode="lin" valueType="num">
                                      <p:cBhvr>
                                        <p:cTn id="19" dur="1000" fill="hold"/>
                                        <p:tgtEl>
                                          <p:spTgt spid="23"/>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1800"/>
                                  </p:stCondLst>
                                  <p:childTnLst>
                                    <p:set>
                                      <p:cBhvr>
                                        <p:cTn id="21" dur="1" fill="hold">
                                          <p:stCondLst>
                                            <p:cond delay="0"/>
                                          </p:stCondLst>
                                        </p:cTn>
                                        <p:tgtEl>
                                          <p:spTgt spid="48"/>
                                        </p:tgtEl>
                                        <p:attrNameLst>
                                          <p:attrName>style.visibility</p:attrName>
                                        </p:attrNameLst>
                                      </p:cBhvr>
                                      <p:to>
                                        <p:strVal val="visible"/>
                                      </p:to>
                                    </p:set>
                                    <p:animEffect transition="in" filter="fade">
                                      <p:cBhvr>
                                        <p:cTn id="22" dur="1000"/>
                                        <p:tgtEl>
                                          <p:spTgt spid="48"/>
                                        </p:tgtEl>
                                      </p:cBhvr>
                                    </p:animEffect>
                                    <p:anim calcmode="lin" valueType="num">
                                      <p:cBhvr>
                                        <p:cTn id="23" dur="1000" fill="hold"/>
                                        <p:tgtEl>
                                          <p:spTgt spid="48"/>
                                        </p:tgtEl>
                                        <p:attrNameLst>
                                          <p:attrName>ppt_x</p:attrName>
                                        </p:attrNameLst>
                                      </p:cBhvr>
                                      <p:tavLst>
                                        <p:tav tm="0">
                                          <p:val>
                                            <p:strVal val="#ppt_x"/>
                                          </p:val>
                                        </p:tav>
                                        <p:tav tm="100000">
                                          <p:val>
                                            <p:strVal val="#ppt_x"/>
                                          </p:val>
                                        </p:tav>
                                      </p:tavLst>
                                    </p:anim>
                                    <p:anim calcmode="lin" valueType="num">
                                      <p:cBhvr>
                                        <p:cTn id="24" dur="1000" fill="hold"/>
                                        <p:tgtEl>
                                          <p:spTgt spid="48"/>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2200"/>
                                  </p:stCondLst>
                                  <p:childTnLst>
                                    <p:set>
                                      <p:cBhvr>
                                        <p:cTn id="26" dur="1" fill="hold">
                                          <p:stCondLst>
                                            <p:cond delay="0"/>
                                          </p:stCondLst>
                                        </p:cTn>
                                        <p:tgtEl>
                                          <p:spTgt spid="39"/>
                                        </p:tgtEl>
                                        <p:attrNameLst>
                                          <p:attrName>style.visibility</p:attrName>
                                        </p:attrNameLst>
                                      </p:cBhvr>
                                      <p:to>
                                        <p:strVal val="visible"/>
                                      </p:to>
                                    </p:set>
                                    <p:animEffect transition="in" filter="fade">
                                      <p:cBhvr>
                                        <p:cTn id="27" dur="1000"/>
                                        <p:tgtEl>
                                          <p:spTgt spid="39"/>
                                        </p:tgtEl>
                                      </p:cBhvr>
                                    </p:animEffect>
                                    <p:anim calcmode="lin" valueType="num">
                                      <p:cBhvr>
                                        <p:cTn id="28" dur="1000" fill="hold"/>
                                        <p:tgtEl>
                                          <p:spTgt spid="39"/>
                                        </p:tgtEl>
                                        <p:attrNameLst>
                                          <p:attrName>ppt_x</p:attrName>
                                        </p:attrNameLst>
                                      </p:cBhvr>
                                      <p:tavLst>
                                        <p:tav tm="0">
                                          <p:val>
                                            <p:strVal val="#ppt_x"/>
                                          </p:val>
                                        </p:tav>
                                        <p:tav tm="100000">
                                          <p:val>
                                            <p:strVal val="#ppt_x"/>
                                          </p:val>
                                        </p:tav>
                                      </p:tavLst>
                                    </p:anim>
                                    <p:anim calcmode="lin" valueType="num">
                                      <p:cBhvr>
                                        <p:cTn id="29" dur="1000" fill="hold"/>
                                        <p:tgtEl>
                                          <p:spTgt spid="39"/>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2600"/>
                                  </p:stCondLst>
                                  <p:childTnLst>
                                    <p:set>
                                      <p:cBhvr>
                                        <p:cTn id="31" dur="1" fill="hold">
                                          <p:stCondLst>
                                            <p:cond delay="0"/>
                                          </p:stCondLst>
                                        </p:cTn>
                                        <p:tgtEl>
                                          <p:spTgt spid="40"/>
                                        </p:tgtEl>
                                        <p:attrNameLst>
                                          <p:attrName>style.visibility</p:attrName>
                                        </p:attrNameLst>
                                      </p:cBhvr>
                                      <p:to>
                                        <p:strVal val="visible"/>
                                      </p:to>
                                    </p:set>
                                    <p:animEffect transition="in" filter="fade">
                                      <p:cBhvr>
                                        <p:cTn id="32" dur="1000"/>
                                        <p:tgtEl>
                                          <p:spTgt spid="40"/>
                                        </p:tgtEl>
                                      </p:cBhvr>
                                    </p:animEffect>
                                    <p:anim calcmode="lin" valueType="num">
                                      <p:cBhvr>
                                        <p:cTn id="33" dur="1000" fill="hold"/>
                                        <p:tgtEl>
                                          <p:spTgt spid="40"/>
                                        </p:tgtEl>
                                        <p:attrNameLst>
                                          <p:attrName>ppt_x</p:attrName>
                                        </p:attrNameLst>
                                      </p:cBhvr>
                                      <p:tavLst>
                                        <p:tav tm="0">
                                          <p:val>
                                            <p:strVal val="#ppt_x"/>
                                          </p:val>
                                        </p:tav>
                                        <p:tav tm="100000">
                                          <p:val>
                                            <p:strVal val="#ppt_x"/>
                                          </p:val>
                                        </p:tav>
                                      </p:tavLst>
                                    </p:anim>
                                    <p:anim calcmode="lin" valueType="num">
                                      <p:cBhvr>
                                        <p:cTn id="34" dur="1000" fill="hold"/>
                                        <p:tgtEl>
                                          <p:spTgt spid="40"/>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3000"/>
                                  </p:stCondLst>
                                  <p:childTnLst>
                                    <p:set>
                                      <p:cBhvr>
                                        <p:cTn id="36" dur="1" fill="hold">
                                          <p:stCondLst>
                                            <p:cond delay="0"/>
                                          </p:stCondLst>
                                        </p:cTn>
                                        <p:tgtEl>
                                          <p:spTgt spid="41"/>
                                        </p:tgtEl>
                                        <p:attrNameLst>
                                          <p:attrName>style.visibility</p:attrName>
                                        </p:attrNameLst>
                                      </p:cBhvr>
                                      <p:to>
                                        <p:strVal val="visible"/>
                                      </p:to>
                                    </p:set>
                                    <p:animEffect transition="in" filter="fade">
                                      <p:cBhvr>
                                        <p:cTn id="37" dur="1000"/>
                                        <p:tgtEl>
                                          <p:spTgt spid="41"/>
                                        </p:tgtEl>
                                      </p:cBhvr>
                                    </p:animEffect>
                                    <p:anim calcmode="lin" valueType="num">
                                      <p:cBhvr>
                                        <p:cTn id="38" dur="1000" fill="hold"/>
                                        <p:tgtEl>
                                          <p:spTgt spid="41"/>
                                        </p:tgtEl>
                                        <p:attrNameLst>
                                          <p:attrName>ppt_x</p:attrName>
                                        </p:attrNameLst>
                                      </p:cBhvr>
                                      <p:tavLst>
                                        <p:tav tm="0">
                                          <p:val>
                                            <p:strVal val="#ppt_x"/>
                                          </p:val>
                                        </p:tav>
                                        <p:tav tm="100000">
                                          <p:val>
                                            <p:strVal val="#ppt_x"/>
                                          </p:val>
                                        </p:tav>
                                      </p:tavLst>
                                    </p:anim>
                                    <p:anim calcmode="lin" valueType="num">
                                      <p:cBhvr>
                                        <p:cTn id="39" dur="1000" fill="hold"/>
                                        <p:tgtEl>
                                          <p:spTgt spid="4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40" grpId="0" animBg="1"/>
      <p:bldP spid="41" grpId="0" animBg="1"/>
      <p:bldP spid="48" grpId="0" animBg="1"/>
      <p:bldP spid="21" grpId="0"/>
      <p:bldP spid="22" grpId="0"/>
      <p:bldP spid="2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组合 39">
            <a:extLst>
              <a:ext uri="{FF2B5EF4-FFF2-40B4-BE49-F238E27FC236}">
                <a16:creationId xmlns="" xmlns:a16="http://schemas.microsoft.com/office/drawing/2014/main" id="{05024140-C792-4A34-964F-95A4E0D7A0FB}"/>
              </a:ext>
            </a:extLst>
          </p:cNvPr>
          <p:cNvGrpSpPr/>
          <p:nvPr/>
        </p:nvGrpSpPr>
        <p:grpSpPr>
          <a:xfrm>
            <a:off x="5135894" y="1888714"/>
            <a:ext cx="1805644" cy="2544137"/>
            <a:chOff x="4886465" y="1416534"/>
            <a:chExt cx="1354233" cy="1908103"/>
          </a:xfrm>
        </p:grpSpPr>
        <p:sp>
          <p:nvSpPr>
            <p:cNvPr id="41" name="Freeform: Shape 8">
              <a:extLst>
                <a:ext uri="{FF2B5EF4-FFF2-40B4-BE49-F238E27FC236}">
                  <a16:creationId xmlns="" xmlns:a16="http://schemas.microsoft.com/office/drawing/2014/main" id="{C6EF03DB-3144-439D-8AE6-6D4411B31391}"/>
                </a:ext>
              </a:extLst>
            </p:cNvPr>
            <p:cNvSpPr/>
            <p:nvPr/>
          </p:nvSpPr>
          <p:spPr>
            <a:xfrm>
              <a:off x="5198077" y="2368414"/>
              <a:ext cx="1007558" cy="529974"/>
            </a:xfrm>
            <a:custGeom>
              <a:avLst/>
              <a:gdLst>
                <a:gd name="connsiteX0" fmla="*/ 0 w 1887981"/>
                <a:gd name="connsiteY0" fmla="*/ 0 h 993074"/>
                <a:gd name="connsiteX1" fmla="*/ 1802581 w 1887981"/>
                <a:gd name="connsiteY1" fmla="*/ 0 h 993074"/>
                <a:gd name="connsiteX2" fmla="*/ 1855559 w 1887981"/>
                <a:gd name="connsiteY2" fmla="*/ 96773 h 993074"/>
                <a:gd name="connsiteX3" fmla="*/ 1750949 w 1887981"/>
                <a:gd name="connsiteY3" fmla="*/ 454478 h 993074"/>
                <a:gd name="connsiteX4" fmla="*/ 826344 w 1887981"/>
                <a:gd name="connsiteY4" fmla="*/ 960652 h 993074"/>
                <a:gd name="connsiteX5" fmla="*/ 468639 w 1887981"/>
                <a:gd name="connsiteY5" fmla="*/ 856042 h 993074"/>
                <a:gd name="connsiteX6" fmla="*/ 0 w 1887981"/>
                <a:gd name="connsiteY6" fmla="*/ 0 h 9930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87981" h="993074">
                  <a:moveTo>
                    <a:pt x="0" y="0"/>
                  </a:moveTo>
                  <a:lnTo>
                    <a:pt x="1802581" y="0"/>
                  </a:lnTo>
                  <a:lnTo>
                    <a:pt x="1855559" y="96773"/>
                  </a:lnTo>
                  <a:cubicBezTo>
                    <a:pt x="1925450" y="224439"/>
                    <a:pt x="1878614" y="384588"/>
                    <a:pt x="1750949" y="454478"/>
                  </a:cubicBezTo>
                  <a:lnTo>
                    <a:pt x="826344" y="960652"/>
                  </a:lnTo>
                  <a:cubicBezTo>
                    <a:pt x="698679" y="1030543"/>
                    <a:pt x="538530" y="983707"/>
                    <a:pt x="468639" y="856042"/>
                  </a:cubicBezTo>
                  <a:lnTo>
                    <a:pt x="0" y="0"/>
                  </a:lnTo>
                  <a:close/>
                </a:path>
              </a:pathLst>
            </a:custGeom>
            <a:solidFill>
              <a:srgbClr val="779789"/>
            </a:solidFill>
            <a:ln w="76200">
              <a:noFill/>
            </a:ln>
          </p:spPr>
          <p:style>
            <a:lnRef idx="2">
              <a:schemeClr val="accent1">
                <a:shade val="50000"/>
              </a:schemeClr>
            </a:lnRef>
            <a:fillRef idx="1">
              <a:schemeClr val="accent1"/>
            </a:fillRef>
            <a:effectRef idx="0">
              <a:schemeClr val="accent1"/>
            </a:effectRef>
            <a:fontRef idx="minor">
              <a:schemeClr val="lt1"/>
            </a:fontRef>
          </p:style>
          <p:txBody>
            <a:bodyPr wrap="none" lIns="576000" anchor="ctr" anchorCtr="0">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en-US" altLang="zh-CN" sz="3200" b="1"/>
                <a:t>3</a:t>
              </a:r>
            </a:p>
          </p:txBody>
        </p:sp>
        <p:sp>
          <p:nvSpPr>
            <p:cNvPr id="42" name="Freeform: Shape 9">
              <a:extLst>
                <a:ext uri="{FF2B5EF4-FFF2-40B4-BE49-F238E27FC236}">
                  <a16:creationId xmlns="" xmlns:a16="http://schemas.microsoft.com/office/drawing/2014/main" id="{B59C5388-0CC8-468D-98B3-6C97B4CCBE56}"/>
                </a:ext>
              </a:extLst>
            </p:cNvPr>
            <p:cNvSpPr/>
            <p:nvPr/>
          </p:nvSpPr>
          <p:spPr>
            <a:xfrm>
              <a:off x="4921529" y="1416534"/>
              <a:ext cx="1238530" cy="951880"/>
            </a:xfrm>
            <a:custGeom>
              <a:avLst/>
              <a:gdLst>
                <a:gd name="connsiteX0" fmla="*/ 1212492 w 2320780"/>
                <a:gd name="connsiteY0" fmla="*/ 1146 h 1783648"/>
                <a:gd name="connsiteX1" fmla="*/ 1419342 w 2320780"/>
                <a:gd name="connsiteY1" fmla="*/ 137033 h 1783648"/>
                <a:gd name="connsiteX2" fmla="*/ 2320780 w 2320780"/>
                <a:gd name="connsiteY2" fmla="*/ 1783648 h 1783648"/>
                <a:gd name="connsiteX3" fmla="*/ 518199 w 2320780"/>
                <a:gd name="connsiteY3" fmla="*/ 1783648 h 1783648"/>
                <a:gd name="connsiteX4" fmla="*/ 32422 w 2320780"/>
                <a:gd name="connsiteY4" fmla="*/ 896301 h 1783648"/>
                <a:gd name="connsiteX5" fmla="*/ 137032 w 2320780"/>
                <a:gd name="connsiteY5" fmla="*/ 538596 h 1783648"/>
                <a:gd name="connsiteX6" fmla="*/ 1061637 w 2320780"/>
                <a:gd name="connsiteY6" fmla="*/ 32422 h 1783648"/>
                <a:gd name="connsiteX7" fmla="*/ 1212492 w 2320780"/>
                <a:gd name="connsiteY7" fmla="*/ 1146 h 1783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20780" h="1783648">
                  <a:moveTo>
                    <a:pt x="1212492" y="1146"/>
                  </a:moveTo>
                  <a:cubicBezTo>
                    <a:pt x="1296722" y="9025"/>
                    <a:pt x="1375661" y="57242"/>
                    <a:pt x="1419342" y="137033"/>
                  </a:cubicBezTo>
                  <a:lnTo>
                    <a:pt x="2320780" y="1783648"/>
                  </a:lnTo>
                  <a:lnTo>
                    <a:pt x="518199" y="1783648"/>
                  </a:lnTo>
                  <a:lnTo>
                    <a:pt x="32422" y="896301"/>
                  </a:lnTo>
                  <a:cubicBezTo>
                    <a:pt x="-37469" y="768636"/>
                    <a:pt x="9367" y="608486"/>
                    <a:pt x="137032" y="538596"/>
                  </a:cubicBezTo>
                  <a:lnTo>
                    <a:pt x="1061637" y="32422"/>
                  </a:lnTo>
                  <a:cubicBezTo>
                    <a:pt x="1109512" y="6213"/>
                    <a:pt x="1161954" y="-3581"/>
                    <a:pt x="1212492" y="1146"/>
                  </a:cubicBezTo>
                  <a:close/>
                </a:path>
              </a:pathLst>
            </a:custGeom>
            <a:solidFill>
              <a:srgbClr val="AABEB5"/>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a:p>
          </p:txBody>
        </p:sp>
        <p:sp>
          <p:nvSpPr>
            <p:cNvPr id="43" name="Freeform: Shape 35">
              <a:extLst>
                <a:ext uri="{FF2B5EF4-FFF2-40B4-BE49-F238E27FC236}">
                  <a16:creationId xmlns="" xmlns:a16="http://schemas.microsoft.com/office/drawing/2014/main" id="{792088AD-5AC2-4A57-BAA6-DA4863FD13D1}"/>
                </a:ext>
              </a:extLst>
            </p:cNvPr>
            <p:cNvSpPr>
              <a:spLocks/>
            </p:cNvSpPr>
            <p:nvPr/>
          </p:nvSpPr>
          <p:spPr bwMode="auto">
            <a:xfrm>
              <a:off x="5305881" y="1747523"/>
              <a:ext cx="385310" cy="384672"/>
            </a:xfrm>
            <a:custGeom>
              <a:avLst/>
              <a:gdLst>
                <a:gd name="T0" fmla="*/ 485 w 485"/>
                <a:gd name="T1" fmla="*/ 230 h 485"/>
                <a:gd name="T2" fmla="*/ 430 w 485"/>
                <a:gd name="T3" fmla="*/ 175 h 485"/>
                <a:gd name="T4" fmla="*/ 406 w 485"/>
                <a:gd name="T5" fmla="*/ 175 h 485"/>
                <a:gd name="T6" fmla="*/ 462 w 485"/>
                <a:gd name="T7" fmla="*/ 119 h 485"/>
                <a:gd name="T8" fmla="*/ 405 w 485"/>
                <a:gd name="T9" fmla="*/ 62 h 485"/>
                <a:gd name="T10" fmla="*/ 327 w 485"/>
                <a:gd name="T11" fmla="*/ 62 h 485"/>
                <a:gd name="T12" fmla="*/ 310 w 485"/>
                <a:gd name="T13" fmla="*/ 79 h 485"/>
                <a:gd name="T14" fmla="*/ 310 w 485"/>
                <a:gd name="T15" fmla="*/ 0 h 485"/>
                <a:gd name="T16" fmla="*/ 230 w 485"/>
                <a:gd name="T17" fmla="*/ 0 h 485"/>
                <a:gd name="T18" fmla="*/ 175 w 485"/>
                <a:gd name="T19" fmla="*/ 55 h 485"/>
                <a:gd name="T20" fmla="*/ 175 w 485"/>
                <a:gd name="T21" fmla="*/ 79 h 485"/>
                <a:gd name="T22" fmla="*/ 119 w 485"/>
                <a:gd name="T23" fmla="*/ 23 h 485"/>
                <a:gd name="T24" fmla="*/ 62 w 485"/>
                <a:gd name="T25" fmla="*/ 80 h 485"/>
                <a:gd name="T26" fmla="*/ 62 w 485"/>
                <a:gd name="T27" fmla="*/ 158 h 485"/>
                <a:gd name="T28" fmla="*/ 79 w 485"/>
                <a:gd name="T29" fmla="*/ 175 h 485"/>
                <a:gd name="T30" fmla="*/ 0 w 485"/>
                <a:gd name="T31" fmla="*/ 175 h 485"/>
                <a:gd name="T32" fmla="*/ 0 w 485"/>
                <a:gd name="T33" fmla="*/ 255 h 485"/>
                <a:gd name="T34" fmla="*/ 55 w 485"/>
                <a:gd name="T35" fmla="*/ 310 h 485"/>
                <a:gd name="T36" fmla="*/ 79 w 485"/>
                <a:gd name="T37" fmla="*/ 310 h 485"/>
                <a:gd name="T38" fmla="*/ 23 w 485"/>
                <a:gd name="T39" fmla="*/ 366 h 485"/>
                <a:gd name="T40" fmla="*/ 80 w 485"/>
                <a:gd name="T41" fmla="*/ 423 h 485"/>
                <a:gd name="T42" fmla="*/ 158 w 485"/>
                <a:gd name="T43" fmla="*/ 423 h 485"/>
                <a:gd name="T44" fmla="*/ 175 w 485"/>
                <a:gd name="T45" fmla="*/ 406 h 485"/>
                <a:gd name="T46" fmla="*/ 175 w 485"/>
                <a:gd name="T47" fmla="*/ 485 h 485"/>
                <a:gd name="T48" fmla="*/ 255 w 485"/>
                <a:gd name="T49" fmla="*/ 485 h 485"/>
                <a:gd name="T50" fmla="*/ 310 w 485"/>
                <a:gd name="T51" fmla="*/ 430 h 485"/>
                <a:gd name="T52" fmla="*/ 310 w 485"/>
                <a:gd name="T53" fmla="*/ 406 h 485"/>
                <a:gd name="T54" fmla="*/ 366 w 485"/>
                <a:gd name="T55" fmla="*/ 462 h 485"/>
                <a:gd name="T56" fmla="*/ 423 w 485"/>
                <a:gd name="T57" fmla="*/ 405 h 485"/>
                <a:gd name="T58" fmla="*/ 423 w 485"/>
                <a:gd name="T59" fmla="*/ 327 h 485"/>
                <a:gd name="T60" fmla="*/ 406 w 485"/>
                <a:gd name="T61" fmla="*/ 310 h 485"/>
                <a:gd name="T62" fmla="*/ 485 w 485"/>
                <a:gd name="T63" fmla="*/ 310 h 485"/>
                <a:gd name="T64" fmla="*/ 485 w 485"/>
                <a:gd name="T65" fmla="*/ 230 h 485"/>
                <a:gd name="T66" fmla="*/ 243 w 485"/>
                <a:gd name="T67" fmla="*/ 343 h 485"/>
                <a:gd name="T68" fmla="*/ 143 w 485"/>
                <a:gd name="T69" fmla="*/ 243 h 485"/>
                <a:gd name="T70" fmla="*/ 243 w 485"/>
                <a:gd name="T71" fmla="*/ 143 h 485"/>
                <a:gd name="T72" fmla="*/ 343 w 485"/>
                <a:gd name="T73" fmla="*/ 243 h 485"/>
                <a:gd name="T74" fmla="*/ 243 w 485"/>
                <a:gd name="T75" fmla="*/ 343 h 4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85" h="485">
                  <a:moveTo>
                    <a:pt x="485" y="230"/>
                  </a:moveTo>
                  <a:cubicBezTo>
                    <a:pt x="485" y="200"/>
                    <a:pt x="460" y="175"/>
                    <a:pt x="430" y="175"/>
                  </a:cubicBezTo>
                  <a:lnTo>
                    <a:pt x="406" y="175"/>
                  </a:lnTo>
                  <a:lnTo>
                    <a:pt x="462" y="119"/>
                  </a:lnTo>
                  <a:lnTo>
                    <a:pt x="405" y="62"/>
                  </a:lnTo>
                  <a:cubicBezTo>
                    <a:pt x="384" y="41"/>
                    <a:pt x="349" y="41"/>
                    <a:pt x="327" y="62"/>
                  </a:cubicBezTo>
                  <a:lnTo>
                    <a:pt x="310" y="79"/>
                  </a:lnTo>
                  <a:lnTo>
                    <a:pt x="310" y="0"/>
                  </a:lnTo>
                  <a:lnTo>
                    <a:pt x="230" y="0"/>
                  </a:lnTo>
                  <a:cubicBezTo>
                    <a:pt x="200" y="0"/>
                    <a:pt x="175" y="25"/>
                    <a:pt x="175" y="55"/>
                  </a:cubicBezTo>
                  <a:lnTo>
                    <a:pt x="175" y="79"/>
                  </a:lnTo>
                  <a:lnTo>
                    <a:pt x="119" y="23"/>
                  </a:lnTo>
                  <a:lnTo>
                    <a:pt x="62" y="80"/>
                  </a:lnTo>
                  <a:cubicBezTo>
                    <a:pt x="41" y="102"/>
                    <a:pt x="41" y="137"/>
                    <a:pt x="62" y="158"/>
                  </a:cubicBezTo>
                  <a:lnTo>
                    <a:pt x="79" y="175"/>
                  </a:lnTo>
                  <a:lnTo>
                    <a:pt x="0" y="175"/>
                  </a:lnTo>
                  <a:lnTo>
                    <a:pt x="0" y="255"/>
                  </a:lnTo>
                  <a:cubicBezTo>
                    <a:pt x="0" y="286"/>
                    <a:pt x="25" y="310"/>
                    <a:pt x="55" y="310"/>
                  </a:cubicBezTo>
                  <a:lnTo>
                    <a:pt x="79" y="310"/>
                  </a:lnTo>
                  <a:lnTo>
                    <a:pt x="23" y="366"/>
                  </a:lnTo>
                  <a:lnTo>
                    <a:pt x="80" y="423"/>
                  </a:lnTo>
                  <a:cubicBezTo>
                    <a:pt x="102" y="445"/>
                    <a:pt x="137" y="445"/>
                    <a:pt x="158" y="423"/>
                  </a:cubicBezTo>
                  <a:lnTo>
                    <a:pt x="175" y="406"/>
                  </a:lnTo>
                  <a:lnTo>
                    <a:pt x="175" y="485"/>
                  </a:lnTo>
                  <a:lnTo>
                    <a:pt x="255" y="485"/>
                  </a:lnTo>
                  <a:cubicBezTo>
                    <a:pt x="286" y="485"/>
                    <a:pt x="310" y="460"/>
                    <a:pt x="310" y="430"/>
                  </a:cubicBezTo>
                  <a:lnTo>
                    <a:pt x="310" y="406"/>
                  </a:lnTo>
                  <a:lnTo>
                    <a:pt x="366" y="462"/>
                  </a:lnTo>
                  <a:lnTo>
                    <a:pt x="423" y="405"/>
                  </a:lnTo>
                  <a:cubicBezTo>
                    <a:pt x="445" y="384"/>
                    <a:pt x="445" y="349"/>
                    <a:pt x="423" y="327"/>
                  </a:cubicBezTo>
                  <a:lnTo>
                    <a:pt x="406" y="310"/>
                  </a:lnTo>
                  <a:lnTo>
                    <a:pt x="485" y="310"/>
                  </a:lnTo>
                  <a:lnTo>
                    <a:pt x="485" y="230"/>
                  </a:lnTo>
                  <a:close/>
                  <a:moveTo>
                    <a:pt x="243" y="343"/>
                  </a:moveTo>
                  <a:cubicBezTo>
                    <a:pt x="187" y="343"/>
                    <a:pt x="143" y="298"/>
                    <a:pt x="143" y="243"/>
                  </a:cubicBezTo>
                  <a:cubicBezTo>
                    <a:pt x="143" y="187"/>
                    <a:pt x="187" y="143"/>
                    <a:pt x="243" y="143"/>
                  </a:cubicBezTo>
                  <a:cubicBezTo>
                    <a:pt x="298" y="143"/>
                    <a:pt x="343" y="187"/>
                    <a:pt x="343" y="243"/>
                  </a:cubicBezTo>
                  <a:cubicBezTo>
                    <a:pt x="343" y="298"/>
                    <a:pt x="298" y="343"/>
                    <a:pt x="243" y="343"/>
                  </a:cubicBezTo>
                  <a:close/>
                </a:path>
              </a:pathLst>
            </a:custGeom>
            <a:solidFill>
              <a:schemeClr val="bg1"/>
            </a:solidFill>
            <a:ln>
              <a:noFill/>
            </a:ln>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p>
          </p:txBody>
        </p:sp>
        <p:sp>
          <p:nvSpPr>
            <p:cNvPr id="46" name="Rectangle 23">
              <a:extLst>
                <a:ext uri="{FF2B5EF4-FFF2-40B4-BE49-F238E27FC236}">
                  <a16:creationId xmlns="" xmlns:a16="http://schemas.microsoft.com/office/drawing/2014/main" id="{409DBB9E-357F-494E-88B0-31C7FC1C371B}"/>
                </a:ext>
              </a:extLst>
            </p:cNvPr>
            <p:cNvSpPr/>
            <p:nvPr/>
          </p:nvSpPr>
          <p:spPr>
            <a:xfrm>
              <a:off x="4886465" y="3106584"/>
              <a:ext cx="1354233" cy="218053"/>
            </a:xfrm>
            <a:prstGeom prst="rect">
              <a:avLst/>
            </a:prstGeom>
          </p:spPr>
          <p:txBody>
            <a:bodyPr wrap="none" lIns="0" tIns="0" rIns="0" bIns="0" anchor="ctr" anchorCtr="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buFont typeface="Wingdings 2" pitchFamily="18" charset="2"/>
                <a:buNone/>
              </a:pPr>
              <a:r>
                <a:rPr lang="zh-CN" altLang="en-US" sz="2700" dirty="0">
                  <a:latin typeface="Arial" charset="0"/>
                </a:rPr>
                <a:t>辩论活动</a:t>
              </a:r>
              <a:endParaRPr lang="en-US" altLang="zh-CN" sz="2700" dirty="0">
                <a:latin typeface="Arial" charset="0"/>
              </a:endParaRPr>
            </a:p>
          </p:txBody>
        </p:sp>
      </p:grpSp>
      <p:grpSp>
        <p:nvGrpSpPr>
          <p:cNvPr id="47" name="组合 46">
            <a:extLst>
              <a:ext uri="{FF2B5EF4-FFF2-40B4-BE49-F238E27FC236}">
                <a16:creationId xmlns="" xmlns:a16="http://schemas.microsoft.com/office/drawing/2014/main" id="{E4D3A5E5-9634-41B4-87DB-423198A897C7}"/>
              </a:ext>
            </a:extLst>
          </p:cNvPr>
          <p:cNvGrpSpPr/>
          <p:nvPr/>
        </p:nvGrpSpPr>
        <p:grpSpPr>
          <a:xfrm>
            <a:off x="6637067" y="1888714"/>
            <a:ext cx="3049044" cy="3042375"/>
            <a:chOff x="6160128" y="1416534"/>
            <a:chExt cx="2286783" cy="2281781"/>
          </a:xfrm>
        </p:grpSpPr>
        <p:sp>
          <p:nvSpPr>
            <p:cNvPr id="48" name="Freeform: Shape 10">
              <a:extLst>
                <a:ext uri="{FF2B5EF4-FFF2-40B4-BE49-F238E27FC236}">
                  <a16:creationId xmlns="" xmlns:a16="http://schemas.microsoft.com/office/drawing/2014/main" id="{515C7D43-B2EF-4697-9B0E-ED1949824ABD}"/>
                </a:ext>
              </a:extLst>
            </p:cNvPr>
            <p:cNvSpPr/>
            <p:nvPr/>
          </p:nvSpPr>
          <p:spPr>
            <a:xfrm>
              <a:off x="7002043" y="2368414"/>
              <a:ext cx="1007558" cy="529974"/>
            </a:xfrm>
            <a:custGeom>
              <a:avLst/>
              <a:gdLst>
                <a:gd name="connsiteX0" fmla="*/ 0 w 1887981"/>
                <a:gd name="connsiteY0" fmla="*/ 0 h 993074"/>
                <a:gd name="connsiteX1" fmla="*/ 1802581 w 1887981"/>
                <a:gd name="connsiteY1" fmla="*/ 0 h 993074"/>
                <a:gd name="connsiteX2" fmla="*/ 1855559 w 1887981"/>
                <a:gd name="connsiteY2" fmla="*/ 96773 h 993074"/>
                <a:gd name="connsiteX3" fmla="*/ 1750949 w 1887981"/>
                <a:gd name="connsiteY3" fmla="*/ 454478 h 993074"/>
                <a:gd name="connsiteX4" fmla="*/ 826344 w 1887981"/>
                <a:gd name="connsiteY4" fmla="*/ 960652 h 993074"/>
                <a:gd name="connsiteX5" fmla="*/ 468639 w 1887981"/>
                <a:gd name="connsiteY5" fmla="*/ 856042 h 993074"/>
                <a:gd name="connsiteX6" fmla="*/ 0 w 1887981"/>
                <a:gd name="connsiteY6" fmla="*/ 0 h 9930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87981" h="993074">
                  <a:moveTo>
                    <a:pt x="0" y="0"/>
                  </a:moveTo>
                  <a:lnTo>
                    <a:pt x="1802581" y="0"/>
                  </a:lnTo>
                  <a:lnTo>
                    <a:pt x="1855559" y="96773"/>
                  </a:lnTo>
                  <a:cubicBezTo>
                    <a:pt x="1925450" y="224439"/>
                    <a:pt x="1878614" y="384588"/>
                    <a:pt x="1750949" y="454478"/>
                  </a:cubicBezTo>
                  <a:lnTo>
                    <a:pt x="826344" y="960652"/>
                  </a:lnTo>
                  <a:cubicBezTo>
                    <a:pt x="698679" y="1030543"/>
                    <a:pt x="538530" y="983707"/>
                    <a:pt x="468639" y="856042"/>
                  </a:cubicBezTo>
                  <a:lnTo>
                    <a:pt x="0" y="0"/>
                  </a:lnTo>
                  <a:close/>
                </a:path>
              </a:pathLst>
            </a:custGeom>
            <a:solidFill>
              <a:schemeClr val="accent6">
                <a:lumMod val="7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wrap="none" lIns="576000" anchor="ctr" anchorCtr="0">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en-US" altLang="zh-CN" sz="3200" b="1" dirty="0"/>
                <a:t>4</a:t>
              </a:r>
            </a:p>
          </p:txBody>
        </p:sp>
        <p:sp>
          <p:nvSpPr>
            <p:cNvPr id="49" name="Freeform: Shape 11">
              <a:extLst>
                <a:ext uri="{FF2B5EF4-FFF2-40B4-BE49-F238E27FC236}">
                  <a16:creationId xmlns="" xmlns:a16="http://schemas.microsoft.com/office/drawing/2014/main" id="{08C5766F-EAFD-4A12-BC42-09FF34BE0FA4}"/>
                </a:ext>
              </a:extLst>
            </p:cNvPr>
            <p:cNvSpPr/>
            <p:nvPr/>
          </p:nvSpPr>
          <p:spPr>
            <a:xfrm>
              <a:off x="6725496" y="1416534"/>
              <a:ext cx="1238530" cy="951880"/>
            </a:xfrm>
            <a:custGeom>
              <a:avLst/>
              <a:gdLst>
                <a:gd name="connsiteX0" fmla="*/ 1212492 w 2320780"/>
                <a:gd name="connsiteY0" fmla="*/ 1146 h 1783648"/>
                <a:gd name="connsiteX1" fmla="*/ 1419342 w 2320780"/>
                <a:gd name="connsiteY1" fmla="*/ 137033 h 1783648"/>
                <a:gd name="connsiteX2" fmla="*/ 2320780 w 2320780"/>
                <a:gd name="connsiteY2" fmla="*/ 1783648 h 1783648"/>
                <a:gd name="connsiteX3" fmla="*/ 518199 w 2320780"/>
                <a:gd name="connsiteY3" fmla="*/ 1783648 h 1783648"/>
                <a:gd name="connsiteX4" fmla="*/ 32422 w 2320780"/>
                <a:gd name="connsiteY4" fmla="*/ 896301 h 1783648"/>
                <a:gd name="connsiteX5" fmla="*/ 137032 w 2320780"/>
                <a:gd name="connsiteY5" fmla="*/ 538596 h 1783648"/>
                <a:gd name="connsiteX6" fmla="*/ 1061637 w 2320780"/>
                <a:gd name="connsiteY6" fmla="*/ 32422 h 1783648"/>
                <a:gd name="connsiteX7" fmla="*/ 1212492 w 2320780"/>
                <a:gd name="connsiteY7" fmla="*/ 1146 h 1783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20780" h="1783648">
                  <a:moveTo>
                    <a:pt x="1212492" y="1146"/>
                  </a:moveTo>
                  <a:cubicBezTo>
                    <a:pt x="1296722" y="9025"/>
                    <a:pt x="1375661" y="57242"/>
                    <a:pt x="1419342" y="137033"/>
                  </a:cubicBezTo>
                  <a:lnTo>
                    <a:pt x="2320780" y="1783648"/>
                  </a:lnTo>
                  <a:lnTo>
                    <a:pt x="518199" y="1783648"/>
                  </a:lnTo>
                  <a:lnTo>
                    <a:pt x="32422" y="896301"/>
                  </a:lnTo>
                  <a:cubicBezTo>
                    <a:pt x="-37469" y="768636"/>
                    <a:pt x="9367" y="608486"/>
                    <a:pt x="137032" y="538596"/>
                  </a:cubicBezTo>
                  <a:lnTo>
                    <a:pt x="1061637" y="32422"/>
                  </a:lnTo>
                  <a:cubicBezTo>
                    <a:pt x="1109512" y="6213"/>
                    <a:pt x="1161954" y="-3581"/>
                    <a:pt x="1212492" y="1146"/>
                  </a:cubicBezTo>
                  <a:close/>
                </a:path>
              </a:pathLst>
            </a:custGeom>
            <a:solidFill>
              <a:schemeClr val="accent6"/>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a:p>
          </p:txBody>
        </p:sp>
        <p:sp>
          <p:nvSpPr>
            <p:cNvPr id="50" name="Freeform: Shape 36">
              <a:extLst>
                <a:ext uri="{FF2B5EF4-FFF2-40B4-BE49-F238E27FC236}">
                  <a16:creationId xmlns="" xmlns:a16="http://schemas.microsoft.com/office/drawing/2014/main" id="{7C1DE71A-C54C-4335-8DEB-E8D9A3C691D0}"/>
                </a:ext>
              </a:extLst>
            </p:cNvPr>
            <p:cNvSpPr>
              <a:spLocks/>
            </p:cNvSpPr>
            <p:nvPr/>
          </p:nvSpPr>
          <p:spPr bwMode="auto">
            <a:xfrm>
              <a:off x="7166378" y="1728921"/>
              <a:ext cx="274284" cy="410782"/>
            </a:xfrm>
            <a:custGeom>
              <a:avLst/>
              <a:gdLst>
                <a:gd name="T0" fmla="*/ 4551 w 4551"/>
                <a:gd name="T1" fmla="*/ 2844 h 6827"/>
                <a:gd name="T2" fmla="*/ 2655 w 4551"/>
                <a:gd name="T3" fmla="*/ 2844 h 6827"/>
                <a:gd name="T4" fmla="*/ 2655 w 4551"/>
                <a:gd name="T5" fmla="*/ 0 h 6827"/>
                <a:gd name="T6" fmla="*/ 0 w 4551"/>
                <a:gd name="T7" fmla="*/ 3982 h 6827"/>
                <a:gd name="T8" fmla="*/ 1896 w 4551"/>
                <a:gd name="T9" fmla="*/ 3982 h 6827"/>
                <a:gd name="T10" fmla="*/ 1896 w 4551"/>
                <a:gd name="T11" fmla="*/ 6827 h 6827"/>
                <a:gd name="T12" fmla="*/ 4551 w 4551"/>
                <a:gd name="T13" fmla="*/ 2844 h 6827"/>
              </a:gdLst>
              <a:ahLst/>
              <a:cxnLst>
                <a:cxn ang="0">
                  <a:pos x="T0" y="T1"/>
                </a:cxn>
                <a:cxn ang="0">
                  <a:pos x="T2" y="T3"/>
                </a:cxn>
                <a:cxn ang="0">
                  <a:pos x="T4" y="T5"/>
                </a:cxn>
                <a:cxn ang="0">
                  <a:pos x="T6" y="T7"/>
                </a:cxn>
                <a:cxn ang="0">
                  <a:pos x="T8" y="T9"/>
                </a:cxn>
                <a:cxn ang="0">
                  <a:pos x="T10" y="T11"/>
                </a:cxn>
                <a:cxn ang="0">
                  <a:pos x="T12" y="T13"/>
                </a:cxn>
              </a:cxnLst>
              <a:rect l="0" t="0" r="r" b="b"/>
              <a:pathLst>
                <a:path w="4551" h="6827">
                  <a:moveTo>
                    <a:pt x="4551" y="2844"/>
                  </a:moveTo>
                  <a:lnTo>
                    <a:pt x="2655" y="2844"/>
                  </a:lnTo>
                  <a:lnTo>
                    <a:pt x="2655" y="0"/>
                  </a:lnTo>
                  <a:lnTo>
                    <a:pt x="0" y="3982"/>
                  </a:lnTo>
                  <a:lnTo>
                    <a:pt x="1896" y="3982"/>
                  </a:lnTo>
                  <a:lnTo>
                    <a:pt x="1896" y="6827"/>
                  </a:lnTo>
                  <a:lnTo>
                    <a:pt x="4551" y="2844"/>
                  </a:lnTo>
                  <a:close/>
                </a:path>
              </a:pathLst>
            </a:custGeom>
            <a:solidFill>
              <a:schemeClr val="bg1"/>
            </a:solidFill>
            <a:ln>
              <a:noFill/>
            </a:ln>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p>
          </p:txBody>
        </p:sp>
        <p:grpSp>
          <p:nvGrpSpPr>
            <p:cNvPr id="51" name="Group 24">
              <a:extLst>
                <a:ext uri="{FF2B5EF4-FFF2-40B4-BE49-F238E27FC236}">
                  <a16:creationId xmlns="" xmlns:a16="http://schemas.microsoft.com/office/drawing/2014/main" id="{5B75C327-47AF-4582-A68C-96A2F8D54090}"/>
                </a:ext>
              </a:extLst>
            </p:cNvPr>
            <p:cNvGrpSpPr/>
            <p:nvPr/>
          </p:nvGrpSpPr>
          <p:grpSpPr>
            <a:xfrm>
              <a:off x="6160128" y="3106584"/>
              <a:ext cx="2286783" cy="591731"/>
              <a:chOff x="4330631" y="525814"/>
              <a:chExt cx="3412657" cy="883066"/>
            </a:xfrm>
          </p:grpSpPr>
          <p:sp>
            <p:nvSpPr>
              <p:cNvPr id="52" name="TextBox 25">
                <a:extLst>
                  <a:ext uri="{FF2B5EF4-FFF2-40B4-BE49-F238E27FC236}">
                    <a16:creationId xmlns="" xmlns:a16="http://schemas.microsoft.com/office/drawing/2014/main" id="{91B99E52-EF04-4415-BF7E-6C28BA7834CD}"/>
                  </a:ext>
                </a:extLst>
              </p:cNvPr>
              <p:cNvSpPr txBox="1"/>
              <p:nvPr/>
            </p:nvSpPr>
            <p:spPr>
              <a:xfrm>
                <a:off x="4330631" y="719798"/>
                <a:ext cx="3412657" cy="689082"/>
              </a:xfrm>
              <a:prstGeom prst="rect">
                <a:avLst/>
              </a:prstGeom>
              <a:noFill/>
            </p:spPr>
            <p:txBody>
              <a:bodyPr wrap="square" lIns="0" tIns="0" rIns="0" bIns="0" anchor="ctr" anchorCtr="1">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spcBef>
                    <a:spcPct val="0"/>
                  </a:spcBef>
                </a:pPr>
                <a:r>
                  <a:rPr lang="en-US" altLang="zh-CN" sz="1600" dirty="0">
                    <a:latin typeface="Arial" charset="0"/>
                  </a:rPr>
                  <a:t>(</a:t>
                </a:r>
                <a:r>
                  <a:rPr lang="zh-CN" altLang="en-US" sz="1600" dirty="0">
                    <a:latin typeface="Arial" charset="0"/>
                  </a:rPr>
                  <a:t>诗歌、故事、散文、寓言等）</a:t>
                </a:r>
                <a:endParaRPr lang="zh-CN" altLang="en-US" sz="2700" dirty="0"/>
              </a:p>
            </p:txBody>
          </p:sp>
          <p:sp>
            <p:nvSpPr>
              <p:cNvPr id="53" name="Rectangle 26">
                <a:extLst>
                  <a:ext uri="{FF2B5EF4-FFF2-40B4-BE49-F238E27FC236}">
                    <a16:creationId xmlns="" xmlns:a16="http://schemas.microsoft.com/office/drawing/2014/main" id="{42675930-9654-4C87-8843-DFB654D130D6}"/>
                  </a:ext>
                </a:extLst>
              </p:cNvPr>
              <p:cNvSpPr/>
              <p:nvPr/>
            </p:nvSpPr>
            <p:spPr>
              <a:xfrm>
                <a:off x="5122025" y="525814"/>
                <a:ext cx="2020976" cy="325410"/>
              </a:xfrm>
              <a:prstGeom prst="rect">
                <a:avLst/>
              </a:prstGeom>
            </p:spPr>
            <p:txBody>
              <a:bodyPr wrap="none" lIns="0" tIns="0" rIns="0" bIns="0" anchor="ctr" anchorCtr="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buFont typeface="Wingdings 2" pitchFamily="18" charset="2"/>
                  <a:buNone/>
                </a:pPr>
                <a:r>
                  <a:rPr lang="zh-CN" altLang="en-US" sz="2700" dirty="0">
                    <a:latin typeface="Arial" charset="0"/>
                  </a:rPr>
                  <a:t>文学欣赏</a:t>
                </a:r>
                <a:endParaRPr lang="en-US" altLang="zh-CN" sz="2700" dirty="0">
                  <a:latin typeface="Arial" charset="0"/>
                </a:endParaRPr>
              </a:p>
            </p:txBody>
          </p:sp>
        </p:grpSp>
      </p:grpSp>
      <p:grpSp>
        <p:nvGrpSpPr>
          <p:cNvPr id="33" name="组合 32">
            <a:extLst>
              <a:ext uri="{FF2B5EF4-FFF2-40B4-BE49-F238E27FC236}">
                <a16:creationId xmlns="" xmlns:a16="http://schemas.microsoft.com/office/drawing/2014/main" id="{454E2214-DB13-4227-A652-23BEF7B2779C}"/>
              </a:ext>
            </a:extLst>
          </p:cNvPr>
          <p:cNvGrpSpPr/>
          <p:nvPr/>
        </p:nvGrpSpPr>
        <p:grpSpPr>
          <a:xfrm>
            <a:off x="2901722" y="1885817"/>
            <a:ext cx="1805644" cy="2544137"/>
            <a:chOff x="3101189" y="1416534"/>
            <a:chExt cx="1354233" cy="1908103"/>
          </a:xfrm>
        </p:grpSpPr>
        <p:sp>
          <p:nvSpPr>
            <p:cNvPr id="34" name="Freeform: Shape 6">
              <a:extLst>
                <a:ext uri="{FF2B5EF4-FFF2-40B4-BE49-F238E27FC236}">
                  <a16:creationId xmlns="" xmlns:a16="http://schemas.microsoft.com/office/drawing/2014/main" id="{4794ECAC-174C-4405-BD26-3859E4E82DBD}"/>
                </a:ext>
              </a:extLst>
            </p:cNvPr>
            <p:cNvSpPr/>
            <p:nvPr/>
          </p:nvSpPr>
          <p:spPr>
            <a:xfrm>
              <a:off x="3412801" y="2368414"/>
              <a:ext cx="1007558" cy="529974"/>
            </a:xfrm>
            <a:custGeom>
              <a:avLst/>
              <a:gdLst>
                <a:gd name="connsiteX0" fmla="*/ 0 w 1887981"/>
                <a:gd name="connsiteY0" fmla="*/ 0 h 993074"/>
                <a:gd name="connsiteX1" fmla="*/ 1802581 w 1887981"/>
                <a:gd name="connsiteY1" fmla="*/ 0 h 993074"/>
                <a:gd name="connsiteX2" fmla="*/ 1855559 w 1887981"/>
                <a:gd name="connsiteY2" fmla="*/ 96773 h 993074"/>
                <a:gd name="connsiteX3" fmla="*/ 1750949 w 1887981"/>
                <a:gd name="connsiteY3" fmla="*/ 454478 h 993074"/>
                <a:gd name="connsiteX4" fmla="*/ 826344 w 1887981"/>
                <a:gd name="connsiteY4" fmla="*/ 960652 h 993074"/>
                <a:gd name="connsiteX5" fmla="*/ 468639 w 1887981"/>
                <a:gd name="connsiteY5" fmla="*/ 856042 h 993074"/>
                <a:gd name="connsiteX6" fmla="*/ 0 w 1887981"/>
                <a:gd name="connsiteY6" fmla="*/ 0 h 9930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87981" h="993074">
                  <a:moveTo>
                    <a:pt x="0" y="0"/>
                  </a:moveTo>
                  <a:lnTo>
                    <a:pt x="1802581" y="0"/>
                  </a:lnTo>
                  <a:lnTo>
                    <a:pt x="1855559" y="96773"/>
                  </a:lnTo>
                  <a:cubicBezTo>
                    <a:pt x="1925450" y="224439"/>
                    <a:pt x="1878614" y="384588"/>
                    <a:pt x="1750949" y="454478"/>
                  </a:cubicBezTo>
                  <a:lnTo>
                    <a:pt x="826344" y="960652"/>
                  </a:lnTo>
                  <a:cubicBezTo>
                    <a:pt x="698679" y="1030543"/>
                    <a:pt x="538530" y="983707"/>
                    <a:pt x="468639" y="856042"/>
                  </a:cubicBezTo>
                  <a:lnTo>
                    <a:pt x="0" y="0"/>
                  </a:lnTo>
                  <a:close/>
                </a:path>
              </a:pathLst>
            </a:custGeom>
            <a:solidFill>
              <a:schemeClr val="accent2">
                <a:lumMod val="7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wrap="none" lIns="576000" anchor="ctr" anchorCtr="0">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en-US" altLang="zh-CN" sz="3200" b="1" dirty="0"/>
                <a:t>2</a:t>
              </a:r>
            </a:p>
          </p:txBody>
        </p:sp>
        <p:sp>
          <p:nvSpPr>
            <p:cNvPr id="35" name="Freeform: Shape 7">
              <a:extLst>
                <a:ext uri="{FF2B5EF4-FFF2-40B4-BE49-F238E27FC236}">
                  <a16:creationId xmlns="" xmlns:a16="http://schemas.microsoft.com/office/drawing/2014/main" id="{5E78301E-E324-4B6B-87C9-E3AACAF6A14A}"/>
                </a:ext>
              </a:extLst>
            </p:cNvPr>
            <p:cNvSpPr/>
            <p:nvPr/>
          </p:nvSpPr>
          <p:spPr>
            <a:xfrm>
              <a:off x="3136253" y="1416534"/>
              <a:ext cx="1238530" cy="951880"/>
            </a:xfrm>
            <a:custGeom>
              <a:avLst/>
              <a:gdLst>
                <a:gd name="connsiteX0" fmla="*/ 1212492 w 2320780"/>
                <a:gd name="connsiteY0" fmla="*/ 1146 h 1783648"/>
                <a:gd name="connsiteX1" fmla="*/ 1419342 w 2320780"/>
                <a:gd name="connsiteY1" fmla="*/ 137033 h 1783648"/>
                <a:gd name="connsiteX2" fmla="*/ 2320780 w 2320780"/>
                <a:gd name="connsiteY2" fmla="*/ 1783648 h 1783648"/>
                <a:gd name="connsiteX3" fmla="*/ 518199 w 2320780"/>
                <a:gd name="connsiteY3" fmla="*/ 1783648 h 1783648"/>
                <a:gd name="connsiteX4" fmla="*/ 32422 w 2320780"/>
                <a:gd name="connsiteY4" fmla="*/ 896301 h 1783648"/>
                <a:gd name="connsiteX5" fmla="*/ 137032 w 2320780"/>
                <a:gd name="connsiteY5" fmla="*/ 538596 h 1783648"/>
                <a:gd name="connsiteX6" fmla="*/ 1061637 w 2320780"/>
                <a:gd name="connsiteY6" fmla="*/ 32422 h 1783648"/>
                <a:gd name="connsiteX7" fmla="*/ 1212492 w 2320780"/>
                <a:gd name="connsiteY7" fmla="*/ 1146 h 1783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20780" h="1783648">
                  <a:moveTo>
                    <a:pt x="1212492" y="1146"/>
                  </a:moveTo>
                  <a:cubicBezTo>
                    <a:pt x="1296722" y="9025"/>
                    <a:pt x="1375661" y="57242"/>
                    <a:pt x="1419342" y="137033"/>
                  </a:cubicBezTo>
                  <a:lnTo>
                    <a:pt x="2320780" y="1783648"/>
                  </a:lnTo>
                  <a:lnTo>
                    <a:pt x="518199" y="1783648"/>
                  </a:lnTo>
                  <a:lnTo>
                    <a:pt x="32422" y="896301"/>
                  </a:lnTo>
                  <a:cubicBezTo>
                    <a:pt x="-37469" y="768636"/>
                    <a:pt x="9367" y="608486"/>
                    <a:pt x="137032" y="538596"/>
                  </a:cubicBezTo>
                  <a:lnTo>
                    <a:pt x="1061637" y="32422"/>
                  </a:lnTo>
                  <a:cubicBezTo>
                    <a:pt x="1109512" y="6213"/>
                    <a:pt x="1161954" y="-3581"/>
                    <a:pt x="1212492" y="1146"/>
                  </a:cubicBezTo>
                  <a:close/>
                </a:path>
              </a:pathLst>
            </a:custGeom>
            <a:solidFill>
              <a:schemeClr val="accent2"/>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a:p>
          </p:txBody>
        </p:sp>
        <p:sp>
          <p:nvSpPr>
            <p:cNvPr id="36" name="Freeform: Shape 34">
              <a:extLst>
                <a:ext uri="{FF2B5EF4-FFF2-40B4-BE49-F238E27FC236}">
                  <a16:creationId xmlns="" xmlns:a16="http://schemas.microsoft.com/office/drawing/2014/main" id="{1FB4F2EB-029C-4E51-A7F8-98FF677A15C0}"/>
                </a:ext>
              </a:extLst>
            </p:cNvPr>
            <p:cNvSpPr>
              <a:spLocks/>
            </p:cNvSpPr>
            <p:nvPr/>
          </p:nvSpPr>
          <p:spPr bwMode="auto">
            <a:xfrm>
              <a:off x="3605028" y="1772953"/>
              <a:ext cx="196805" cy="381650"/>
            </a:xfrm>
            <a:custGeom>
              <a:avLst/>
              <a:gdLst>
                <a:gd name="connsiteX0" fmla="*/ 159127 w 313668"/>
                <a:gd name="connsiteY0" fmla="*/ 411396 h 608274"/>
                <a:gd name="connsiteX1" fmla="*/ 159127 w 313668"/>
                <a:gd name="connsiteY1" fmla="*/ 577440 h 608274"/>
                <a:gd name="connsiteX2" fmla="*/ 128336 w 313668"/>
                <a:gd name="connsiteY2" fmla="*/ 608274 h 608274"/>
                <a:gd name="connsiteX3" fmla="*/ 97453 w 313668"/>
                <a:gd name="connsiteY3" fmla="*/ 577440 h 608274"/>
                <a:gd name="connsiteX4" fmla="*/ 97453 w 313668"/>
                <a:gd name="connsiteY4" fmla="*/ 458706 h 608274"/>
                <a:gd name="connsiteX5" fmla="*/ 128221 w 313668"/>
                <a:gd name="connsiteY5" fmla="*/ 306395 h 608274"/>
                <a:gd name="connsiteX6" fmla="*/ 168122 w 313668"/>
                <a:gd name="connsiteY6" fmla="*/ 358410 h 608274"/>
                <a:gd name="connsiteX7" fmla="*/ 171347 w 313668"/>
                <a:gd name="connsiteY7" fmla="*/ 370377 h 608274"/>
                <a:gd name="connsiteX8" fmla="*/ 165173 w 313668"/>
                <a:gd name="connsiteY8" fmla="*/ 381149 h 608274"/>
                <a:gd name="connsiteX9" fmla="*/ 71917 w 313668"/>
                <a:gd name="connsiteY9" fmla="*/ 452588 h 608274"/>
                <a:gd name="connsiteX10" fmla="*/ 62057 w 313668"/>
                <a:gd name="connsiteY10" fmla="*/ 455994 h 608274"/>
                <a:gd name="connsiteX11" fmla="*/ 49156 w 313668"/>
                <a:gd name="connsiteY11" fmla="*/ 449642 h 608274"/>
                <a:gd name="connsiteX12" fmla="*/ 3357 w 313668"/>
                <a:gd name="connsiteY12" fmla="*/ 390079 h 608274"/>
                <a:gd name="connsiteX13" fmla="*/ 132 w 313668"/>
                <a:gd name="connsiteY13" fmla="*/ 378019 h 608274"/>
                <a:gd name="connsiteX14" fmla="*/ 6398 w 313668"/>
                <a:gd name="connsiteY14" fmla="*/ 367339 h 608274"/>
                <a:gd name="connsiteX15" fmla="*/ 9162 w 313668"/>
                <a:gd name="connsiteY15" fmla="*/ 365130 h 608274"/>
                <a:gd name="connsiteX16" fmla="*/ 43904 w 313668"/>
                <a:gd name="connsiteY16" fmla="*/ 407754 h 608274"/>
                <a:gd name="connsiteX17" fmla="*/ 59661 w 313668"/>
                <a:gd name="connsiteY17" fmla="*/ 410240 h 608274"/>
                <a:gd name="connsiteX18" fmla="*/ 107948 w 313668"/>
                <a:gd name="connsiteY18" fmla="*/ 375165 h 608274"/>
                <a:gd name="connsiteX19" fmla="*/ 126009 w 313668"/>
                <a:gd name="connsiteY19" fmla="*/ 319836 h 608274"/>
                <a:gd name="connsiteX20" fmla="*/ 128221 w 313668"/>
                <a:gd name="connsiteY20" fmla="*/ 306395 h 608274"/>
                <a:gd name="connsiteX21" fmla="*/ 163534 w 313668"/>
                <a:gd name="connsiteY21" fmla="*/ 163741 h 608274"/>
                <a:gd name="connsiteX22" fmla="*/ 160861 w 313668"/>
                <a:gd name="connsiteY22" fmla="*/ 166411 h 608274"/>
                <a:gd name="connsiteX23" fmla="*/ 160861 w 313668"/>
                <a:gd name="connsiteY23" fmla="*/ 185098 h 608274"/>
                <a:gd name="connsiteX24" fmla="*/ 163534 w 313668"/>
                <a:gd name="connsiteY24" fmla="*/ 187767 h 608274"/>
                <a:gd name="connsiteX25" fmla="*/ 179484 w 313668"/>
                <a:gd name="connsiteY25" fmla="*/ 187767 h 608274"/>
                <a:gd name="connsiteX26" fmla="*/ 182157 w 313668"/>
                <a:gd name="connsiteY26" fmla="*/ 185098 h 608274"/>
                <a:gd name="connsiteX27" fmla="*/ 182157 w 313668"/>
                <a:gd name="connsiteY27" fmla="*/ 166411 h 608274"/>
                <a:gd name="connsiteX28" fmla="*/ 179484 w 313668"/>
                <a:gd name="connsiteY28" fmla="*/ 163741 h 608274"/>
                <a:gd name="connsiteX29" fmla="*/ 131358 w 313668"/>
                <a:gd name="connsiteY29" fmla="*/ 155456 h 608274"/>
                <a:gd name="connsiteX30" fmla="*/ 211383 w 313668"/>
                <a:gd name="connsiteY30" fmla="*/ 155456 h 608274"/>
                <a:gd name="connsiteX31" fmla="*/ 260338 w 313668"/>
                <a:gd name="connsiteY31" fmla="*/ 190989 h 608274"/>
                <a:gd name="connsiteX32" fmla="*/ 312151 w 313668"/>
                <a:gd name="connsiteY32" fmla="*/ 350060 h 608274"/>
                <a:gd name="connsiteX33" fmla="*/ 292606 w 313668"/>
                <a:gd name="connsiteY33" fmla="*/ 388447 h 608274"/>
                <a:gd name="connsiteX34" fmla="*/ 283110 w 313668"/>
                <a:gd name="connsiteY34" fmla="*/ 389920 h 608274"/>
                <a:gd name="connsiteX35" fmla="*/ 254069 w 313668"/>
                <a:gd name="connsiteY35" fmla="*/ 368931 h 608274"/>
                <a:gd name="connsiteX36" fmla="*/ 245310 w 313668"/>
                <a:gd name="connsiteY36" fmla="*/ 341867 h 608274"/>
                <a:gd name="connsiteX37" fmla="*/ 245310 w 313668"/>
                <a:gd name="connsiteY37" fmla="*/ 383108 h 608274"/>
                <a:gd name="connsiteX38" fmla="*/ 245310 w 313668"/>
                <a:gd name="connsiteY38" fmla="*/ 577436 h 608274"/>
                <a:gd name="connsiteX39" fmla="*/ 214425 w 313668"/>
                <a:gd name="connsiteY39" fmla="*/ 608274 h 608274"/>
                <a:gd name="connsiteX40" fmla="*/ 183540 w 313668"/>
                <a:gd name="connsiteY40" fmla="*/ 577436 h 608274"/>
                <a:gd name="connsiteX41" fmla="*/ 183540 w 313668"/>
                <a:gd name="connsiteY41" fmla="*/ 391301 h 608274"/>
                <a:gd name="connsiteX42" fmla="*/ 191561 w 313668"/>
                <a:gd name="connsiteY42" fmla="*/ 373074 h 608274"/>
                <a:gd name="connsiteX43" fmla="*/ 184278 w 313668"/>
                <a:gd name="connsiteY43" fmla="*/ 346102 h 608274"/>
                <a:gd name="connsiteX44" fmla="*/ 181789 w 313668"/>
                <a:gd name="connsiteY44" fmla="*/ 342788 h 608274"/>
                <a:gd name="connsiteX45" fmla="*/ 197646 w 313668"/>
                <a:gd name="connsiteY45" fmla="*/ 323825 h 608274"/>
                <a:gd name="connsiteX46" fmla="*/ 201242 w 313668"/>
                <a:gd name="connsiteY46" fmla="*/ 310661 h 608274"/>
                <a:gd name="connsiteX47" fmla="*/ 185015 w 313668"/>
                <a:gd name="connsiteY47" fmla="*/ 216396 h 608274"/>
                <a:gd name="connsiteX48" fmla="*/ 182526 w 313668"/>
                <a:gd name="connsiteY48" fmla="*/ 201760 h 608274"/>
                <a:gd name="connsiteX49" fmla="*/ 179853 w 313668"/>
                <a:gd name="connsiteY49" fmla="*/ 199550 h 608274"/>
                <a:gd name="connsiteX50" fmla="*/ 162797 w 313668"/>
                <a:gd name="connsiteY50" fmla="*/ 199550 h 608274"/>
                <a:gd name="connsiteX51" fmla="*/ 160123 w 313668"/>
                <a:gd name="connsiteY51" fmla="*/ 201760 h 608274"/>
                <a:gd name="connsiteX52" fmla="*/ 157634 w 313668"/>
                <a:gd name="connsiteY52" fmla="*/ 216396 h 608274"/>
                <a:gd name="connsiteX53" fmla="*/ 144266 w 313668"/>
                <a:gd name="connsiteY53" fmla="*/ 293999 h 608274"/>
                <a:gd name="connsiteX54" fmla="*/ 138550 w 313668"/>
                <a:gd name="connsiteY54" fmla="*/ 286450 h 608274"/>
                <a:gd name="connsiteX55" fmla="*/ 119650 w 313668"/>
                <a:gd name="connsiteY55" fmla="*/ 273747 h 608274"/>
                <a:gd name="connsiteX56" fmla="*/ 119189 w 313668"/>
                <a:gd name="connsiteY56" fmla="*/ 275127 h 608274"/>
                <a:gd name="connsiteX57" fmla="*/ 88580 w 313668"/>
                <a:gd name="connsiteY57" fmla="*/ 368931 h 608274"/>
                <a:gd name="connsiteX58" fmla="*/ 50135 w 313668"/>
                <a:gd name="connsiteY58" fmla="*/ 388447 h 608274"/>
                <a:gd name="connsiteX59" fmla="*/ 30590 w 313668"/>
                <a:gd name="connsiteY59" fmla="*/ 350060 h 608274"/>
                <a:gd name="connsiteX60" fmla="*/ 61107 w 313668"/>
                <a:gd name="connsiteY60" fmla="*/ 256256 h 608274"/>
                <a:gd name="connsiteX61" fmla="*/ 82403 w 313668"/>
                <a:gd name="connsiteY61" fmla="*/ 190989 h 608274"/>
                <a:gd name="connsiteX62" fmla="*/ 131358 w 313668"/>
                <a:gd name="connsiteY62" fmla="*/ 155456 h 608274"/>
                <a:gd name="connsiteX63" fmla="*/ 171336 w 313668"/>
                <a:gd name="connsiteY63" fmla="*/ 0 h 608274"/>
                <a:gd name="connsiteX64" fmla="*/ 238585 w 313668"/>
                <a:gd name="connsiteY64" fmla="*/ 67108 h 608274"/>
                <a:gd name="connsiteX65" fmla="*/ 171336 w 313668"/>
                <a:gd name="connsiteY65" fmla="*/ 134216 h 608274"/>
                <a:gd name="connsiteX66" fmla="*/ 104087 w 313668"/>
                <a:gd name="connsiteY66" fmla="*/ 67108 h 608274"/>
                <a:gd name="connsiteX67" fmla="*/ 171336 w 313668"/>
                <a:gd name="connsiteY67" fmla="*/ 0 h 6082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13668" h="608274">
                  <a:moveTo>
                    <a:pt x="159127" y="411396"/>
                  </a:moveTo>
                  <a:lnTo>
                    <a:pt x="159127" y="577440"/>
                  </a:lnTo>
                  <a:cubicBezTo>
                    <a:pt x="159127" y="594468"/>
                    <a:pt x="145391" y="608274"/>
                    <a:pt x="128336" y="608274"/>
                  </a:cubicBezTo>
                  <a:cubicBezTo>
                    <a:pt x="111282" y="608274"/>
                    <a:pt x="97453" y="594468"/>
                    <a:pt x="97453" y="577440"/>
                  </a:cubicBezTo>
                  <a:lnTo>
                    <a:pt x="97453" y="458706"/>
                  </a:lnTo>
                  <a:close/>
                  <a:moveTo>
                    <a:pt x="128221" y="306395"/>
                  </a:moveTo>
                  <a:lnTo>
                    <a:pt x="168122" y="358410"/>
                  </a:lnTo>
                  <a:cubicBezTo>
                    <a:pt x="170794" y="361816"/>
                    <a:pt x="171900" y="366143"/>
                    <a:pt x="171347" y="370377"/>
                  </a:cubicBezTo>
                  <a:cubicBezTo>
                    <a:pt x="170794" y="374612"/>
                    <a:pt x="168583" y="378479"/>
                    <a:pt x="165173" y="381149"/>
                  </a:cubicBezTo>
                  <a:lnTo>
                    <a:pt x="71917" y="452588"/>
                  </a:lnTo>
                  <a:cubicBezTo>
                    <a:pt x="68968" y="454889"/>
                    <a:pt x="65467" y="455994"/>
                    <a:pt x="62057" y="455994"/>
                  </a:cubicBezTo>
                  <a:cubicBezTo>
                    <a:pt x="57173" y="455994"/>
                    <a:pt x="52289" y="453785"/>
                    <a:pt x="49156" y="449642"/>
                  </a:cubicBezTo>
                  <a:lnTo>
                    <a:pt x="3357" y="390079"/>
                  </a:lnTo>
                  <a:cubicBezTo>
                    <a:pt x="777" y="386672"/>
                    <a:pt x="-421" y="382345"/>
                    <a:pt x="132" y="378019"/>
                  </a:cubicBezTo>
                  <a:cubicBezTo>
                    <a:pt x="685" y="373784"/>
                    <a:pt x="2988" y="369917"/>
                    <a:pt x="6398" y="367339"/>
                  </a:cubicBezTo>
                  <a:lnTo>
                    <a:pt x="9162" y="365130"/>
                  </a:lnTo>
                  <a:cubicBezTo>
                    <a:pt x="11374" y="384279"/>
                    <a:pt x="24367" y="401402"/>
                    <a:pt x="43904" y="407754"/>
                  </a:cubicBezTo>
                  <a:cubicBezTo>
                    <a:pt x="49064" y="409411"/>
                    <a:pt x="54409" y="410240"/>
                    <a:pt x="59661" y="410240"/>
                  </a:cubicBezTo>
                  <a:cubicBezTo>
                    <a:pt x="81040" y="410240"/>
                    <a:pt x="100945" y="396615"/>
                    <a:pt x="107948" y="375165"/>
                  </a:cubicBezTo>
                  <a:lnTo>
                    <a:pt x="126009" y="319836"/>
                  </a:lnTo>
                  <a:cubicBezTo>
                    <a:pt x="127484" y="315325"/>
                    <a:pt x="128037" y="310906"/>
                    <a:pt x="128221" y="306395"/>
                  </a:cubicBezTo>
                  <a:close/>
                  <a:moveTo>
                    <a:pt x="163534" y="163741"/>
                  </a:moveTo>
                  <a:cubicBezTo>
                    <a:pt x="162059" y="163741"/>
                    <a:pt x="160861" y="164938"/>
                    <a:pt x="160861" y="166411"/>
                  </a:cubicBezTo>
                  <a:lnTo>
                    <a:pt x="160861" y="185098"/>
                  </a:lnTo>
                  <a:cubicBezTo>
                    <a:pt x="160861" y="186571"/>
                    <a:pt x="162059" y="187767"/>
                    <a:pt x="163534" y="187767"/>
                  </a:cubicBezTo>
                  <a:lnTo>
                    <a:pt x="179484" y="187767"/>
                  </a:lnTo>
                  <a:cubicBezTo>
                    <a:pt x="180959" y="187767"/>
                    <a:pt x="182157" y="186571"/>
                    <a:pt x="182157" y="185098"/>
                  </a:cubicBezTo>
                  <a:lnTo>
                    <a:pt x="182157" y="166411"/>
                  </a:lnTo>
                  <a:cubicBezTo>
                    <a:pt x="182157" y="164938"/>
                    <a:pt x="180959" y="163741"/>
                    <a:pt x="179484" y="163741"/>
                  </a:cubicBezTo>
                  <a:close/>
                  <a:moveTo>
                    <a:pt x="131358" y="155456"/>
                  </a:moveTo>
                  <a:lnTo>
                    <a:pt x="211383" y="155456"/>
                  </a:lnTo>
                  <a:cubicBezTo>
                    <a:pt x="233694" y="155456"/>
                    <a:pt x="253424" y="169725"/>
                    <a:pt x="260338" y="190989"/>
                  </a:cubicBezTo>
                  <a:lnTo>
                    <a:pt x="312151" y="350060"/>
                  </a:lnTo>
                  <a:cubicBezTo>
                    <a:pt x="317406" y="366078"/>
                    <a:pt x="308556" y="383292"/>
                    <a:pt x="292606" y="388447"/>
                  </a:cubicBezTo>
                  <a:cubicBezTo>
                    <a:pt x="289471" y="389460"/>
                    <a:pt x="286245" y="389920"/>
                    <a:pt x="283110" y="389920"/>
                  </a:cubicBezTo>
                  <a:cubicBezTo>
                    <a:pt x="270295" y="389920"/>
                    <a:pt x="258310" y="381819"/>
                    <a:pt x="254069" y="368931"/>
                  </a:cubicBezTo>
                  <a:lnTo>
                    <a:pt x="245310" y="341867"/>
                  </a:lnTo>
                  <a:lnTo>
                    <a:pt x="245310" y="383108"/>
                  </a:lnTo>
                  <a:lnTo>
                    <a:pt x="245310" y="577436"/>
                  </a:lnTo>
                  <a:cubicBezTo>
                    <a:pt x="245310" y="594466"/>
                    <a:pt x="231481" y="608274"/>
                    <a:pt x="214425" y="608274"/>
                  </a:cubicBezTo>
                  <a:cubicBezTo>
                    <a:pt x="197369" y="608274"/>
                    <a:pt x="183540" y="594466"/>
                    <a:pt x="183540" y="577436"/>
                  </a:cubicBezTo>
                  <a:lnTo>
                    <a:pt x="183540" y="391301"/>
                  </a:lnTo>
                  <a:cubicBezTo>
                    <a:pt x="187873" y="386146"/>
                    <a:pt x="190639" y="379886"/>
                    <a:pt x="191561" y="373074"/>
                  </a:cubicBezTo>
                  <a:cubicBezTo>
                    <a:pt x="192852" y="363316"/>
                    <a:pt x="190271" y="353742"/>
                    <a:pt x="184278" y="346102"/>
                  </a:cubicBezTo>
                  <a:lnTo>
                    <a:pt x="181789" y="342788"/>
                  </a:lnTo>
                  <a:lnTo>
                    <a:pt x="197646" y="323825"/>
                  </a:lnTo>
                  <a:cubicBezTo>
                    <a:pt x="200688" y="320142"/>
                    <a:pt x="201979" y="315355"/>
                    <a:pt x="201242" y="310661"/>
                  </a:cubicBezTo>
                  <a:lnTo>
                    <a:pt x="185015" y="216396"/>
                  </a:lnTo>
                  <a:lnTo>
                    <a:pt x="182526" y="201760"/>
                  </a:lnTo>
                  <a:cubicBezTo>
                    <a:pt x="182250" y="200471"/>
                    <a:pt x="181143" y="199550"/>
                    <a:pt x="179853" y="199550"/>
                  </a:cubicBezTo>
                  <a:lnTo>
                    <a:pt x="162797" y="199550"/>
                  </a:lnTo>
                  <a:cubicBezTo>
                    <a:pt x="161506" y="199550"/>
                    <a:pt x="160400" y="200471"/>
                    <a:pt x="160123" y="201760"/>
                  </a:cubicBezTo>
                  <a:lnTo>
                    <a:pt x="157634" y="216396"/>
                  </a:lnTo>
                  <a:lnTo>
                    <a:pt x="144266" y="293999"/>
                  </a:lnTo>
                  <a:lnTo>
                    <a:pt x="138550" y="286450"/>
                  </a:lnTo>
                  <a:cubicBezTo>
                    <a:pt x="133663" y="280191"/>
                    <a:pt x="127025" y="275864"/>
                    <a:pt x="119650" y="273747"/>
                  </a:cubicBezTo>
                  <a:lnTo>
                    <a:pt x="119189" y="275127"/>
                  </a:lnTo>
                  <a:lnTo>
                    <a:pt x="88580" y="368931"/>
                  </a:lnTo>
                  <a:cubicBezTo>
                    <a:pt x="83418" y="384949"/>
                    <a:pt x="66177" y="393694"/>
                    <a:pt x="50135" y="388447"/>
                  </a:cubicBezTo>
                  <a:cubicBezTo>
                    <a:pt x="34094" y="383200"/>
                    <a:pt x="25335" y="366078"/>
                    <a:pt x="30590" y="350060"/>
                  </a:cubicBezTo>
                  <a:lnTo>
                    <a:pt x="61107" y="256256"/>
                  </a:lnTo>
                  <a:lnTo>
                    <a:pt x="82403" y="190989"/>
                  </a:lnTo>
                  <a:cubicBezTo>
                    <a:pt x="89318" y="169725"/>
                    <a:pt x="108955" y="155456"/>
                    <a:pt x="131358" y="155456"/>
                  </a:cubicBezTo>
                  <a:close/>
                  <a:moveTo>
                    <a:pt x="171336" y="0"/>
                  </a:moveTo>
                  <a:cubicBezTo>
                    <a:pt x="208477" y="0"/>
                    <a:pt x="238585" y="30045"/>
                    <a:pt x="238585" y="67108"/>
                  </a:cubicBezTo>
                  <a:cubicBezTo>
                    <a:pt x="238585" y="104171"/>
                    <a:pt x="208477" y="134216"/>
                    <a:pt x="171336" y="134216"/>
                  </a:cubicBezTo>
                  <a:cubicBezTo>
                    <a:pt x="134195" y="134216"/>
                    <a:pt x="104087" y="104171"/>
                    <a:pt x="104087" y="67108"/>
                  </a:cubicBezTo>
                  <a:cubicBezTo>
                    <a:pt x="104087" y="30045"/>
                    <a:pt x="134195" y="0"/>
                    <a:pt x="171336" y="0"/>
                  </a:cubicBezTo>
                  <a:close/>
                </a:path>
              </a:pathLst>
            </a:custGeom>
            <a:solidFill>
              <a:schemeClr val="bg1"/>
            </a:solidFill>
            <a:ln>
              <a:noFill/>
            </a:ln>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p>
          </p:txBody>
        </p:sp>
        <p:sp>
          <p:nvSpPr>
            <p:cNvPr id="39" name="Rectangle 29">
              <a:extLst>
                <a:ext uri="{FF2B5EF4-FFF2-40B4-BE49-F238E27FC236}">
                  <a16:creationId xmlns="" xmlns:a16="http://schemas.microsoft.com/office/drawing/2014/main" id="{366CABB6-9BB8-4F78-B14C-38FCB1209F69}"/>
                </a:ext>
              </a:extLst>
            </p:cNvPr>
            <p:cNvSpPr/>
            <p:nvPr/>
          </p:nvSpPr>
          <p:spPr>
            <a:xfrm>
              <a:off x="3101189" y="3106584"/>
              <a:ext cx="1354233" cy="218053"/>
            </a:xfrm>
            <a:prstGeom prst="rect">
              <a:avLst/>
            </a:prstGeom>
          </p:spPr>
          <p:txBody>
            <a:bodyPr wrap="none" lIns="0" tIns="0" rIns="0" bIns="0" anchor="ctr" anchorCtr="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buFont typeface="Wingdings 2" pitchFamily="18" charset="2"/>
                <a:buNone/>
              </a:pPr>
              <a:r>
                <a:rPr lang="zh-CN" altLang="en-US" sz="2700" dirty="0">
                  <a:latin typeface="Arial" charset="0"/>
                </a:rPr>
                <a:t>讲述活动</a:t>
              </a:r>
              <a:endParaRPr lang="en-US" altLang="zh-CN" sz="2700" dirty="0">
                <a:latin typeface="Arial" charset="0"/>
              </a:endParaRPr>
            </a:p>
          </p:txBody>
        </p:sp>
      </p:grpSp>
      <p:grpSp>
        <p:nvGrpSpPr>
          <p:cNvPr id="28" name="组合 27"/>
          <p:cNvGrpSpPr/>
          <p:nvPr/>
        </p:nvGrpSpPr>
        <p:grpSpPr>
          <a:xfrm>
            <a:off x="743658" y="1888712"/>
            <a:ext cx="1805644" cy="2544141"/>
            <a:chOff x="1277955" y="1416534"/>
            <a:chExt cx="1354233" cy="1908106"/>
          </a:xfrm>
        </p:grpSpPr>
        <p:sp>
          <p:nvSpPr>
            <p:cNvPr id="4" name="Freeform: Shape 5"/>
            <p:cNvSpPr/>
            <p:nvPr/>
          </p:nvSpPr>
          <p:spPr>
            <a:xfrm>
              <a:off x="1566023" y="2310534"/>
              <a:ext cx="1007558" cy="529974"/>
            </a:xfrm>
            <a:custGeom>
              <a:avLst/>
              <a:gdLst>
                <a:gd name="connsiteX0" fmla="*/ 0 w 1887981"/>
                <a:gd name="connsiteY0" fmla="*/ 0 h 993074"/>
                <a:gd name="connsiteX1" fmla="*/ 1802581 w 1887981"/>
                <a:gd name="connsiteY1" fmla="*/ 0 h 993074"/>
                <a:gd name="connsiteX2" fmla="*/ 1855559 w 1887981"/>
                <a:gd name="connsiteY2" fmla="*/ 96773 h 993074"/>
                <a:gd name="connsiteX3" fmla="*/ 1750949 w 1887981"/>
                <a:gd name="connsiteY3" fmla="*/ 454478 h 993074"/>
                <a:gd name="connsiteX4" fmla="*/ 826344 w 1887981"/>
                <a:gd name="connsiteY4" fmla="*/ 960652 h 993074"/>
                <a:gd name="connsiteX5" fmla="*/ 468639 w 1887981"/>
                <a:gd name="connsiteY5" fmla="*/ 856042 h 993074"/>
                <a:gd name="connsiteX6" fmla="*/ 0 w 1887981"/>
                <a:gd name="connsiteY6" fmla="*/ 0 h 9930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87981" h="993074">
                  <a:moveTo>
                    <a:pt x="0" y="0"/>
                  </a:moveTo>
                  <a:lnTo>
                    <a:pt x="1802581" y="0"/>
                  </a:lnTo>
                  <a:lnTo>
                    <a:pt x="1855559" y="96773"/>
                  </a:lnTo>
                  <a:cubicBezTo>
                    <a:pt x="1925450" y="224439"/>
                    <a:pt x="1878614" y="384588"/>
                    <a:pt x="1750949" y="454478"/>
                  </a:cubicBezTo>
                  <a:lnTo>
                    <a:pt x="826344" y="960652"/>
                  </a:lnTo>
                  <a:cubicBezTo>
                    <a:pt x="698679" y="1030543"/>
                    <a:pt x="538530" y="983707"/>
                    <a:pt x="468639" y="856042"/>
                  </a:cubicBezTo>
                  <a:lnTo>
                    <a:pt x="0" y="0"/>
                  </a:lnTo>
                  <a:close/>
                </a:path>
              </a:pathLst>
            </a:custGeom>
            <a:solidFill>
              <a:schemeClr val="accent1">
                <a:lumMod val="7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wrap="none" lIns="576000" anchor="ctr" anchorCtr="0">
              <a:normAutofit/>
            </a:bodyPr>
            <a:lstStyle/>
            <a:p>
              <a:r>
                <a:rPr lang="en-US" altLang="zh-CN" sz="3200" b="1" dirty="0"/>
                <a:t>1</a:t>
              </a:r>
            </a:p>
          </p:txBody>
        </p:sp>
        <p:sp>
          <p:nvSpPr>
            <p:cNvPr id="5" name="Freeform: Shape 4"/>
            <p:cNvSpPr/>
            <p:nvPr/>
          </p:nvSpPr>
          <p:spPr>
            <a:xfrm>
              <a:off x="1313019" y="1416534"/>
              <a:ext cx="1238530" cy="951880"/>
            </a:xfrm>
            <a:custGeom>
              <a:avLst/>
              <a:gdLst>
                <a:gd name="connsiteX0" fmla="*/ 1212492 w 2320780"/>
                <a:gd name="connsiteY0" fmla="*/ 1146 h 1783648"/>
                <a:gd name="connsiteX1" fmla="*/ 1419342 w 2320780"/>
                <a:gd name="connsiteY1" fmla="*/ 137033 h 1783648"/>
                <a:gd name="connsiteX2" fmla="*/ 2320780 w 2320780"/>
                <a:gd name="connsiteY2" fmla="*/ 1783648 h 1783648"/>
                <a:gd name="connsiteX3" fmla="*/ 518199 w 2320780"/>
                <a:gd name="connsiteY3" fmla="*/ 1783648 h 1783648"/>
                <a:gd name="connsiteX4" fmla="*/ 32422 w 2320780"/>
                <a:gd name="connsiteY4" fmla="*/ 896301 h 1783648"/>
                <a:gd name="connsiteX5" fmla="*/ 137032 w 2320780"/>
                <a:gd name="connsiteY5" fmla="*/ 538596 h 1783648"/>
                <a:gd name="connsiteX6" fmla="*/ 1061637 w 2320780"/>
                <a:gd name="connsiteY6" fmla="*/ 32422 h 1783648"/>
                <a:gd name="connsiteX7" fmla="*/ 1212492 w 2320780"/>
                <a:gd name="connsiteY7" fmla="*/ 1146 h 1783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20780" h="1783648">
                  <a:moveTo>
                    <a:pt x="1212492" y="1146"/>
                  </a:moveTo>
                  <a:cubicBezTo>
                    <a:pt x="1296722" y="9025"/>
                    <a:pt x="1375661" y="57242"/>
                    <a:pt x="1419342" y="137033"/>
                  </a:cubicBezTo>
                  <a:lnTo>
                    <a:pt x="2320780" y="1783648"/>
                  </a:lnTo>
                  <a:lnTo>
                    <a:pt x="518199" y="1783648"/>
                  </a:lnTo>
                  <a:lnTo>
                    <a:pt x="32422" y="896301"/>
                  </a:lnTo>
                  <a:cubicBezTo>
                    <a:pt x="-37469" y="768636"/>
                    <a:pt x="9367" y="608486"/>
                    <a:pt x="137032" y="538596"/>
                  </a:cubicBezTo>
                  <a:lnTo>
                    <a:pt x="1061637" y="32422"/>
                  </a:lnTo>
                  <a:cubicBezTo>
                    <a:pt x="1109512" y="6213"/>
                    <a:pt x="1161954" y="-3581"/>
                    <a:pt x="1212492" y="1146"/>
                  </a:cubicBezTo>
                  <a:close/>
                </a:path>
              </a:pathLst>
            </a:custGeom>
            <a:solidFill>
              <a:schemeClr val="accent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6" name="Freeform: Shape 33"/>
            <p:cNvSpPr>
              <a:spLocks noChangeAspect="1"/>
            </p:cNvSpPr>
            <p:nvPr/>
          </p:nvSpPr>
          <p:spPr bwMode="auto">
            <a:xfrm>
              <a:off x="1686763" y="1778641"/>
              <a:ext cx="383039" cy="323695"/>
            </a:xfrm>
            <a:custGeom>
              <a:avLst/>
              <a:gdLst>
                <a:gd name="connsiteX0" fmla="*/ 46038 w 338138"/>
                <a:gd name="connsiteY0" fmla="*/ 261938 h 285751"/>
                <a:gd name="connsiteX1" fmla="*/ 38100 w 338138"/>
                <a:gd name="connsiteY1" fmla="*/ 270670 h 285751"/>
                <a:gd name="connsiteX2" fmla="*/ 46038 w 338138"/>
                <a:gd name="connsiteY2" fmla="*/ 279402 h 285751"/>
                <a:gd name="connsiteX3" fmla="*/ 53976 w 338138"/>
                <a:gd name="connsiteY3" fmla="*/ 270670 h 285751"/>
                <a:gd name="connsiteX4" fmla="*/ 46038 w 338138"/>
                <a:gd name="connsiteY4" fmla="*/ 261938 h 285751"/>
                <a:gd name="connsiteX5" fmla="*/ 288131 w 338138"/>
                <a:gd name="connsiteY5" fmla="*/ 184150 h 285751"/>
                <a:gd name="connsiteX6" fmla="*/ 277812 w 338138"/>
                <a:gd name="connsiteY6" fmla="*/ 194469 h 285751"/>
                <a:gd name="connsiteX7" fmla="*/ 288131 w 338138"/>
                <a:gd name="connsiteY7" fmla="*/ 204788 h 285751"/>
                <a:gd name="connsiteX8" fmla="*/ 298450 w 338138"/>
                <a:gd name="connsiteY8" fmla="*/ 194469 h 285751"/>
                <a:gd name="connsiteX9" fmla="*/ 288131 w 338138"/>
                <a:gd name="connsiteY9" fmla="*/ 184150 h 285751"/>
                <a:gd name="connsiteX10" fmla="*/ 19050 w 338138"/>
                <a:gd name="connsiteY10" fmla="*/ 165100 h 285751"/>
                <a:gd name="connsiteX11" fmla="*/ 19050 w 338138"/>
                <a:gd name="connsiteY11" fmla="*/ 242888 h 285751"/>
                <a:gd name="connsiteX12" fmla="*/ 73025 w 338138"/>
                <a:gd name="connsiteY12" fmla="*/ 242888 h 285751"/>
                <a:gd name="connsiteX13" fmla="*/ 73025 w 338138"/>
                <a:gd name="connsiteY13" fmla="*/ 165100 h 285751"/>
                <a:gd name="connsiteX14" fmla="*/ 12010 w 338138"/>
                <a:gd name="connsiteY14" fmla="*/ 141288 h 285751"/>
                <a:gd name="connsiteX15" fmla="*/ 81400 w 338138"/>
                <a:gd name="connsiteY15" fmla="*/ 141288 h 285751"/>
                <a:gd name="connsiteX16" fmla="*/ 92075 w 338138"/>
                <a:gd name="connsiteY16" fmla="*/ 153107 h 285751"/>
                <a:gd name="connsiteX17" fmla="*/ 92075 w 338138"/>
                <a:gd name="connsiteY17" fmla="*/ 273932 h 285751"/>
                <a:gd name="connsiteX18" fmla="*/ 81400 w 338138"/>
                <a:gd name="connsiteY18" fmla="*/ 285751 h 285751"/>
                <a:gd name="connsiteX19" fmla="*/ 12010 w 338138"/>
                <a:gd name="connsiteY19" fmla="*/ 285751 h 285751"/>
                <a:gd name="connsiteX20" fmla="*/ 0 w 338138"/>
                <a:gd name="connsiteY20" fmla="*/ 273932 h 285751"/>
                <a:gd name="connsiteX21" fmla="*/ 0 w 338138"/>
                <a:gd name="connsiteY21" fmla="*/ 153107 h 285751"/>
                <a:gd name="connsiteX22" fmla="*/ 12010 w 338138"/>
                <a:gd name="connsiteY22" fmla="*/ 141288 h 285751"/>
                <a:gd name="connsiteX23" fmla="*/ 55002 w 338138"/>
                <a:gd name="connsiteY23" fmla="*/ 82550 h 285751"/>
                <a:gd name="connsiteX24" fmla="*/ 175185 w 338138"/>
                <a:gd name="connsiteY24" fmla="*/ 82550 h 285751"/>
                <a:gd name="connsiteX25" fmla="*/ 193675 w 338138"/>
                <a:gd name="connsiteY25" fmla="*/ 99703 h 285751"/>
                <a:gd name="connsiteX26" fmla="*/ 193675 w 338138"/>
                <a:gd name="connsiteY26" fmla="*/ 268597 h 285751"/>
                <a:gd name="connsiteX27" fmla="*/ 175185 w 338138"/>
                <a:gd name="connsiteY27" fmla="*/ 285750 h 285751"/>
                <a:gd name="connsiteX28" fmla="*/ 107830 w 338138"/>
                <a:gd name="connsiteY28" fmla="*/ 285750 h 285751"/>
                <a:gd name="connsiteX29" fmla="*/ 109151 w 338138"/>
                <a:gd name="connsiteY29" fmla="*/ 276514 h 285751"/>
                <a:gd name="connsiteX30" fmla="*/ 109151 w 338138"/>
                <a:gd name="connsiteY30" fmla="*/ 273875 h 285751"/>
                <a:gd name="connsiteX31" fmla="*/ 115754 w 338138"/>
                <a:gd name="connsiteY31" fmla="*/ 275194 h 285751"/>
                <a:gd name="connsiteX32" fmla="*/ 124999 w 338138"/>
                <a:gd name="connsiteY32" fmla="*/ 264639 h 285751"/>
                <a:gd name="connsiteX33" fmla="*/ 115754 w 338138"/>
                <a:gd name="connsiteY33" fmla="*/ 254083 h 285751"/>
                <a:gd name="connsiteX34" fmla="*/ 109151 w 338138"/>
                <a:gd name="connsiteY34" fmla="*/ 256722 h 285751"/>
                <a:gd name="connsiteX35" fmla="*/ 109151 w 338138"/>
                <a:gd name="connsiteY35" fmla="*/ 235610 h 285751"/>
                <a:gd name="connsiteX36" fmla="*/ 168582 w 338138"/>
                <a:gd name="connsiteY36" fmla="*/ 235610 h 285751"/>
                <a:gd name="connsiteX37" fmla="*/ 168582 w 338138"/>
                <a:gd name="connsiteY37" fmla="*/ 110259 h 285751"/>
                <a:gd name="connsiteX38" fmla="*/ 61606 w 338138"/>
                <a:gd name="connsiteY38" fmla="*/ 110259 h 285751"/>
                <a:gd name="connsiteX39" fmla="*/ 61606 w 338138"/>
                <a:gd name="connsiteY39" fmla="*/ 126093 h 285751"/>
                <a:gd name="connsiteX40" fmla="*/ 36512 w 338138"/>
                <a:gd name="connsiteY40" fmla="*/ 126093 h 285751"/>
                <a:gd name="connsiteX41" fmla="*/ 36512 w 338138"/>
                <a:gd name="connsiteY41" fmla="*/ 99703 h 285751"/>
                <a:gd name="connsiteX42" fmla="*/ 55002 w 338138"/>
                <a:gd name="connsiteY42" fmla="*/ 82550 h 285751"/>
                <a:gd name="connsiteX43" fmla="*/ 102729 w 338138"/>
                <a:gd name="connsiteY43" fmla="*/ 0 h 285751"/>
                <a:gd name="connsiteX44" fmla="*/ 305260 w 338138"/>
                <a:gd name="connsiteY44" fmla="*/ 0 h 285751"/>
                <a:gd name="connsiteX45" fmla="*/ 338138 w 338138"/>
                <a:gd name="connsiteY45" fmla="*/ 34237 h 285751"/>
                <a:gd name="connsiteX46" fmla="*/ 338138 w 338138"/>
                <a:gd name="connsiteY46" fmla="*/ 188306 h 285751"/>
                <a:gd name="connsiteX47" fmla="*/ 305260 w 338138"/>
                <a:gd name="connsiteY47" fmla="*/ 221226 h 285751"/>
                <a:gd name="connsiteX48" fmla="*/ 234242 w 338138"/>
                <a:gd name="connsiteY48" fmla="*/ 221226 h 285751"/>
                <a:gd name="connsiteX49" fmla="*/ 234242 w 338138"/>
                <a:gd name="connsiteY49" fmla="*/ 243612 h 285751"/>
                <a:gd name="connsiteX50" fmla="*/ 265806 w 338138"/>
                <a:gd name="connsiteY50" fmla="*/ 243612 h 285751"/>
                <a:gd name="connsiteX51" fmla="*/ 277642 w 338138"/>
                <a:gd name="connsiteY51" fmla="*/ 256780 h 285751"/>
                <a:gd name="connsiteX52" fmla="*/ 277642 w 338138"/>
                <a:gd name="connsiteY52" fmla="*/ 272582 h 285751"/>
                <a:gd name="connsiteX53" fmla="*/ 265806 w 338138"/>
                <a:gd name="connsiteY53" fmla="*/ 285750 h 285751"/>
                <a:gd name="connsiteX54" fmla="*/ 205309 w 338138"/>
                <a:gd name="connsiteY54" fmla="*/ 285750 h 285751"/>
                <a:gd name="connsiteX55" fmla="*/ 210570 w 338138"/>
                <a:gd name="connsiteY55" fmla="*/ 269948 h 285751"/>
                <a:gd name="connsiteX56" fmla="*/ 210570 w 338138"/>
                <a:gd name="connsiteY56" fmla="*/ 213325 h 285751"/>
                <a:gd name="connsiteX57" fmla="*/ 210570 w 338138"/>
                <a:gd name="connsiteY57" fmla="*/ 172504 h 285751"/>
                <a:gd name="connsiteX58" fmla="*/ 296054 w 338138"/>
                <a:gd name="connsiteY58" fmla="*/ 172504 h 285751"/>
                <a:gd name="connsiteX59" fmla="*/ 309205 w 338138"/>
                <a:gd name="connsiteY59" fmla="*/ 159335 h 285751"/>
                <a:gd name="connsiteX60" fmla="*/ 309205 w 338138"/>
                <a:gd name="connsiteY60" fmla="*/ 39504 h 285751"/>
                <a:gd name="connsiteX61" fmla="*/ 296054 w 338138"/>
                <a:gd name="connsiteY61" fmla="*/ 27653 h 285751"/>
                <a:gd name="connsiteX62" fmla="*/ 110620 w 338138"/>
                <a:gd name="connsiteY62" fmla="*/ 27653 h 285751"/>
                <a:gd name="connsiteX63" fmla="*/ 98783 w 338138"/>
                <a:gd name="connsiteY63" fmla="*/ 39504 h 285751"/>
                <a:gd name="connsiteX64" fmla="*/ 98783 w 338138"/>
                <a:gd name="connsiteY64" fmla="*/ 65841 h 285751"/>
                <a:gd name="connsiteX65" fmla="*/ 69850 w 338138"/>
                <a:gd name="connsiteY65" fmla="*/ 65841 h 285751"/>
                <a:gd name="connsiteX66" fmla="*/ 69850 w 338138"/>
                <a:gd name="connsiteY66" fmla="*/ 34237 h 285751"/>
                <a:gd name="connsiteX67" fmla="*/ 102729 w 338138"/>
                <a:gd name="connsiteY67" fmla="*/ 0 h 285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38138" h="285751">
                  <a:moveTo>
                    <a:pt x="46038" y="261938"/>
                  </a:moveTo>
                  <a:cubicBezTo>
                    <a:pt x="41654" y="261938"/>
                    <a:pt x="38100" y="265847"/>
                    <a:pt x="38100" y="270670"/>
                  </a:cubicBezTo>
                  <a:cubicBezTo>
                    <a:pt x="38100" y="275493"/>
                    <a:pt x="41654" y="279402"/>
                    <a:pt x="46038" y="279402"/>
                  </a:cubicBezTo>
                  <a:cubicBezTo>
                    <a:pt x="50422" y="279402"/>
                    <a:pt x="53976" y="275493"/>
                    <a:pt x="53976" y="270670"/>
                  </a:cubicBezTo>
                  <a:cubicBezTo>
                    <a:pt x="53976" y="265847"/>
                    <a:pt x="50422" y="261938"/>
                    <a:pt x="46038" y="261938"/>
                  </a:cubicBezTo>
                  <a:close/>
                  <a:moveTo>
                    <a:pt x="288131" y="184150"/>
                  </a:moveTo>
                  <a:cubicBezTo>
                    <a:pt x="282432" y="184150"/>
                    <a:pt x="277812" y="188770"/>
                    <a:pt x="277812" y="194469"/>
                  </a:cubicBezTo>
                  <a:cubicBezTo>
                    <a:pt x="277812" y="200168"/>
                    <a:pt x="282432" y="204788"/>
                    <a:pt x="288131" y="204788"/>
                  </a:cubicBezTo>
                  <a:cubicBezTo>
                    <a:pt x="293830" y="204788"/>
                    <a:pt x="298450" y="200168"/>
                    <a:pt x="298450" y="194469"/>
                  </a:cubicBezTo>
                  <a:cubicBezTo>
                    <a:pt x="298450" y="188770"/>
                    <a:pt x="293830" y="184150"/>
                    <a:pt x="288131" y="184150"/>
                  </a:cubicBezTo>
                  <a:close/>
                  <a:moveTo>
                    <a:pt x="19050" y="165100"/>
                  </a:moveTo>
                  <a:lnTo>
                    <a:pt x="19050" y="242888"/>
                  </a:lnTo>
                  <a:lnTo>
                    <a:pt x="73025" y="242888"/>
                  </a:lnTo>
                  <a:lnTo>
                    <a:pt x="73025" y="165100"/>
                  </a:lnTo>
                  <a:close/>
                  <a:moveTo>
                    <a:pt x="12010" y="141288"/>
                  </a:moveTo>
                  <a:cubicBezTo>
                    <a:pt x="12010" y="141288"/>
                    <a:pt x="12010" y="141288"/>
                    <a:pt x="81400" y="141288"/>
                  </a:cubicBezTo>
                  <a:cubicBezTo>
                    <a:pt x="86738" y="141288"/>
                    <a:pt x="92075" y="146541"/>
                    <a:pt x="92075" y="153107"/>
                  </a:cubicBezTo>
                  <a:cubicBezTo>
                    <a:pt x="92075" y="153107"/>
                    <a:pt x="92075" y="153107"/>
                    <a:pt x="92075" y="273932"/>
                  </a:cubicBezTo>
                  <a:cubicBezTo>
                    <a:pt x="92075" y="280498"/>
                    <a:pt x="86738" y="285751"/>
                    <a:pt x="81400" y="285751"/>
                  </a:cubicBezTo>
                  <a:cubicBezTo>
                    <a:pt x="81400" y="285751"/>
                    <a:pt x="81400" y="285751"/>
                    <a:pt x="12010" y="285751"/>
                  </a:cubicBezTo>
                  <a:cubicBezTo>
                    <a:pt x="5337" y="285751"/>
                    <a:pt x="0" y="280498"/>
                    <a:pt x="0" y="273932"/>
                  </a:cubicBezTo>
                  <a:cubicBezTo>
                    <a:pt x="0" y="273932"/>
                    <a:pt x="0" y="273932"/>
                    <a:pt x="0" y="153107"/>
                  </a:cubicBezTo>
                  <a:cubicBezTo>
                    <a:pt x="0" y="146541"/>
                    <a:pt x="5337" y="141288"/>
                    <a:pt x="12010" y="141288"/>
                  </a:cubicBezTo>
                  <a:close/>
                  <a:moveTo>
                    <a:pt x="55002" y="82550"/>
                  </a:moveTo>
                  <a:cubicBezTo>
                    <a:pt x="55002" y="82550"/>
                    <a:pt x="55002" y="82550"/>
                    <a:pt x="175185" y="82550"/>
                  </a:cubicBezTo>
                  <a:cubicBezTo>
                    <a:pt x="185751" y="82550"/>
                    <a:pt x="193675" y="90467"/>
                    <a:pt x="193675" y="99703"/>
                  </a:cubicBezTo>
                  <a:cubicBezTo>
                    <a:pt x="193675" y="99703"/>
                    <a:pt x="193675" y="99703"/>
                    <a:pt x="193675" y="268597"/>
                  </a:cubicBezTo>
                  <a:cubicBezTo>
                    <a:pt x="193675" y="277833"/>
                    <a:pt x="185751" y="285750"/>
                    <a:pt x="175185" y="285750"/>
                  </a:cubicBezTo>
                  <a:cubicBezTo>
                    <a:pt x="175185" y="285750"/>
                    <a:pt x="175185" y="285750"/>
                    <a:pt x="107830" y="285750"/>
                  </a:cubicBezTo>
                  <a:cubicBezTo>
                    <a:pt x="109151" y="283111"/>
                    <a:pt x="109151" y="280472"/>
                    <a:pt x="109151" y="276514"/>
                  </a:cubicBezTo>
                  <a:cubicBezTo>
                    <a:pt x="109151" y="276514"/>
                    <a:pt x="109151" y="276514"/>
                    <a:pt x="109151" y="273875"/>
                  </a:cubicBezTo>
                  <a:cubicBezTo>
                    <a:pt x="110471" y="273875"/>
                    <a:pt x="113113" y="275194"/>
                    <a:pt x="115754" y="275194"/>
                  </a:cubicBezTo>
                  <a:cubicBezTo>
                    <a:pt x="121037" y="275194"/>
                    <a:pt x="124999" y="271236"/>
                    <a:pt x="124999" y="264639"/>
                  </a:cubicBezTo>
                  <a:cubicBezTo>
                    <a:pt x="124999" y="259361"/>
                    <a:pt x="121037" y="254083"/>
                    <a:pt x="115754" y="254083"/>
                  </a:cubicBezTo>
                  <a:cubicBezTo>
                    <a:pt x="113113" y="254083"/>
                    <a:pt x="110471" y="255402"/>
                    <a:pt x="109151" y="256722"/>
                  </a:cubicBezTo>
                  <a:cubicBezTo>
                    <a:pt x="109151" y="256722"/>
                    <a:pt x="109151" y="256722"/>
                    <a:pt x="109151" y="235610"/>
                  </a:cubicBezTo>
                  <a:cubicBezTo>
                    <a:pt x="109151" y="235610"/>
                    <a:pt x="109151" y="235610"/>
                    <a:pt x="168582" y="235610"/>
                  </a:cubicBezTo>
                  <a:cubicBezTo>
                    <a:pt x="168582" y="235610"/>
                    <a:pt x="168582" y="235610"/>
                    <a:pt x="168582" y="110259"/>
                  </a:cubicBezTo>
                  <a:cubicBezTo>
                    <a:pt x="168582" y="110259"/>
                    <a:pt x="168582" y="110259"/>
                    <a:pt x="61606" y="110259"/>
                  </a:cubicBezTo>
                  <a:cubicBezTo>
                    <a:pt x="61606" y="110259"/>
                    <a:pt x="61606" y="110259"/>
                    <a:pt x="61606" y="126093"/>
                  </a:cubicBezTo>
                  <a:cubicBezTo>
                    <a:pt x="61606" y="126093"/>
                    <a:pt x="61606" y="126093"/>
                    <a:pt x="36512" y="126093"/>
                  </a:cubicBezTo>
                  <a:cubicBezTo>
                    <a:pt x="36512" y="126093"/>
                    <a:pt x="36512" y="126093"/>
                    <a:pt x="36512" y="99703"/>
                  </a:cubicBezTo>
                  <a:cubicBezTo>
                    <a:pt x="36512" y="90467"/>
                    <a:pt x="45757" y="82550"/>
                    <a:pt x="55002" y="82550"/>
                  </a:cubicBezTo>
                  <a:close/>
                  <a:moveTo>
                    <a:pt x="102729" y="0"/>
                  </a:moveTo>
                  <a:cubicBezTo>
                    <a:pt x="102729" y="0"/>
                    <a:pt x="102729" y="0"/>
                    <a:pt x="305260" y="0"/>
                  </a:cubicBezTo>
                  <a:cubicBezTo>
                    <a:pt x="323672" y="0"/>
                    <a:pt x="338138" y="15802"/>
                    <a:pt x="338138" y="34237"/>
                  </a:cubicBezTo>
                  <a:cubicBezTo>
                    <a:pt x="338138" y="34237"/>
                    <a:pt x="338138" y="34237"/>
                    <a:pt x="338138" y="188306"/>
                  </a:cubicBezTo>
                  <a:cubicBezTo>
                    <a:pt x="338138" y="206741"/>
                    <a:pt x="323672" y="221226"/>
                    <a:pt x="305260" y="221226"/>
                  </a:cubicBezTo>
                  <a:cubicBezTo>
                    <a:pt x="305260" y="221226"/>
                    <a:pt x="305260" y="221226"/>
                    <a:pt x="234242" y="221226"/>
                  </a:cubicBezTo>
                  <a:cubicBezTo>
                    <a:pt x="234242" y="221226"/>
                    <a:pt x="234242" y="221226"/>
                    <a:pt x="234242" y="243612"/>
                  </a:cubicBezTo>
                  <a:cubicBezTo>
                    <a:pt x="234242" y="243612"/>
                    <a:pt x="234242" y="243612"/>
                    <a:pt x="265806" y="243612"/>
                  </a:cubicBezTo>
                  <a:cubicBezTo>
                    <a:pt x="272381" y="243612"/>
                    <a:pt x="277642" y="250196"/>
                    <a:pt x="277642" y="256780"/>
                  </a:cubicBezTo>
                  <a:cubicBezTo>
                    <a:pt x="277642" y="256780"/>
                    <a:pt x="277642" y="256780"/>
                    <a:pt x="277642" y="272582"/>
                  </a:cubicBezTo>
                  <a:cubicBezTo>
                    <a:pt x="277642" y="280483"/>
                    <a:pt x="272381" y="285750"/>
                    <a:pt x="265806" y="285750"/>
                  </a:cubicBezTo>
                  <a:cubicBezTo>
                    <a:pt x="265806" y="285750"/>
                    <a:pt x="265806" y="285750"/>
                    <a:pt x="205309" y="285750"/>
                  </a:cubicBezTo>
                  <a:cubicBezTo>
                    <a:pt x="207940" y="280483"/>
                    <a:pt x="209255" y="275216"/>
                    <a:pt x="210570" y="269948"/>
                  </a:cubicBezTo>
                  <a:cubicBezTo>
                    <a:pt x="210570" y="268632"/>
                    <a:pt x="210570" y="213325"/>
                    <a:pt x="210570" y="213325"/>
                  </a:cubicBezTo>
                  <a:cubicBezTo>
                    <a:pt x="210570" y="213325"/>
                    <a:pt x="210570" y="213325"/>
                    <a:pt x="210570" y="172504"/>
                  </a:cubicBezTo>
                  <a:cubicBezTo>
                    <a:pt x="210570" y="172504"/>
                    <a:pt x="210570" y="172504"/>
                    <a:pt x="296054" y="172504"/>
                  </a:cubicBezTo>
                  <a:cubicBezTo>
                    <a:pt x="303945" y="172504"/>
                    <a:pt x="309205" y="165920"/>
                    <a:pt x="309205" y="159335"/>
                  </a:cubicBezTo>
                  <a:cubicBezTo>
                    <a:pt x="309205" y="159335"/>
                    <a:pt x="309205" y="159335"/>
                    <a:pt x="309205" y="39504"/>
                  </a:cubicBezTo>
                  <a:cubicBezTo>
                    <a:pt x="309205" y="32920"/>
                    <a:pt x="303945" y="27653"/>
                    <a:pt x="296054" y="27653"/>
                  </a:cubicBezTo>
                  <a:cubicBezTo>
                    <a:pt x="296054" y="27653"/>
                    <a:pt x="296054" y="27653"/>
                    <a:pt x="110620" y="27653"/>
                  </a:cubicBezTo>
                  <a:cubicBezTo>
                    <a:pt x="104044" y="27653"/>
                    <a:pt x="98783" y="32920"/>
                    <a:pt x="98783" y="39504"/>
                  </a:cubicBezTo>
                  <a:cubicBezTo>
                    <a:pt x="98783" y="39504"/>
                    <a:pt x="98783" y="39504"/>
                    <a:pt x="98783" y="65841"/>
                  </a:cubicBezTo>
                  <a:cubicBezTo>
                    <a:pt x="98783" y="65841"/>
                    <a:pt x="98783" y="65841"/>
                    <a:pt x="69850" y="65841"/>
                  </a:cubicBezTo>
                  <a:cubicBezTo>
                    <a:pt x="69850" y="65841"/>
                    <a:pt x="69850" y="65841"/>
                    <a:pt x="69850" y="34237"/>
                  </a:cubicBezTo>
                  <a:cubicBezTo>
                    <a:pt x="69850" y="15802"/>
                    <a:pt x="84317" y="0"/>
                    <a:pt x="102729" y="0"/>
                  </a:cubicBezTo>
                  <a:close/>
                </a:path>
              </a:pathLst>
            </a:custGeom>
            <a:solidFill>
              <a:schemeClr val="bg1"/>
            </a:solidFill>
            <a:ln>
              <a:noFill/>
            </a:ln>
            <a:extLst/>
          </p:spPr>
          <p:txBody>
            <a:bodyPr anchor="ctr"/>
            <a:lstStyle/>
            <a:p>
              <a:pPr algn="ctr"/>
              <a:endParaRPr/>
            </a:p>
          </p:txBody>
        </p:sp>
        <p:sp>
          <p:nvSpPr>
            <p:cNvPr id="21" name="Rectangle 32"/>
            <p:cNvSpPr/>
            <p:nvPr/>
          </p:nvSpPr>
          <p:spPr>
            <a:xfrm>
              <a:off x="1277955" y="3106586"/>
              <a:ext cx="1354233" cy="218054"/>
            </a:xfrm>
            <a:prstGeom prst="rect">
              <a:avLst/>
            </a:prstGeom>
          </p:spPr>
          <p:txBody>
            <a:bodyPr wrap="none" lIns="0" tIns="0" rIns="0" bIns="0" anchor="ctr" anchorCtr="1">
              <a:noAutofit/>
            </a:bodyPr>
            <a:lstStyle/>
            <a:p>
              <a:pPr>
                <a:buFont typeface="Wingdings 2" pitchFamily="18" charset="2"/>
                <a:buNone/>
              </a:pPr>
              <a:r>
                <a:rPr lang="zh-CN" altLang="en-US" sz="2700" dirty="0">
                  <a:latin typeface="Arial" charset="0"/>
                </a:rPr>
                <a:t>谈话活动</a:t>
              </a:r>
              <a:endParaRPr lang="en-US" altLang="zh-CN" sz="2700" dirty="0">
                <a:latin typeface="Arial" charset="0"/>
              </a:endParaRPr>
            </a:p>
          </p:txBody>
        </p:sp>
      </p:grpSp>
      <p:sp>
        <p:nvSpPr>
          <p:cNvPr id="32" name="Title 1"/>
          <p:cNvSpPr txBox="1">
            <a:spLocks/>
          </p:cNvSpPr>
          <p:nvPr/>
        </p:nvSpPr>
        <p:spPr>
          <a:xfrm>
            <a:off x="3119670" y="386714"/>
            <a:ext cx="4224469" cy="1116369"/>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endParaRPr lang="en-US" altLang="zh-CN" sz="2400" dirty="0">
              <a:solidFill>
                <a:srgbClr val="FF0000"/>
              </a:solidFill>
              <a:latin typeface="Arial" charset="0"/>
            </a:endParaRPr>
          </a:p>
        </p:txBody>
      </p:sp>
      <p:grpSp>
        <p:nvGrpSpPr>
          <p:cNvPr id="31" name="组合 30"/>
          <p:cNvGrpSpPr/>
          <p:nvPr/>
        </p:nvGrpSpPr>
        <p:grpSpPr>
          <a:xfrm>
            <a:off x="9552385" y="1888712"/>
            <a:ext cx="1805644" cy="2544141"/>
            <a:chOff x="1277955" y="1416534"/>
            <a:chExt cx="1354233" cy="1908106"/>
          </a:xfrm>
        </p:grpSpPr>
        <p:sp>
          <p:nvSpPr>
            <p:cNvPr id="54" name="Freeform: Shape 5"/>
            <p:cNvSpPr/>
            <p:nvPr/>
          </p:nvSpPr>
          <p:spPr>
            <a:xfrm>
              <a:off x="1589566" y="2368414"/>
              <a:ext cx="1007558" cy="529974"/>
            </a:xfrm>
            <a:custGeom>
              <a:avLst/>
              <a:gdLst>
                <a:gd name="connsiteX0" fmla="*/ 0 w 1887981"/>
                <a:gd name="connsiteY0" fmla="*/ 0 h 993074"/>
                <a:gd name="connsiteX1" fmla="*/ 1802581 w 1887981"/>
                <a:gd name="connsiteY1" fmla="*/ 0 h 993074"/>
                <a:gd name="connsiteX2" fmla="*/ 1855559 w 1887981"/>
                <a:gd name="connsiteY2" fmla="*/ 96773 h 993074"/>
                <a:gd name="connsiteX3" fmla="*/ 1750949 w 1887981"/>
                <a:gd name="connsiteY3" fmla="*/ 454478 h 993074"/>
                <a:gd name="connsiteX4" fmla="*/ 826344 w 1887981"/>
                <a:gd name="connsiteY4" fmla="*/ 960652 h 993074"/>
                <a:gd name="connsiteX5" fmla="*/ 468639 w 1887981"/>
                <a:gd name="connsiteY5" fmla="*/ 856042 h 993074"/>
                <a:gd name="connsiteX6" fmla="*/ 0 w 1887981"/>
                <a:gd name="connsiteY6" fmla="*/ 0 h 9930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87981" h="993074">
                  <a:moveTo>
                    <a:pt x="0" y="0"/>
                  </a:moveTo>
                  <a:lnTo>
                    <a:pt x="1802581" y="0"/>
                  </a:lnTo>
                  <a:lnTo>
                    <a:pt x="1855559" y="96773"/>
                  </a:lnTo>
                  <a:cubicBezTo>
                    <a:pt x="1925450" y="224439"/>
                    <a:pt x="1878614" y="384588"/>
                    <a:pt x="1750949" y="454478"/>
                  </a:cubicBezTo>
                  <a:lnTo>
                    <a:pt x="826344" y="960652"/>
                  </a:lnTo>
                  <a:cubicBezTo>
                    <a:pt x="698679" y="1030543"/>
                    <a:pt x="538530" y="983707"/>
                    <a:pt x="468639" y="856042"/>
                  </a:cubicBezTo>
                  <a:lnTo>
                    <a:pt x="0" y="0"/>
                  </a:lnTo>
                  <a:close/>
                </a:path>
              </a:pathLst>
            </a:custGeom>
            <a:solidFill>
              <a:schemeClr val="accent1">
                <a:lumMod val="7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wrap="none" lIns="576000" anchor="ctr" anchorCtr="0">
              <a:normAutofit/>
            </a:bodyPr>
            <a:lstStyle/>
            <a:p>
              <a:r>
                <a:rPr lang="en-US" altLang="zh-CN" sz="3200" b="1" dirty="0"/>
                <a:t>5</a:t>
              </a:r>
            </a:p>
          </p:txBody>
        </p:sp>
        <p:sp>
          <p:nvSpPr>
            <p:cNvPr id="55" name="Freeform: Shape 4"/>
            <p:cNvSpPr/>
            <p:nvPr/>
          </p:nvSpPr>
          <p:spPr>
            <a:xfrm>
              <a:off x="1313019" y="1416534"/>
              <a:ext cx="1238530" cy="951880"/>
            </a:xfrm>
            <a:custGeom>
              <a:avLst/>
              <a:gdLst>
                <a:gd name="connsiteX0" fmla="*/ 1212492 w 2320780"/>
                <a:gd name="connsiteY0" fmla="*/ 1146 h 1783648"/>
                <a:gd name="connsiteX1" fmla="*/ 1419342 w 2320780"/>
                <a:gd name="connsiteY1" fmla="*/ 137033 h 1783648"/>
                <a:gd name="connsiteX2" fmla="*/ 2320780 w 2320780"/>
                <a:gd name="connsiteY2" fmla="*/ 1783648 h 1783648"/>
                <a:gd name="connsiteX3" fmla="*/ 518199 w 2320780"/>
                <a:gd name="connsiteY3" fmla="*/ 1783648 h 1783648"/>
                <a:gd name="connsiteX4" fmla="*/ 32422 w 2320780"/>
                <a:gd name="connsiteY4" fmla="*/ 896301 h 1783648"/>
                <a:gd name="connsiteX5" fmla="*/ 137032 w 2320780"/>
                <a:gd name="connsiteY5" fmla="*/ 538596 h 1783648"/>
                <a:gd name="connsiteX6" fmla="*/ 1061637 w 2320780"/>
                <a:gd name="connsiteY6" fmla="*/ 32422 h 1783648"/>
                <a:gd name="connsiteX7" fmla="*/ 1212492 w 2320780"/>
                <a:gd name="connsiteY7" fmla="*/ 1146 h 1783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20780" h="1783648">
                  <a:moveTo>
                    <a:pt x="1212492" y="1146"/>
                  </a:moveTo>
                  <a:cubicBezTo>
                    <a:pt x="1296722" y="9025"/>
                    <a:pt x="1375661" y="57242"/>
                    <a:pt x="1419342" y="137033"/>
                  </a:cubicBezTo>
                  <a:lnTo>
                    <a:pt x="2320780" y="1783648"/>
                  </a:lnTo>
                  <a:lnTo>
                    <a:pt x="518199" y="1783648"/>
                  </a:lnTo>
                  <a:lnTo>
                    <a:pt x="32422" y="896301"/>
                  </a:lnTo>
                  <a:cubicBezTo>
                    <a:pt x="-37469" y="768636"/>
                    <a:pt x="9367" y="608486"/>
                    <a:pt x="137032" y="538596"/>
                  </a:cubicBezTo>
                  <a:lnTo>
                    <a:pt x="1061637" y="32422"/>
                  </a:lnTo>
                  <a:cubicBezTo>
                    <a:pt x="1109512" y="6213"/>
                    <a:pt x="1161954" y="-3581"/>
                    <a:pt x="1212492" y="1146"/>
                  </a:cubicBezTo>
                  <a:close/>
                </a:path>
              </a:pathLst>
            </a:custGeom>
            <a:solidFill>
              <a:schemeClr val="accent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56" name="Freeform: Shape 33"/>
            <p:cNvSpPr>
              <a:spLocks noChangeAspect="1"/>
            </p:cNvSpPr>
            <p:nvPr/>
          </p:nvSpPr>
          <p:spPr bwMode="auto">
            <a:xfrm>
              <a:off x="1686763" y="1778641"/>
              <a:ext cx="383039" cy="323695"/>
            </a:xfrm>
            <a:custGeom>
              <a:avLst/>
              <a:gdLst>
                <a:gd name="connsiteX0" fmla="*/ 46038 w 338138"/>
                <a:gd name="connsiteY0" fmla="*/ 261938 h 285751"/>
                <a:gd name="connsiteX1" fmla="*/ 38100 w 338138"/>
                <a:gd name="connsiteY1" fmla="*/ 270670 h 285751"/>
                <a:gd name="connsiteX2" fmla="*/ 46038 w 338138"/>
                <a:gd name="connsiteY2" fmla="*/ 279402 h 285751"/>
                <a:gd name="connsiteX3" fmla="*/ 53976 w 338138"/>
                <a:gd name="connsiteY3" fmla="*/ 270670 h 285751"/>
                <a:gd name="connsiteX4" fmla="*/ 46038 w 338138"/>
                <a:gd name="connsiteY4" fmla="*/ 261938 h 285751"/>
                <a:gd name="connsiteX5" fmla="*/ 288131 w 338138"/>
                <a:gd name="connsiteY5" fmla="*/ 184150 h 285751"/>
                <a:gd name="connsiteX6" fmla="*/ 277812 w 338138"/>
                <a:gd name="connsiteY6" fmla="*/ 194469 h 285751"/>
                <a:gd name="connsiteX7" fmla="*/ 288131 w 338138"/>
                <a:gd name="connsiteY7" fmla="*/ 204788 h 285751"/>
                <a:gd name="connsiteX8" fmla="*/ 298450 w 338138"/>
                <a:gd name="connsiteY8" fmla="*/ 194469 h 285751"/>
                <a:gd name="connsiteX9" fmla="*/ 288131 w 338138"/>
                <a:gd name="connsiteY9" fmla="*/ 184150 h 285751"/>
                <a:gd name="connsiteX10" fmla="*/ 19050 w 338138"/>
                <a:gd name="connsiteY10" fmla="*/ 165100 h 285751"/>
                <a:gd name="connsiteX11" fmla="*/ 19050 w 338138"/>
                <a:gd name="connsiteY11" fmla="*/ 242888 h 285751"/>
                <a:gd name="connsiteX12" fmla="*/ 73025 w 338138"/>
                <a:gd name="connsiteY12" fmla="*/ 242888 h 285751"/>
                <a:gd name="connsiteX13" fmla="*/ 73025 w 338138"/>
                <a:gd name="connsiteY13" fmla="*/ 165100 h 285751"/>
                <a:gd name="connsiteX14" fmla="*/ 12010 w 338138"/>
                <a:gd name="connsiteY14" fmla="*/ 141288 h 285751"/>
                <a:gd name="connsiteX15" fmla="*/ 81400 w 338138"/>
                <a:gd name="connsiteY15" fmla="*/ 141288 h 285751"/>
                <a:gd name="connsiteX16" fmla="*/ 92075 w 338138"/>
                <a:gd name="connsiteY16" fmla="*/ 153107 h 285751"/>
                <a:gd name="connsiteX17" fmla="*/ 92075 w 338138"/>
                <a:gd name="connsiteY17" fmla="*/ 273932 h 285751"/>
                <a:gd name="connsiteX18" fmla="*/ 81400 w 338138"/>
                <a:gd name="connsiteY18" fmla="*/ 285751 h 285751"/>
                <a:gd name="connsiteX19" fmla="*/ 12010 w 338138"/>
                <a:gd name="connsiteY19" fmla="*/ 285751 h 285751"/>
                <a:gd name="connsiteX20" fmla="*/ 0 w 338138"/>
                <a:gd name="connsiteY20" fmla="*/ 273932 h 285751"/>
                <a:gd name="connsiteX21" fmla="*/ 0 w 338138"/>
                <a:gd name="connsiteY21" fmla="*/ 153107 h 285751"/>
                <a:gd name="connsiteX22" fmla="*/ 12010 w 338138"/>
                <a:gd name="connsiteY22" fmla="*/ 141288 h 285751"/>
                <a:gd name="connsiteX23" fmla="*/ 55002 w 338138"/>
                <a:gd name="connsiteY23" fmla="*/ 82550 h 285751"/>
                <a:gd name="connsiteX24" fmla="*/ 175185 w 338138"/>
                <a:gd name="connsiteY24" fmla="*/ 82550 h 285751"/>
                <a:gd name="connsiteX25" fmla="*/ 193675 w 338138"/>
                <a:gd name="connsiteY25" fmla="*/ 99703 h 285751"/>
                <a:gd name="connsiteX26" fmla="*/ 193675 w 338138"/>
                <a:gd name="connsiteY26" fmla="*/ 268597 h 285751"/>
                <a:gd name="connsiteX27" fmla="*/ 175185 w 338138"/>
                <a:gd name="connsiteY27" fmla="*/ 285750 h 285751"/>
                <a:gd name="connsiteX28" fmla="*/ 107830 w 338138"/>
                <a:gd name="connsiteY28" fmla="*/ 285750 h 285751"/>
                <a:gd name="connsiteX29" fmla="*/ 109151 w 338138"/>
                <a:gd name="connsiteY29" fmla="*/ 276514 h 285751"/>
                <a:gd name="connsiteX30" fmla="*/ 109151 w 338138"/>
                <a:gd name="connsiteY30" fmla="*/ 273875 h 285751"/>
                <a:gd name="connsiteX31" fmla="*/ 115754 w 338138"/>
                <a:gd name="connsiteY31" fmla="*/ 275194 h 285751"/>
                <a:gd name="connsiteX32" fmla="*/ 124999 w 338138"/>
                <a:gd name="connsiteY32" fmla="*/ 264639 h 285751"/>
                <a:gd name="connsiteX33" fmla="*/ 115754 w 338138"/>
                <a:gd name="connsiteY33" fmla="*/ 254083 h 285751"/>
                <a:gd name="connsiteX34" fmla="*/ 109151 w 338138"/>
                <a:gd name="connsiteY34" fmla="*/ 256722 h 285751"/>
                <a:gd name="connsiteX35" fmla="*/ 109151 w 338138"/>
                <a:gd name="connsiteY35" fmla="*/ 235610 h 285751"/>
                <a:gd name="connsiteX36" fmla="*/ 168582 w 338138"/>
                <a:gd name="connsiteY36" fmla="*/ 235610 h 285751"/>
                <a:gd name="connsiteX37" fmla="*/ 168582 w 338138"/>
                <a:gd name="connsiteY37" fmla="*/ 110259 h 285751"/>
                <a:gd name="connsiteX38" fmla="*/ 61606 w 338138"/>
                <a:gd name="connsiteY38" fmla="*/ 110259 h 285751"/>
                <a:gd name="connsiteX39" fmla="*/ 61606 w 338138"/>
                <a:gd name="connsiteY39" fmla="*/ 126093 h 285751"/>
                <a:gd name="connsiteX40" fmla="*/ 36512 w 338138"/>
                <a:gd name="connsiteY40" fmla="*/ 126093 h 285751"/>
                <a:gd name="connsiteX41" fmla="*/ 36512 w 338138"/>
                <a:gd name="connsiteY41" fmla="*/ 99703 h 285751"/>
                <a:gd name="connsiteX42" fmla="*/ 55002 w 338138"/>
                <a:gd name="connsiteY42" fmla="*/ 82550 h 285751"/>
                <a:gd name="connsiteX43" fmla="*/ 102729 w 338138"/>
                <a:gd name="connsiteY43" fmla="*/ 0 h 285751"/>
                <a:gd name="connsiteX44" fmla="*/ 305260 w 338138"/>
                <a:gd name="connsiteY44" fmla="*/ 0 h 285751"/>
                <a:gd name="connsiteX45" fmla="*/ 338138 w 338138"/>
                <a:gd name="connsiteY45" fmla="*/ 34237 h 285751"/>
                <a:gd name="connsiteX46" fmla="*/ 338138 w 338138"/>
                <a:gd name="connsiteY46" fmla="*/ 188306 h 285751"/>
                <a:gd name="connsiteX47" fmla="*/ 305260 w 338138"/>
                <a:gd name="connsiteY47" fmla="*/ 221226 h 285751"/>
                <a:gd name="connsiteX48" fmla="*/ 234242 w 338138"/>
                <a:gd name="connsiteY48" fmla="*/ 221226 h 285751"/>
                <a:gd name="connsiteX49" fmla="*/ 234242 w 338138"/>
                <a:gd name="connsiteY49" fmla="*/ 243612 h 285751"/>
                <a:gd name="connsiteX50" fmla="*/ 265806 w 338138"/>
                <a:gd name="connsiteY50" fmla="*/ 243612 h 285751"/>
                <a:gd name="connsiteX51" fmla="*/ 277642 w 338138"/>
                <a:gd name="connsiteY51" fmla="*/ 256780 h 285751"/>
                <a:gd name="connsiteX52" fmla="*/ 277642 w 338138"/>
                <a:gd name="connsiteY52" fmla="*/ 272582 h 285751"/>
                <a:gd name="connsiteX53" fmla="*/ 265806 w 338138"/>
                <a:gd name="connsiteY53" fmla="*/ 285750 h 285751"/>
                <a:gd name="connsiteX54" fmla="*/ 205309 w 338138"/>
                <a:gd name="connsiteY54" fmla="*/ 285750 h 285751"/>
                <a:gd name="connsiteX55" fmla="*/ 210570 w 338138"/>
                <a:gd name="connsiteY55" fmla="*/ 269948 h 285751"/>
                <a:gd name="connsiteX56" fmla="*/ 210570 w 338138"/>
                <a:gd name="connsiteY56" fmla="*/ 213325 h 285751"/>
                <a:gd name="connsiteX57" fmla="*/ 210570 w 338138"/>
                <a:gd name="connsiteY57" fmla="*/ 172504 h 285751"/>
                <a:gd name="connsiteX58" fmla="*/ 296054 w 338138"/>
                <a:gd name="connsiteY58" fmla="*/ 172504 h 285751"/>
                <a:gd name="connsiteX59" fmla="*/ 309205 w 338138"/>
                <a:gd name="connsiteY59" fmla="*/ 159335 h 285751"/>
                <a:gd name="connsiteX60" fmla="*/ 309205 w 338138"/>
                <a:gd name="connsiteY60" fmla="*/ 39504 h 285751"/>
                <a:gd name="connsiteX61" fmla="*/ 296054 w 338138"/>
                <a:gd name="connsiteY61" fmla="*/ 27653 h 285751"/>
                <a:gd name="connsiteX62" fmla="*/ 110620 w 338138"/>
                <a:gd name="connsiteY62" fmla="*/ 27653 h 285751"/>
                <a:gd name="connsiteX63" fmla="*/ 98783 w 338138"/>
                <a:gd name="connsiteY63" fmla="*/ 39504 h 285751"/>
                <a:gd name="connsiteX64" fmla="*/ 98783 w 338138"/>
                <a:gd name="connsiteY64" fmla="*/ 65841 h 285751"/>
                <a:gd name="connsiteX65" fmla="*/ 69850 w 338138"/>
                <a:gd name="connsiteY65" fmla="*/ 65841 h 285751"/>
                <a:gd name="connsiteX66" fmla="*/ 69850 w 338138"/>
                <a:gd name="connsiteY66" fmla="*/ 34237 h 285751"/>
                <a:gd name="connsiteX67" fmla="*/ 102729 w 338138"/>
                <a:gd name="connsiteY67" fmla="*/ 0 h 285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38138" h="285751">
                  <a:moveTo>
                    <a:pt x="46038" y="261938"/>
                  </a:moveTo>
                  <a:cubicBezTo>
                    <a:pt x="41654" y="261938"/>
                    <a:pt x="38100" y="265847"/>
                    <a:pt x="38100" y="270670"/>
                  </a:cubicBezTo>
                  <a:cubicBezTo>
                    <a:pt x="38100" y="275493"/>
                    <a:pt x="41654" y="279402"/>
                    <a:pt x="46038" y="279402"/>
                  </a:cubicBezTo>
                  <a:cubicBezTo>
                    <a:pt x="50422" y="279402"/>
                    <a:pt x="53976" y="275493"/>
                    <a:pt x="53976" y="270670"/>
                  </a:cubicBezTo>
                  <a:cubicBezTo>
                    <a:pt x="53976" y="265847"/>
                    <a:pt x="50422" y="261938"/>
                    <a:pt x="46038" y="261938"/>
                  </a:cubicBezTo>
                  <a:close/>
                  <a:moveTo>
                    <a:pt x="288131" y="184150"/>
                  </a:moveTo>
                  <a:cubicBezTo>
                    <a:pt x="282432" y="184150"/>
                    <a:pt x="277812" y="188770"/>
                    <a:pt x="277812" y="194469"/>
                  </a:cubicBezTo>
                  <a:cubicBezTo>
                    <a:pt x="277812" y="200168"/>
                    <a:pt x="282432" y="204788"/>
                    <a:pt x="288131" y="204788"/>
                  </a:cubicBezTo>
                  <a:cubicBezTo>
                    <a:pt x="293830" y="204788"/>
                    <a:pt x="298450" y="200168"/>
                    <a:pt x="298450" y="194469"/>
                  </a:cubicBezTo>
                  <a:cubicBezTo>
                    <a:pt x="298450" y="188770"/>
                    <a:pt x="293830" y="184150"/>
                    <a:pt x="288131" y="184150"/>
                  </a:cubicBezTo>
                  <a:close/>
                  <a:moveTo>
                    <a:pt x="19050" y="165100"/>
                  </a:moveTo>
                  <a:lnTo>
                    <a:pt x="19050" y="242888"/>
                  </a:lnTo>
                  <a:lnTo>
                    <a:pt x="73025" y="242888"/>
                  </a:lnTo>
                  <a:lnTo>
                    <a:pt x="73025" y="165100"/>
                  </a:lnTo>
                  <a:close/>
                  <a:moveTo>
                    <a:pt x="12010" y="141288"/>
                  </a:moveTo>
                  <a:cubicBezTo>
                    <a:pt x="12010" y="141288"/>
                    <a:pt x="12010" y="141288"/>
                    <a:pt x="81400" y="141288"/>
                  </a:cubicBezTo>
                  <a:cubicBezTo>
                    <a:pt x="86738" y="141288"/>
                    <a:pt x="92075" y="146541"/>
                    <a:pt x="92075" y="153107"/>
                  </a:cubicBezTo>
                  <a:cubicBezTo>
                    <a:pt x="92075" y="153107"/>
                    <a:pt x="92075" y="153107"/>
                    <a:pt x="92075" y="273932"/>
                  </a:cubicBezTo>
                  <a:cubicBezTo>
                    <a:pt x="92075" y="280498"/>
                    <a:pt x="86738" y="285751"/>
                    <a:pt x="81400" y="285751"/>
                  </a:cubicBezTo>
                  <a:cubicBezTo>
                    <a:pt x="81400" y="285751"/>
                    <a:pt x="81400" y="285751"/>
                    <a:pt x="12010" y="285751"/>
                  </a:cubicBezTo>
                  <a:cubicBezTo>
                    <a:pt x="5337" y="285751"/>
                    <a:pt x="0" y="280498"/>
                    <a:pt x="0" y="273932"/>
                  </a:cubicBezTo>
                  <a:cubicBezTo>
                    <a:pt x="0" y="273932"/>
                    <a:pt x="0" y="273932"/>
                    <a:pt x="0" y="153107"/>
                  </a:cubicBezTo>
                  <a:cubicBezTo>
                    <a:pt x="0" y="146541"/>
                    <a:pt x="5337" y="141288"/>
                    <a:pt x="12010" y="141288"/>
                  </a:cubicBezTo>
                  <a:close/>
                  <a:moveTo>
                    <a:pt x="55002" y="82550"/>
                  </a:moveTo>
                  <a:cubicBezTo>
                    <a:pt x="55002" y="82550"/>
                    <a:pt x="55002" y="82550"/>
                    <a:pt x="175185" y="82550"/>
                  </a:cubicBezTo>
                  <a:cubicBezTo>
                    <a:pt x="185751" y="82550"/>
                    <a:pt x="193675" y="90467"/>
                    <a:pt x="193675" y="99703"/>
                  </a:cubicBezTo>
                  <a:cubicBezTo>
                    <a:pt x="193675" y="99703"/>
                    <a:pt x="193675" y="99703"/>
                    <a:pt x="193675" y="268597"/>
                  </a:cubicBezTo>
                  <a:cubicBezTo>
                    <a:pt x="193675" y="277833"/>
                    <a:pt x="185751" y="285750"/>
                    <a:pt x="175185" y="285750"/>
                  </a:cubicBezTo>
                  <a:cubicBezTo>
                    <a:pt x="175185" y="285750"/>
                    <a:pt x="175185" y="285750"/>
                    <a:pt x="107830" y="285750"/>
                  </a:cubicBezTo>
                  <a:cubicBezTo>
                    <a:pt x="109151" y="283111"/>
                    <a:pt x="109151" y="280472"/>
                    <a:pt x="109151" y="276514"/>
                  </a:cubicBezTo>
                  <a:cubicBezTo>
                    <a:pt x="109151" y="276514"/>
                    <a:pt x="109151" y="276514"/>
                    <a:pt x="109151" y="273875"/>
                  </a:cubicBezTo>
                  <a:cubicBezTo>
                    <a:pt x="110471" y="273875"/>
                    <a:pt x="113113" y="275194"/>
                    <a:pt x="115754" y="275194"/>
                  </a:cubicBezTo>
                  <a:cubicBezTo>
                    <a:pt x="121037" y="275194"/>
                    <a:pt x="124999" y="271236"/>
                    <a:pt x="124999" y="264639"/>
                  </a:cubicBezTo>
                  <a:cubicBezTo>
                    <a:pt x="124999" y="259361"/>
                    <a:pt x="121037" y="254083"/>
                    <a:pt x="115754" y="254083"/>
                  </a:cubicBezTo>
                  <a:cubicBezTo>
                    <a:pt x="113113" y="254083"/>
                    <a:pt x="110471" y="255402"/>
                    <a:pt x="109151" y="256722"/>
                  </a:cubicBezTo>
                  <a:cubicBezTo>
                    <a:pt x="109151" y="256722"/>
                    <a:pt x="109151" y="256722"/>
                    <a:pt x="109151" y="235610"/>
                  </a:cubicBezTo>
                  <a:cubicBezTo>
                    <a:pt x="109151" y="235610"/>
                    <a:pt x="109151" y="235610"/>
                    <a:pt x="168582" y="235610"/>
                  </a:cubicBezTo>
                  <a:cubicBezTo>
                    <a:pt x="168582" y="235610"/>
                    <a:pt x="168582" y="235610"/>
                    <a:pt x="168582" y="110259"/>
                  </a:cubicBezTo>
                  <a:cubicBezTo>
                    <a:pt x="168582" y="110259"/>
                    <a:pt x="168582" y="110259"/>
                    <a:pt x="61606" y="110259"/>
                  </a:cubicBezTo>
                  <a:cubicBezTo>
                    <a:pt x="61606" y="110259"/>
                    <a:pt x="61606" y="110259"/>
                    <a:pt x="61606" y="126093"/>
                  </a:cubicBezTo>
                  <a:cubicBezTo>
                    <a:pt x="61606" y="126093"/>
                    <a:pt x="61606" y="126093"/>
                    <a:pt x="36512" y="126093"/>
                  </a:cubicBezTo>
                  <a:cubicBezTo>
                    <a:pt x="36512" y="126093"/>
                    <a:pt x="36512" y="126093"/>
                    <a:pt x="36512" y="99703"/>
                  </a:cubicBezTo>
                  <a:cubicBezTo>
                    <a:pt x="36512" y="90467"/>
                    <a:pt x="45757" y="82550"/>
                    <a:pt x="55002" y="82550"/>
                  </a:cubicBezTo>
                  <a:close/>
                  <a:moveTo>
                    <a:pt x="102729" y="0"/>
                  </a:moveTo>
                  <a:cubicBezTo>
                    <a:pt x="102729" y="0"/>
                    <a:pt x="102729" y="0"/>
                    <a:pt x="305260" y="0"/>
                  </a:cubicBezTo>
                  <a:cubicBezTo>
                    <a:pt x="323672" y="0"/>
                    <a:pt x="338138" y="15802"/>
                    <a:pt x="338138" y="34237"/>
                  </a:cubicBezTo>
                  <a:cubicBezTo>
                    <a:pt x="338138" y="34237"/>
                    <a:pt x="338138" y="34237"/>
                    <a:pt x="338138" y="188306"/>
                  </a:cubicBezTo>
                  <a:cubicBezTo>
                    <a:pt x="338138" y="206741"/>
                    <a:pt x="323672" y="221226"/>
                    <a:pt x="305260" y="221226"/>
                  </a:cubicBezTo>
                  <a:cubicBezTo>
                    <a:pt x="305260" y="221226"/>
                    <a:pt x="305260" y="221226"/>
                    <a:pt x="234242" y="221226"/>
                  </a:cubicBezTo>
                  <a:cubicBezTo>
                    <a:pt x="234242" y="221226"/>
                    <a:pt x="234242" y="221226"/>
                    <a:pt x="234242" y="243612"/>
                  </a:cubicBezTo>
                  <a:cubicBezTo>
                    <a:pt x="234242" y="243612"/>
                    <a:pt x="234242" y="243612"/>
                    <a:pt x="265806" y="243612"/>
                  </a:cubicBezTo>
                  <a:cubicBezTo>
                    <a:pt x="272381" y="243612"/>
                    <a:pt x="277642" y="250196"/>
                    <a:pt x="277642" y="256780"/>
                  </a:cubicBezTo>
                  <a:cubicBezTo>
                    <a:pt x="277642" y="256780"/>
                    <a:pt x="277642" y="256780"/>
                    <a:pt x="277642" y="272582"/>
                  </a:cubicBezTo>
                  <a:cubicBezTo>
                    <a:pt x="277642" y="280483"/>
                    <a:pt x="272381" y="285750"/>
                    <a:pt x="265806" y="285750"/>
                  </a:cubicBezTo>
                  <a:cubicBezTo>
                    <a:pt x="265806" y="285750"/>
                    <a:pt x="265806" y="285750"/>
                    <a:pt x="205309" y="285750"/>
                  </a:cubicBezTo>
                  <a:cubicBezTo>
                    <a:pt x="207940" y="280483"/>
                    <a:pt x="209255" y="275216"/>
                    <a:pt x="210570" y="269948"/>
                  </a:cubicBezTo>
                  <a:cubicBezTo>
                    <a:pt x="210570" y="268632"/>
                    <a:pt x="210570" y="213325"/>
                    <a:pt x="210570" y="213325"/>
                  </a:cubicBezTo>
                  <a:cubicBezTo>
                    <a:pt x="210570" y="213325"/>
                    <a:pt x="210570" y="213325"/>
                    <a:pt x="210570" y="172504"/>
                  </a:cubicBezTo>
                  <a:cubicBezTo>
                    <a:pt x="210570" y="172504"/>
                    <a:pt x="210570" y="172504"/>
                    <a:pt x="296054" y="172504"/>
                  </a:cubicBezTo>
                  <a:cubicBezTo>
                    <a:pt x="303945" y="172504"/>
                    <a:pt x="309205" y="165920"/>
                    <a:pt x="309205" y="159335"/>
                  </a:cubicBezTo>
                  <a:cubicBezTo>
                    <a:pt x="309205" y="159335"/>
                    <a:pt x="309205" y="159335"/>
                    <a:pt x="309205" y="39504"/>
                  </a:cubicBezTo>
                  <a:cubicBezTo>
                    <a:pt x="309205" y="32920"/>
                    <a:pt x="303945" y="27653"/>
                    <a:pt x="296054" y="27653"/>
                  </a:cubicBezTo>
                  <a:cubicBezTo>
                    <a:pt x="296054" y="27653"/>
                    <a:pt x="296054" y="27653"/>
                    <a:pt x="110620" y="27653"/>
                  </a:cubicBezTo>
                  <a:cubicBezTo>
                    <a:pt x="104044" y="27653"/>
                    <a:pt x="98783" y="32920"/>
                    <a:pt x="98783" y="39504"/>
                  </a:cubicBezTo>
                  <a:cubicBezTo>
                    <a:pt x="98783" y="39504"/>
                    <a:pt x="98783" y="39504"/>
                    <a:pt x="98783" y="65841"/>
                  </a:cubicBezTo>
                  <a:cubicBezTo>
                    <a:pt x="98783" y="65841"/>
                    <a:pt x="98783" y="65841"/>
                    <a:pt x="69850" y="65841"/>
                  </a:cubicBezTo>
                  <a:cubicBezTo>
                    <a:pt x="69850" y="65841"/>
                    <a:pt x="69850" y="65841"/>
                    <a:pt x="69850" y="34237"/>
                  </a:cubicBezTo>
                  <a:cubicBezTo>
                    <a:pt x="69850" y="15802"/>
                    <a:pt x="84317" y="0"/>
                    <a:pt x="102729" y="0"/>
                  </a:cubicBezTo>
                  <a:close/>
                </a:path>
              </a:pathLst>
            </a:custGeom>
            <a:solidFill>
              <a:schemeClr val="bg1"/>
            </a:solidFill>
            <a:ln>
              <a:noFill/>
            </a:ln>
            <a:extLst/>
          </p:spPr>
          <p:txBody>
            <a:bodyPr anchor="ctr"/>
            <a:lstStyle/>
            <a:p>
              <a:pPr algn="ctr"/>
              <a:endParaRPr/>
            </a:p>
          </p:txBody>
        </p:sp>
        <p:sp>
          <p:nvSpPr>
            <p:cNvPr id="57" name="Rectangle 32"/>
            <p:cNvSpPr/>
            <p:nvPr/>
          </p:nvSpPr>
          <p:spPr>
            <a:xfrm>
              <a:off x="1277955" y="3106586"/>
              <a:ext cx="1354233" cy="218054"/>
            </a:xfrm>
            <a:prstGeom prst="rect">
              <a:avLst/>
            </a:prstGeom>
          </p:spPr>
          <p:txBody>
            <a:bodyPr wrap="none" lIns="0" tIns="0" rIns="0" bIns="0" anchor="ctr" anchorCtr="1">
              <a:normAutofit/>
            </a:bodyPr>
            <a:lstStyle/>
            <a:p>
              <a:pPr>
                <a:buFont typeface="Wingdings 2" pitchFamily="18" charset="2"/>
                <a:buNone/>
              </a:pPr>
              <a:endParaRPr lang="en-US" altLang="zh-CN" dirty="0">
                <a:latin typeface="Arial" charset="0"/>
              </a:endParaRPr>
            </a:p>
          </p:txBody>
        </p:sp>
      </p:grpSp>
      <p:sp>
        <p:nvSpPr>
          <p:cNvPr id="2" name="矩形 1"/>
          <p:cNvSpPr/>
          <p:nvPr/>
        </p:nvSpPr>
        <p:spPr>
          <a:xfrm>
            <a:off x="10058706" y="4013893"/>
            <a:ext cx="1631210" cy="538605"/>
          </a:xfrm>
          <a:prstGeom prst="rect">
            <a:avLst/>
          </a:prstGeom>
        </p:spPr>
        <p:txBody>
          <a:bodyPr wrap="none" lIns="121917" tIns="60958" rIns="121917" bIns="60958">
            <a:spAutoFit/>
          </a:bodyPr>
          <a:lstStyle/>
          <a:p>
            <a:r>
              <a:rPr lang="zh-CN" altLang="en-US" sz="2700" dirty="0">
                <a:latin typeface="Arial" charset="0"/>
              </a:rPr>
              <a:t>早期阅读</a:t>
            </a:r>
            <a:endParaRPr lang="zh-CN" altLang="en-US" sz="2700" dirty="0"/>
          </a:p>
        </p:txBody>
      </p:sp>
      <p:sp>
        <p:nvSpPr>
          <p:cNvPr id="3" name="矩形 2"/>
          <p:cNvSpPr/>
          <p:nvPr/>
        </p:nvSpPr>
        <p:spPr>
          <a:xfrm>
            <a:off x="9408955" y="4438594"/>
            <a:ext cx="2913619" cy="369332"/>
          </a:xfrm>
          <a:prstGeom prst="rect">
            <a:avLst/>
          </a:prstGeom>
        </p:spPr>
        <p:txBody>
          <a:bodyPr wrap="none" lIns="121917" tIns="60958" rIns="121917" bIns="60958">
            <a:spAutoFit/>
          </a:bodyPr>
          <a:lstStyle/>
          <a:p>
            <a:r>
              <a:rPr lang="zh-CN" altLang="en-US" sz="1600" dirty="0">
                <a:latin typeface="Arial" charset="0"/>
              </a:rPr>
              <a:t>（前阅读、前识字、前书写）</a:t>
            </a:r>
            <a:endParaRPr lang="zh-CN" altLang="en-US" sz="1600" dirty="0"/>
          </a:p>
        </p:txBody>
      </p:sp>
      <p:pic>
        <p:nvPicPr>
          <p:cNvPr id="37" name="图片 3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045442" y="64592"/>
            <a:ext cx="1079535" cy="1412776"/>
          </a:xfrm>
          <a:prstGeom prst="rect">
            <a:avLst/>
          </a:prstGeom>
        </p:spPr>
      </p:pic>
      <p:sp>
        <p:nvSpPr>
          <p:cNvPr id="44" name="Freeform: Shape 46"/>
          <p:cNvSpPr>
            <a:spLocks/>
          </p:cNvSpPr>
          <p:nvPr/>
        </p:nvSpPr>
        <p:spPr bwMode="auto">
          <a:xfrm>
            <a:off x="1389314" y="740702"/>
            <a:ext cx="170727" cy="170727"/>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w 21600"/>
              <a:gd name="T43" fmla="*/ 0 h 21600"/>
              <a:gd name="T44" fmla="*/ 0 w 21600"/>
              <a:gd name="T45" fmla="*/ 0 h 21600"/>
              <a:gd name="T46" fmla="*/ 0 w 21600"/>
              <a:gd name="T47" fmla="*/ 0 h 21600"/>
              <a:gd name="T48" fmla="*/ 0 w 21600"/>
              <a:gd name="T49" fmla="*/ 0 h 21600"/>
              <a:gd name="T50" fmla="*/ 0 w 21600"/>
              <a:gd name="T51" fmla="*/ 0 h 21600"/>
              <a:gd name="T52" fmla="*/ 0 w 21600"/>
              <a:gd name="T53" fmla="*/ 0 h 21600"/>
              <a:gd name="T54" fmla="*/ 0 w 21600"/>
              <a:gd name="T55" fmla="*/ 0 h 21600"/>
              <a:gd name="T56" fmla="*/ 0 w 21600"/>
              <a:gd name="T57" fmla="*/ 0 h 21600"/>
              <a:gd name="T58" fmla="*/ 0 w 21600"/>
              <a:gd name="T59" fmla="*/ 0 h 21600"/>
              <a:gd name="T60" fmla="*/ 0 w 21600"/>
              <a:gd name="T61" fmla="*/ 0 h 21600"/>
              <a:gd name="T62" fmla="*/ 0 w 21600"/>
              <a:gd name="T63" fmla="*/ 0 h 21600"/>
              <a:gd name="T64" fmla="*/ 0 w 21600"/>
              <a:gd name="T65" fmla="*/ 0 h 21600"/>
              <a:gd name="T66" fmla="*/ 0 w 21600"/>
              <a:gd name="T67" fmla="*/ 0 h 21600"/>
              <a:gd name="T68" fmla="*/ 0 w 21600"/>
              <a:gd name="T69" fmla="*/ 0 h 21600"/>
              <a:gd name="T70" fmla="*/ 0 w 21600"/>
              <a:gd name="T71" fmla="*/ 0 h 21600"/>
              <a:gd name="T72" fmla="*/ 0 w 21600"/>
              <a:gd name="T73" fmla="*/ 0 h 21600"/>
              <a:gd name="T74" fmla="*/ 0 w 21600"/>
              <a:gd name="T75" fmla="*/ 0 h 21600"/>
              <a:gd name="T76" fmla="*/ 0 w 21600"/>
              <a:gd name="T77" fmla="*/ 0 h 21600"/>
              <a:gd name="T78" fmla="*/ 0 w 21600"/>
              <a:gd name="T79" fmla="*/ 0 h 21600"/>
              <a:gd name="T80" fmla="*/ 0 w 21600"/>
              <a:gd name="T81" fmla="*/ 0 h 21600"/>
              <a:gd name="T82" fmla="*/ 0 w 21600"/>
              <a:gd name="T83" fmla="*/ 0 h 21600"/>
              <a:gd name="T84" fmla="*/ 0 w 21600"/>
              <a:gd name="T85" fmla="*/ 0 h 21600"/>
              <a:gd name="T86" fmla="*/ 0 w 21600"/>
              <a:gd name="T87" fmla="*/ 0 h 21600"/>
              <a:gd name="T88" fmla="*/ 0 w 21600"/>
              <a:gd name="T89" fmla="*/ 0 h 21600"/>
              <a:gd name="T90" fmla="*/ 0 w 21600"/>
              <a:gd name="T91" fmla="*/ 0 h 21600"/>
              <a:gd name="T92" fmla="*/ 0 w 21600"/>
              <a:gd name="T93" fmla="*/ 0 h 21600"/>
              <a:gd name="T94" fmla="*/ 0 w 21600"/>
              <a:gd name="T95" fmla="*/ 0 h 21600"/>
              <a:gd name="T96" fmla="*/ 0 w 21600"/>
              <a:gd name="T97" fmla="*/ 0 h 21600"/>
              <a:gd name="T98" fmla="*/ 0 w 21600"/>
              <a:gd name="T99" fmla="*/ 0 h 21600"/>
              <a:gd name="T100" fmla="*/ 0 w 21600"/>
              <a:gd name="T101" fmla="*/ 0 h 21600"/>
              <a:gd name="T102" fmla="*/ 0 w 21600"/>
              <a:gd name="T103" fmla="*/ 0 h 21600"/>
              <a:gd name="T104" fmla="*/ 0 w 21600"/>
              <a:gd name="T105" fmla="*/ 0 h 21600"/>
              <a:gd name="T106" fmla="*/ 0 w 21600"/>
              <a:gd name="T107" fmla="*/ 0 h 21600"/>
              <a:gd name="T108" fmla="*/ 0 w 21600"/>
              <a:gd name="T109" fmla="*/ 0 h 21600"/>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21600" h="21600">
                <a:moveTo>
                  <a:pt x="21031" y="8861"/>
                </a:moveTo>
                <a:lnTo>
                  <a:pt x="17805" y="8267"/>
                </a:lnTo>
                <a:cubicBezTo>
                  <a:pt x="17492" y="8210"/>
                  <a:pt x="17382" y="7947"/>
                  <a:pt x="17559" y="7682"/>
                </a:cubicBezTo>
                <a:lnTo>
                  <a:pt x="19409" y="4939"/>
                </a:lnTo>
                <a:cubicBezTo>
                  <a:pt x="19588" y="4676"/>
                  <a:pt x="19549" y="4276"/>
                  <a:pt x="19324" y="4051"/>
                </a:cubicBezTo>
                <a:lnTo>
                  <a:pt x="17549" y="2276"/>
                </a:lnTo>
                <a:cubicBezTo>
                  <a:pt x="17324" y="2052"/>
                  <a:pt x="16924" y="2013"/>
                  <a:pt x="16661" y="2191"/>
                </a:cubicBezTo>
                <a:lnTo>
                  <a:pt x="13918" y="4042"/>
                </a:lnTo>
                <a:cubicBezTo>
                  <a:pt x="13654" y="4220"/>
                  <a:pt x="13391" y="4109"/>
                  <a:pt x="13333" y="3796"/>
                </a:cubicBezTo>
                <a:lnTo>
                  <a:pt x="12739" y="569"/>
                </a:lnTo>
                <a:cubicBezTo>
                  <a:pt x="12681" y="255"/>
                  <a:pt x="12374" y="0"/>
                  <a:pt x="12056" y="0"/>
                </a:cubicBezTo>
                <a:lnTo>
                  <a:pt x="9545" y="0"/>
                </a:lnTo>
                <a:cubicBezTo>
                  <a:pt x="9227" y="0"/>
                  <a:pt x="8919" y="255"/>
                  <a:pt x="8861" y="569"/>
                </a:cubicBezTo>
                <a:lnTo>
                  <a:pt x="8267" y="3796"/>
                </a:lnTo>
                <a:cubicBezTo>
                  <a:pt x="8210" y="4109"/>
                  <a:pt x="7947" y="4219"/>
                  <a:pt x="7682" y="4041"/>
                </a:cubicBezTo>
                <a:lnTo>
                  <a:pt x="4939" y="2191"/>
                </a:lnTo>
                <a:cubicBezTo>
                  <a:pt x="4676" y="2013"/>
                  <a:pt x="4276" y="2052"/>
                  <a:pt x="4051" y="2276"/>
                </a:cubicBezTo>
                <a:lnTo>
                  <a:pt x="2276" y="4051"/>
                </a:lnTo>
                <a:cubicBezTo>
                  <a:pt x="2051" y="4277"/>
                  <a:pt x="2012" y="4677"/>
                  <a:pt x="2191" y="4939"/>
                </a:cubicBezTo>
                <a:lnTo>
                  <a:pt x="4041" y="7682"/>
                </a:lnTo>
                <a:cubicBezTo>
                  <a:pt x="4220" y="7946"/>
                  <a:pt x="4108" y="8209"/>
                  <a:pt x="3796" y="8267"/>
                </a:cubicBezTo>
                <a:lnTo>
                  <a:pt x="569" y="8861"/>
                </a:lnTo>
                <a:cubicBezTo>
                  <a:pt x="255" y="8919"/>
                  <a:pt x="0" y="9226"/>
                  <a:pt x="0" y="9545"/>
                </a:cubicBezTo>
                <a:lnTo>
                  <a:pt x="0" y="12055"/>
                </a:lnTo>
                <a:cubicBezTo>
                  <a:pt x="0" y="12373"/>
                  <a:pt x="255" y="12681"/>
                  <a:pt x="569" y="12739"/>
                </a:cubicBezTo>
                <a:lnTo>
                  <a:pt x="3796" y="13333"/>
                </a:lnTo>
                <a:cubicBezTo>
                  <a:pt x="4110" y="13390"/>
                  <a:pt x="4219" y="13653"/>
                  <a:pt x="4042" y="13917"/>
                </a:cubicBezTo>
                <a:lnTo>
                  <a:pt x="2191" y="16661"/>
                </a:lnTo>
                <a:cubicBezTo>
                  <a:pt x="2012" y="16925"/>
                  <a:pt x="2051" y="17324"/>
                  <a:pt x="2276" y="17549"/>
                </a:cubicBezTo>
                <a:lnTo>
                  <a:pt x="4051" y="19324"/>
                </a:lnTo>
                <a:cubicBezTo>
                  <a:pt x="4276" y="19549"/>
                  <a:pt x="4676" y="19589"/>
                  <a:pt x="4939" y="19410"/>
                </a:cubicBezTo>
                <a:lnTo>
                  <a:pt x="7682" y="17559"/>
                </a:lnTo>
                <a:cubicBezTo>
                  <a:pt x="7946" y="17381"/>
                  <a:pt x="8209" y="17492"/>
                  <a:pt x="8267" y="17804"/>
                </a:cubicBezTo>
                <a:lnTo>
                  <a:pt x="8861" y="21031"/>
                </a:lnTo>
                <a:cubicBezTo>
                  <a:pt x="8919" y="21345"/>
                  <a:pt x="9226" y="21600"/>
                  <a:pt x="9545" y="21600"/>
                </a:cubicBezTo>
                <a:lnTo>
                  <a:pt x="12056" y="21600"/>
                </a:lnTo>
                <a:cubicBezTo>
                  <a:pt x="12374" y="21600"/>
                  <a:pt x="12681" y="21345"/>
                  <a:pt x="12739" y="21031"/>
                </a:cubicBezTo>
                <a:lnTo>
                  <a:pt x="13333" y="17804"/>
                </a:lnTo>
                <a:cubicBezTo>
                  <a:pt x="13390" y="17492"/>
                  <a:pt x="13653" y="17382"/>
                  <a:pt x="13918" y="17559"/>
                </a:cubicBezTo>
                <a:lnTo>
                  <a:pt x="16661" y="19410"/>
                </a:lnTo>
                <a:cubicBezTo>
                  <a:pt x="16924" y="19589"/>
                  <a:pt x="17324" y="19549"/>
                  <a:pt x="17549" y="19324"/>
                </a:cubicBezTo>
                <a:lnTo>
                  <a:pt x="19324" y="17551"/>
                </a:lnTo>
                <a:cubicBezTo>
                  <a:pt x="19549" y="17324"/>
                  <a:pt x="19588" y="16925"/>
                  <a:pt x="19409" y="16661"/>
                </a:cubicBezTo>
                <a:lnTo>
                  <a:pt x="17559" y="13917"/>
                </a:lnTo>
                <a:cubicBezTo>
                  <a:pt x="17380" y="13654"/>
                  <a:pt x="17491" y="13391"/>
                  <a:pt x="17804" y="13333"/>
                </a:cubicBezTo>
                <a:lnTo>
                  <a:pt x="21031" y="12739"/>
                </a:lnTo>
                <a:cubicBezTo>
                  <a:pt x="21344" y="12681"/>
                  <a:pt x="21600" y="12374"/>
                  <a:pt x="21600" y="12055"/>
                </a:cubicBezTo>
                <a:lnTo>
                  <a:pt x="21600" y="9545"/>
                </a:lnTo>
                <a:cubicBezTo>
                  <a:pt x="21600" y="9227"/>
                  <a:pt x="21344" y="8919"/>
                  <a:pt x="21031" y="8861"/>
                </a:cubicBezTo>
                <a:close/>
                <a:moveTo>
                  <a:pt x="10826" y="14160"/>
                </a:moveTo>
                <a:cubicBezTo>
                  <a:pt x="8974" y="14160"/>
                  <a:pt x="7473" y="12659"/>
                  <a:pt x="7473" y="10807"/>
                </a:cubicBezTo>
                <a:cubicBezTo>
                  <a:pt x="7473" y="8956"/>
                  <a:pt x="8974" y="7456"/>
                  <a:pt x="10826" y="7456"/>
                </a:cubicBezTo>
                <a:cubicBezTo>
                  <a:pt x="12677" y="7456"/>
                  <a:pt x="14178" y="8956"/>
                  <a:pt x="14178" y="10807"/>
                </a:cubicBezTo>
                <a:cubicBezTo>
                  <a:pt x="14178" y="12659"/>
                  <a:pt x="12677" y="14160"/>
                  <a:pt x="10826" y="14160"/>
                </a:cubicBezTo>
                <a:close/>
                <a:moveTo>
                  <a:pt x="10826" y="14160"/>
                </a:moveTo>
              </a:path>
            </a:pathLst>
          </a:custGeom>
          <a:solidFill>
            <a:srgbClr val="FFFFFF"/>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121917" tIns="60958" rIns="121917" bIns="60958" anchor="ctr"/>
          <a:lstStyle/>
          <a:p>
            <a:pPr algn="ctr"/>
            <a:endParaRPr/>
          </a:p>
        </p:txBody>
      </p:sp>
      <p:sp>
        <p:nvSpPr>
          <p:cNvPr id="45" name="Freeform: Shape 47"/>
          <p:cNvSpPr>
            <a:spLocks/>
          </p:cNvSpPr>
          <p:nvPr/>
        </p:nvSpPr>
        <p:spPr bwMode="auto">
          <a:xfrm>
            <a:off x="1103445" y="854256"/>
            <a:ext cx="342248" cy="343041"/>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w 21600"/>
              <a:gd name="T43" fmla="*/ 0 h 21600"/>
              <a:gd name="T44" fmla="*/ 0 w 21600"/>
              <a:gd name="T45" fmla="*/ 0 h 21600"/>
              <a:gd name="T46" fmla="*/ 0 w 21600"/>
              <a:gd name="T47" fmla="*/ 0 h 21600"/>
              <a:gd name="T48" fmla="*/ 0 w 21600"/>
              <a:gd name="T49" fmla="*/ 0 h 21600"/>
              <a:gd name="T50" fmla="*/ 0 w 21600"/>
              <a:gd name="T51" fmla="*/ 0 h 21600"/>
              <a:gd name="T52" fmla="*/ 0 w 21600"/>
              <a:gd name="T53" fmla="*/ 0 h 21600"/>
              <a:gd name="T54" fmla="*/ 0 w 21600"/>
              <a:gd name="T55" fmla="*/ 0 h 21600"/>
              <a:gd name="T56" fmla="*/ 0 w 21600"/>
              <a:gd name="T57" fmla="*/ 0 h 21600"/>
              <a:gd name="T58" fmla="*/ 0 w 21600"/>
              <a:gd name="T59" fmla="*/ 0 h 21600"/>
              <a:gd name="T60" fmla="*/ 0 w 21600"/>
              <a:gd name="T61" fmla="*/ 0 h 21600"/>
              <a:gd name="T62" fmla="*/ 0 w 21600"/>
              <a:gd name="T63" fmla="*/ 0 h 21600"/>
              <a:gd name="T64" fmla="*/ 0 w 21600"/>
              <a:gd name="T65" fmla="*/ 0 h 21600"/>
              <a:gd name="T66" fmla="*/ 0 w 21600"/>
              <a:gd name="T67" fmla="*/ 0 h 21600"/>
              <a:gd name="T68" fmla="*/ 0 w 21600"/>
              <a:gd name="T69" fmla="*/ 0 h 21600"/>
              <a:gd name="T70" fmla="*/ 0 w 21600"/>
              <a:gd name="T71" fmla="*/ 0 h 21600"/>
              <a:gd name="T72" fmla="*/ 0 w 21600"/>
              <a:gd name="T73" fmla="*/ 0 h 21600"/>
              <a:gd name="T74" fmla="*/ 0 w 21600"/>
              <a:gd name="T75" fmla="*/ 0 h 21600"/>
              <a:gd name="T76" fmla="*/ 0 w 21600"/>
              <a:gd name="T77" fmla="*/ 0 h 21600"/>
              <a:gd name="T78" fmla="*/ 0 w 21600"/>
              <a:gd name="T79" fmla="*/ 0 h 21600"/>
              <a:gd name="T80" fmla="*/ 0 w 21600"/>
              <a:gd name="T81" fmla="*/ 0 h 21600"/>
              <a:gd name="T82" fmla="*/ 0 w 21600"/>
              <a:gd name="T83" fmla="*/ 0 h 21600"/>
              <a:gd name="T84" fmla="*/ 0 w 21600"/>
              <a:gd name="T85" fmla="*/ 0 h 21600"/>
              <a:gd name="T86" fmla="*/ 0 w 21600"/>
              <a:gd name="T87" fmla="*/ 0 h 21600"/>
              <a:gd name="T88" fmla="*/ 0 w 21600"/>
              <a:gd name="T89" fmla="*/ 0 h 21600"/>
              <a:gd name="T90" fmla="*/ 0 w 21600"/>
              <a:gd name="T91" fmla="*/ 0 h 21600"/>
              <a:gd name="T92" fmla="*/ 0 w 21600"/>
              <a:gd name="T93" fmla="*/ 0 h 21600"/>
              <a:gd name="T94" fmla="*/ 0 w 21600"/>
              <a:gd name="T95" fmla="*/ 0 h 21600"/>
              <a:gd name="T96" fmla="*/ 0 w 21600"/>
              <a:gd name="T97" fmla="*/ 0 h 21600"/>
              <a:gd name="T98" fmla="*/ 0 w 21600"/>
              <a:gd name="T99" fmla="*/ 0 h 21600"/>
              <a:gd name="T100" fmla="*/ 0 w 21600"/>
              <a:gd name="T101" fmla="*/ 0 h 21600"/>
              <a:gd name="T102" fmla="*/ 0 w 21600"/>
              <a:gd name="T103" fmla="*/ 0 h 21600"/>
              <a:gd name="T104" fmla="*/ 0 w 21600"/>
              <a:gd name="T105" fmla="*/ 0 h 21600"/>
              <a:gd name="T106" fmla="*/ 0 w 21600"/>
              <a:gd name="T107" fmla="*/ 0 h 21600"/>
              <a:gd name="T108" fmla="*/ 0 w 21600"/>
              <a:gd name="T109" fmla="*/ 0 h 21600"/>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21600" h="21600">
                <a:moveTo>
                  <a:pt x="21032" y="8862"/>
                </a:moveTo>
                <a:lnTo>
                  <a:pt x="17805" y="8267"/>
                </a:lnTo>
                <a:cubicBezTo>
                  <a:pt x="17492" y="8210"/>
                  <a:pt x="17382" y="7947"/>
                  <a:pt x="17560" y="7684"/>
                </a:cubicBezTo>
                <a:lnTo>
                  <a:pt x="19410" y="4940"/>
                </a:lnTo>
                <a:cubicBezTo>
                  <a:pt x="19588" y="4676"/>
                  <a:pt x="19550" y="4276"/>
                  <a:pt x="19324" y="4051"/>
                </a:cubicBezTo>
                <a:lnTo>
                  <a:pt x="17549" y="2276"/>
                </a:lnTo>
                <a:cubicBezTo>
                  <a:pt x="17324" y="2051"/>
                  <a:pt x="16924" y="2013"/>
                  <a:pt x="16661" y="2191"/>
                </a:cubicBezTo>
                <a:lnTo>
                  <a:pt x="13917" y="4041"/>
                </a:lnTo>
                <a:cubicBezTo>
                  <a:pt x="13653" y="4219"/>
                  <a:pt x="13390" y="4108"/>
                  <a:pt x="13332" y="3796"/>
                </a:cubicBezTo>
                <a:lnTo>
                  <a:pt x="12739" y="569"/>
                </a:lnTo>
                <a:cubicBezTo>
                  <a:pt x="12681" y="256"/>
                  <a:pt x="12374" y="0"/>
                  <a:pt x="12055" y="0"/>
                </a:cubicBezTo>
                <a:lnTo>
                  <a:pt x="9545" y="0"/>
                </a:lnTo>
                <a:cubicBezTo>
                  <a:pt x="9226" y="0"/>
                  <a:pt x="8919" y="256"/>
                  <a:pt x="8861" y="569"/>
                </a:cubicBezTo>
                <a:lnTo>
                  <a:pt x="8268" y="3796"/>
                </a:lnTo>
                <a:cubicBezTo>
                  <a:pt x="8210" y="4108"/>
                  <a:pt x="7947" y="4219"/>
                  <a:pt x="7683" y="4041"/>
                </a:cubicBezTo>
                <a:lnTo>
                  <a:pt x="4940" y="2191"/>
                </a:lnTo>
                <a:cubicBezTo>
                  <a:pt x="4676" y="2013"/>
                  <a:pt x="4276" y="2051"/>
                  <a:pt x="4051" y="2276"/>
                </a:cubicBezTo>
                <a:lnTo>
                  <a:pt x="2276" y="4051"/>
                </a:lnTo>
                <a:cubicBezTo>
                  <a:pt x="2051" y="4276"/>
                  <a:pt x="2012" y="4677"/>
                  <a:pt x="2190" y="4940"/>
                </a:cubicBezTo>
                <a:lnTo>
                  <a:pt x="4040" y="7684"/>
                </a:lnTo>
                <a:cubicBezTo>
                  <a:pt x="4218" y="7947"/>
                  <a:pt x="4108" y="8210"/>
                  <a:pt x="3795" y="8267"/>
                </a:cubicBezTo>
                <a:lnTo>
                  <a:pt x="568" y="8862"/>
                </a:lnTo>
                <a:cubicBezTo>
                  <a:pt x="256" y="8920"/>
                  <a:pt x="0" y="9227"/>
                  <a:pt x="0" y="9545"/>
                </a:cubicBezTo>
                <a:lnTo>
                  <a:pt x="0" y="12055"/>
                </a:lnTo>
                <a:cubicBezTo>
                  <a:pt x="0" y="12374"/>
                  <a:pt x="256" y="12681"/>
                  <a:pt x="568" y="12738"/>
                </a:cubicBezTo>
                <a:lnTo>
                  <a:pt x="3796" y="13333"/>
                </a:lnTo>
                <a:cubicBezTo>
                  <a:pt x="4108" y="13391"/>
                  <a:pt x="4219" y="13654"/>
                  <a:pt x="4041" y="13917"/>
                </a:cubicBezTo>
                <a:lnTo>
                  <a:pt x="2190" y="16661"/>
                </a:lnTo>
                <a:cubicBezTo>
                  <a:pt x="2012" y="16924"/>
                  <a:pt x="2050" y="17324"/>
                  <a:pt x="2276" y="17549"/>
                </a:cubicBezTo>
                <a:lnTo>
                  <a:pt x="4051" y="19324"/>
                </a:lnTo>
                <a:cubicBezTo>
                  <a:pt x="4276" y="19549"/>
                  <a:pt x="4676" y="19588"/>
                  <a:pt x="4940" y="19410"/>
                </a:cubicBezTo>
                <a:lnTo>
                  <a:pt x="7683" y="17560"/>
                </a:lnTo>
                <a:cubicBezTo>
                  <a:pt x="7947" y="17382"/>
                  <a:pt x="8210" y="17493"/>
                  <a:pt x="8268" y="17805"/>
                </a:cubicBezTo>
                <a:lnTo>
                  <a:pt x="8861" y="21031"/>
                </a:lnTo>
                <a:cubicBezTo>
                  <a:pt x="8919" y="21344"/>
                  <a:pt x="9226" y="21600"/>
                  <a:pt x="9545" y="21600"/>
                </a:cubicBezTo>
                <a:lnTo>
                  <a:pt x="12055" y="21600"/>
                </a:lnTo>
                <a:cubicBezTo>
                  <a:pt x="12374" y="21600"/>
                  <a:pt x="12681" y="21344"/>
                  <a:pt x="12739" y="21031"/>
                </a:cubicBezTo>
                <a:lnTo>
                  <a:pt x="13332" y="17805"/>
                </a:lnTo>
                <a:cubicBezTo>
                  <a:pt x="13390" y="17492"/>
                  <a:pt x="13653" y="17381"/>
                  <a:pt x="13917" y="17560"/>
                </a:cubicBezTo>
                <a:lnTo>
                  <a:pt x="16661" y="19410"/>
                </a:lnTo>
                <a:cubicBezTo>
                  <a:pt x="16924" y="19588"/>
                  <a:pt x="17324" y="19550"/>
                  <a:pt x="17549" y="19324"/>
                </a:cubicBezTo>
                <a:lnTo>
                  <a:pt x="19324" y="17550"/>
                </a:lnTo>
                <a:cubicBezTo>
                  <a:pt x="19549" y="17324"/>
                  <a:pt x="19588" y="16924"/>
                  <a:pt x="19410" y="16661"/>
                </a:cubicBezTo>
                <a:lnTo>
                  <a:pt x="17559" y="13917"/>
                </a:lnTo>
                <a:cubicBezTo>
                  <a:pt x="17381" y="13654"/>
                  <a:pt x="17492" y="13391"/>
                  <a:pt x="17804" y="13333"/>
                </a:cubicBezTo>
                <a:lnTo>
                  <a:pt x="21032" y="12738"/>
                </a:lnTo>
                <a:cubicBezTo>
                  <a:pt x="21344" y="12681"/>
                  <a:pt x="21600" y="12374"/>
                  <a:pt x="21600" y="12055"/>
                </a:cubicBezTo>
                <a:lnTo>
                  <a:pt x="21600" y="9545"/>
                </a:lnTo>
                <a:cubicBezTo>
                  <a:pt x="21600" y="9227"/>
                  <a:pt x="21344" y="8920"/>
                  <a:pt x="21032" y="8862"/>
                </a:cubicBezTo>
                <a:close/>
                <a:moveTo>
                  <a:pt x="10799" y="14712"/>
                </a:moveTo>
                <a:cubicBezTo>
                  <a:pt x="8643" y="14712"/>
                  <a:pt x="6896" y="12964"/>
                  <a:pt x="6896" y="10809"/>
                </a:cubicBezTo>
                <a:cubicBezTo>
                  <a:pt x="6896" y="8654"/>
                  <a:pt x="8643" y="6907"/>
                  <a:pt x="10799" y="6907"/>
                </a:cubicBezTo>
                <a:cubicBezTo>
                  <a:pt x="12954" y="6907"/>
                  <a:pt x="14701" y="8654"/>
                  <a:pt x="14701" y="10809"/>
                </a:cubicBezTo>
                <a:cubicBezTo>
                  <a:pt x="14701" y="12964"/>
                  <a:pt x="12954" y="14712"/>
                  <a:pt x="10799" y="14712"/>
                </a:cubicBezTo>
                <a:close/>
                <a:moveTo>
                  <a:pt x="10799" y="14712"/>
                </a:moveTo>
              </a:path>
            </a:pathLst>
          </a:custGeom>
          <a:solidFill>
            <a:srgbClr val="FFFFFF"/>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121917" tIns="60958" rIns="121917" bIns="60958" anchor="ctr"/>
          <a:lstStyle/>
          <a:p>
            <a:pPr algn="ctr"/>
            <a:endParaRPr/>
          </a:p>
        </p:txBody>
      </p:sp>
      <p:sp>
        <p:nvSpPr>
          <p:cNvPr id="7" name="TextBox 6"/>
          <p:cNvSpPr txBox="1"/>
          <p:nvPr/>
        </p:nvSpPr>
        <p:spPr>
          <a:xfrm>
            <a:off x="1799454" y="740702"/>
            <a:ext cx="6793703" cy="584775"/>
          </a:xfrm>
          <a:prstGeom prst="rect">
            <a:avLst/>
          </a:prstGeom>
          <a:noFill/>
        </p:spPr>
        <p:txBody>
          <a:bodyPr wrap="square" rtlCol="0">
            <a:spAutoFit/>
          </a:bodyPr>
          <a:lstStyle/>
          <a:p>
            <a:r>
              <a:rPr lang="zh-CN" altLang="en-US" sz="3200" b="1" dirty="0" smtClean="0"/>
              <a:t>学前儿童语言学习与发展活动类型</a:t>
            </a:r>
            <a:endParaRPr lang="zh-CN" altLang="en-US" sz="3200" b="1" dirty="0"/>
          </a:p>
        </p:txBody>
      </p:sp>
    </p:spTree>
    <p:extLst>
      <p:ext uri="{BB962C8B-B14F-4D97-AF65-F5344CB8AC3E}">
        <p14:creationId xmlns:p14="http://schemas.microsoft.com/office/powerpoint/2010/main" val="18963856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PA_MH_Entry_2"/>
          <p:cNvSpPr/>
          <p:nvPr>
            <p:custDataLst>
              <p:tags r:id="rId2"/>
            </p:custDataLst>
          </p:nvPr>
        </p:nvSpPr>
        <p:spPr>
          <a:xfrm>
            <a:off x="2391326" y="2745048"/>
            <a:ext cx="8061853" cy="661117"/>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2700" cap="sq">
            <a:solidFill>
              <a:schemeClr val="accent1">
                <a:lumMod val="60000"/>
                <a:lumOff val="40000"/>
              </a:schemeClr>
            </a:solidFill>
            <a:prstDash val="dash"/>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rmAutofit/>
          </a:bodyPr>
          <a:lstStyle/>
          <a:p>
            <a:pPr algn="ctr">
              <a:lnSpc>
                <a:spcPct val="130000"/>
              </a:lnSpc>
            </a:pPr>
            <a:endParaRPr lang="zh-CN" altLang="en-US" sz="2000" dirty="0">
              <a:solidFill>
                <a:srgbClr val="B2B2B2"/>
              </a:solidFill>
              <a:cs typeface="+mn-ea"/>
              <a:sym typeface="+mn-lt"/>
            </a:endParaRPr>
          </a:p>
        </p:txBody>
      </p:sp>
      <p:sp>
        <p:nvSpPr>
          <p:cNvPr id="40" name="PA_MH_Entry_3"/>
          <p:cNvSpPr/>
          <p:nvPr>
            <p:custDataLst>
              <p:tags r:id="rId3"/>
            </p:custDataLst>
          </p:nvPr>
        </p:nvSpPr>
        <p:spPr>
          <a:xfrm>
            <a:off x="5754180" y="3770299"/>
            <a:ext cx="4698999" cy="661117"/>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2700" cap="sq">
            <a:solidFill>
              <a:schemeClr val="accent1">
                <a:lumMod val="60000"/>
                <a:lumOff val="40000"/>
              </a:schemeClr>
            </a:solidFill>
            <a:prstDash val="dash"/>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rmAutofit/>
          </a:bodyPr>
          <a:lstStyle/>
          <a:p>
            <a:pPr algn="ctr">
              <a:lnSpc>
                <a:spcPct val="130000"/>
              </a:lnSpc>
            </a:pPr>
            <a:endParaRPr lang="zh-CN" altLang="en-US" sz="2000" dirty="0">
              <a:solidFill>
                <a:srgbClr val="B2B2B2"/>
              </a:solidFill>
              <a:cs typeface="+mn-ea"/>
              <a:sym typeface="+mn-lt"/>
            </a:endParaRPr>
          </a:p>
        </p:txBody>
      </p:sp>
      <p:sp>
        <p:nvSpPr>
          <p:cNvPr id="41" name="PA_MH_Entry_4"/>
          <p:cNvSpPr/>
          <p:nvPr>
            <p:custDataLst>
              <p:tags r:id="rId4"/>
            </p:custDataLst>
          </p:nvPr>
        </p:nvSpPr>
        <p:spPr>
          <a:xfrm>
            <a:off x="5754180" y="4795550"/>
            <a:ext cx="4698999" cy="661117"/>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2700" cap="sq">
            <a:solidFill>
              <a:schemeClr val="accent1">
                <a:lumMod val="60000"/>
                <a:lumOff val="40000"/>
              </a:schemeClr>
            </a:solidFill>
            <a:prstDash val="dash"/>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rmAutofit/>
          </a:bodyPr>
          <a:lstStyle/>
          <a:p>
            <a:pPr algn="ctr">
              <a:lnSpc>
                <a:spcPct val="130000"/>
              </a:lnSpc>
            </a:pPr>
            <a:endParaRPr lang="zh-CN" altLang="en-US" sz="2000" dirty="0">
              <a:solidFill>
                <a:srgbClr val="B2B2B2"/>
              </a:solidFill>
              <a:cs typeface="+mn-ea"/>
              <a:sym typeface="+mn-lt"/>
            </a:endParaRPr>
          </a:p>
        </p:txBody>
      </p:sp>
      <p:sp>
        <p:nvSpPr>
          <p:cNvPr id="48" name="PA_MH_Entry_1"/>
          <p:cNvSpPr/>
          <p:nvPr>
            <p:custDataLst>
              <p:tags r:id="rId5"/>
            </p:custDataLst>
          </p:nvPr>
        </p:nvSpPr>
        <p:spPr>
          <a:xfrm>
            <a:off x="2391325" y="1719797"/>
            <a:ext cx="8061854" cy="3226776"/>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2700" cap="sq">
            <a:solidFill>
              <a:schemeClr val="accent1">
                <a:lumMod val="60000"/>
                <a:lumOff val="40000"/>
              </a:schemeClr>
            </a:solidFill>
            <a:prstDash val="dash"/>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rmAutofit fontScale="40000" lnSpcReduction="20000"/>
          </a:bodyPr>
          <a:lstStyle/>
          <a:p>
            <a:r>
              <a:rPr lang="zh-CN" altLang="en-US" sz="2800" b="1" dirty="0" smtClean="0">
                <a:solidFill>
                  <a:schemeClr val="tx1"/>
                </a:solidFill>
                <a:cs typeface="+mn-ea"/>
                <a:sym typeface="+mn-lt"/>
              </a:rPr>
              <a:t>    </a:t>
            </a:r>
            <a:r>
              <a:rPr lang="zh-CN" altLang="zh-CN" sz="2800" dirty="0"/>
              <a:t>（</a:t>
            </a:r>
            <a:r>
              <a:rPr lang="en-US" altLang="zh-CN" sz="2800" dirty="0" smtClean="0"/>
              <a:t>1</a:t>
            </a:r>
            <a:r>
              <a:rPr lang="zh-CN" altLang="zh-CN" sz="1600" dirty="0"/>
              <a:t>文学活动目标转化的科学性要求教师在设计活动时认真了解《学前儿童语言学习与发展核心经验》中介绍了核心经验的三个阶段具体要求，并根据幼儿的年龄特点、发展水平等，以幼儿“最近发展区”，确定促进幼儿文学学习和发展的目标。目标的制定转化一定以核心经验为基础，怎样科学的将初始阶段、稳定阶段和拓展阶段的目标转化到具体的活动中去。</a:t>
            </a:r>
          </a:p>
          <a:p>
            <a:r>
              <a:rPr lang="zh-CN" altLang="zh-CN" sz="2800" dirty="0" smtClean="0"/>
              <a:t>）科学性</a:t>
            </a:r>
            <a:r>
              <a:rPr lang="zh-CN" altLang="zh-CN" sz="2800" dirty="0"/>
              <a:t>（</a:t>
            </a:r>
            <a:r>
              <a:rPr lang="en-US" altLang="zh-CN" sz="2800" dirty="0"/>
              <a:t>1</a:t>
            </a:r>
            <a:r>
              <a:rPr lang="zh-CN" altLang="zh-CN" sz="2800" dirty="0"/>
              <a:t>）科学性</a:t>
            </a:r>
          </a:p>
          <a:p>
            <a:pPr indent="304800" algn="just">
              <a:lnSpc>
                <a:spcPct val="150000"/>
              </a:lnSpc>
              <a:spcAft>
                <a:spcPts val="0"/>
              </a:spcAft>
            </a:pPr>
            <a:r>
              <a:rPr lang="zh-CN" altLang="zh-CN" sz="2800" dirty="0"/>
              <a:t>文学活动目标</a:t>
            </a:r>
            <a:r>
              <a:rPr lang="zh-CN" altLang="zh-CN" sz="2800" dirty="0" smtClean="0"/>
              <a:t>转</a:t>
            </a:r>
            <a:r>
              <a:rPr lang="zh-CN" altLang="zh-CN" sz="2800" kern="100" dirty="0">
                <a:latin typeface="Calibri"/>
                <a:ea typeface="宋体"/>
                <a:cs typeface="Times New Roman"/>
              </a:rPr>
              <a:t>文学活动目标转化的科学性要求教师在设计活动时认真了解《学前儿童语言学习与发展核心经验》中介绍了核心经验的三个阶段具体要求，并根据幼儿的年龄特点、发展水平等，以幼儿“最近发展区”，确定促进幼儿文学学习和发展的目标。目标的制定转化一定以核心经验为基础，怎样科学的将初始阶段、稳定阶段和拓展阶段的目标转化到具体的活动中去。</a:t>
            </a:r>
            <a:endParaRPr lang="zh-CN" altLang="zh-CN" sz="2000" kern="100" dirty="0">
              <a:latin typeface="Calibri"/>
              <a:ea typeface="宋体"/>
              <a:cs typeface="Times New Roman"/>
            </a:endParaRPr>
          </a:p>
          <a:p>
            <a:r>
              <a:rPr lang="zh-CN" altLang="zh-CN" sz="2800" dirty="0" smtClean="0"/>
              <a:t>化</a:t>
            </a:r>
            <a:r>
              <a:rPr lang="zh-CN" altLang="zh-CN" sz="2800" dirty="0"/>
              <a:t>的科学性要求教师在设计活动时认真了解《学前儿童语言学习与发展核心经验》中介绍了核心经验的三个阶段具体要求，并根据幼儿的年龄特点、发展水平等，以幼儿“最近</a:t>
            </a:r>
            <a:r>
              <a:rPr lang="zh-CN" altLang="zh-CN" sz="2800" dirty="0" smtClean="0"/>
              <a:t>发</a:t>
            </a:r>
            <a:r>
              <a:rPr lang="zh-CN" altLang="zh-CN" sz="1600" dirty="0"/>
              <a:t>文学活动目标转化的科学性要求教师在设计活动时认真了解《学前儿童语言学习与发展核心经验》中介绍了核心经验的三个阶段具体要求，并根据幼儿的年龄特点、发展水平等，以幼儿“最近发展区”，确定促进幼儿文学学习和发展的目标。目标的制定转化一定以核心经验为基础，怎样科学的将初始阶段、稳定阶段和拓展阶段的目标转化到具体的活动中去。</a:t>
            </a:r>
          </a:p>
          <a:p>
            <a:r>
              <a:rPr lang="zh-CN" altLang="zh-CN" sz="2800" dirty="0" smtClean="0"/>
              <a:t>展区</a:t>
            </a:r>
            <a:r>
              <a:rPr lang="zh-CN" altLang="zh-CN" sz="2800" dirty="0"/>
              <a:t>”，确定促进幼儿文学学习和发展的目标。目标的制定转化一定以核心经验为基础，怎样科学的将初始阶段、稳定阶段和拓展阶段的目标转化到具体的活动中去。</a:t>
            </a:r>
          </a:p>
          <a:p>
            <a:r>
              <a:rPr lang="zh-CN" altLang="zh-CN" sz="1100" dirty="0"/>
              <a:t>西航港幼儿园 段霁洮</a:t>
            </a:r>
          </a:p>
          <a:p>
            <a:pPr algn="just">
              <a:lnSpc>
                <a:spcPct val="150000"/>
              </a:lnSpc>
              <a:spcAft>
                <a:spcPts val="0"/>
              </a:spcAft>
            </a:pPr>
            <a:r>
              <a:rPr lang="zh-CN" altLang="zh-CN" sz="2800" kern="100" dirty="0">
                <a:latin typeface="Calibri"/>
                <a:ea typeface="宋体"/>
                <a:cs typeface="Times New Roman"/>
              </a:rPr>
              <a:t>西航港幼儿园 段霁</a:t>
            </a:r>
            <a:r>
              <a:rPr lang="zh-CN" altLang="zh-CN" sz="2800" kern="100" dirty="0" smtClean="0">
                <a:latin typeface="Calibri"/>
                <a:ea typeface="宋体"/>
                <a:cs typeface="Times New Roman"/>
              </a:rPr>
              <a:t>洮</a:t>
            </a:r>
            <a:r>
              <a:rPr lang="en-US" altLang="zh-CN" sz="2800" kern="100" dirty="0" smtClean="0">
                <a:latin typeface="Calibri"/>
                <a:ea typeface="宋体"/>
                <a:cs typeface="Times New Roman"/>
              </a:rPr>
              <a:t>                                                    </a:t>
            </a:r>
            <a:r>
              <a:rPr lang="zh-CN" altLang="en-US" sz="2800" kern="100" dirty="0" smtClean="0">
                <a:latin typeface="Calibri"/>
                <a:ea typeface="宋体"/>
                <a:cs typeface="Times New Roman"/>
              </a:rPr>
              <a:t>西航港</a:t>
            </a:r>
            <a:endParaRPr lang="zh-CN" altLang="zh-CN" sz="2000" kern="100" dirty="0">
              <a:latin typeface="Calibri"/>
              <a:ea typeface="宋体"/>
              <a:cs typeface="Times New Roman"/>
            </a:endParaRPr>
          </a:p>
          <a:p>
            <a:endParaRPr lang="zh-CN" altLang="zh-CN" sz="2800" dirty="0"/>
          </a:p>
          <a:p>
            <a:r>
              <a:rPr lang="zh-CN" altLang="zh-CN" sz="2800" dirty="0"/>
              <a:t>文学活动目标转化的科学性要求教师在设计活动时认真了解《学前儿童语言学习与发展核心经验》中介绍了核心经验的三个阶段具体要求，并根据幼儿的年龄特点、发展水平等，以幼儿“最近发展区”，确定促进幼儿文学学习和发展的目标。目标的制定转化一定以核心经验为基础，怎样科学的将初始阶段、稳定阶段和拓展阶段的目标转化到具体的活动中去。</a:t>
            </a:r>
          </a:p>
        </p:txBody>
      </p:sp>
      <p:sp>
        <p:nvSpPr>
          <p:cNvPr id="21" name="PA_MH_Others_1"/>
          <p:cNvSpPr/>
          <p:nvPr>
            <p:custDataLst>
              <p:tags r:id="rId6"/>
            </p:custDataLst>
          </p:nvPr>
        </p:nvSpPr>
        <p:spPr>
          <a:xfrm>
            <a:off x="1605393" y="763082"/>
            <a:ext cx="1317336" cy="1321695"/>
          </a:xfrm>
          <a:prstGeom prst="hexagon">
            <a:avLst/>
          </a:prstGeom>
          <a:noFill/>
          <a:ln w="12700" cap="flat" cmpd="sng" algn="ctr">
            <a:noFill/>
            <a:prstDash val="solid"/>
            <a:miter lim="800000"/>
          </a:ln>
          <a:effectLst/>
        </p:spPr>
        <p:txBody>
          <a:bodyPr bIns="180000" anchor="ctr">
            <a:noAutofit/>
          </a:bodyPr>
          <a:lstStyle/>
          <a:p>
            <a:pPr algn="ctr">
              <a:defRPr/>
            </a:pPr>
            <a:endParaRPr lang="zh-CN" altLang="en-US" sz="8800" b="1" kern="0" dirty="0">
              <a:ln>
                <a:solidFill>
                  <a:srgbClr val="FFFFFF"/>
                </a:solidFill>
              </a:ln>
              <a:cs typeface="+mn-ea"/>
              <a:sym typeface="+mn-lt"/>
            </a:endParaRPr>
          </a:p>
        </p:txBody>
      </p:sp>
      <p:sp>
        <p:nvSpPr>
          <p:cNvPr id="22" name="PA_MH_Others_2"/>
          <p:cNvSpPr/>
          <p:nvPr>
            <p:custDataLst>
              <p:tags r:id="rId7"/>
            </p:custDataLst>
          </p:nvPr>
        </p:nvSpPr>
        <p:spPr>
          <a:xfrm>
            <a:off x="-99152" y="289482"/>
            <a:ext cx="11270256" cy="764498"/>
          </a:xfrm>
          <a:prstGeom prst="ellipse">
            <a:avLst/>
          </a:prstGeom>
          <a:noFill/>
          <a:ln w="12700" cap="flat" cmpd="sng" algn="ctr">
            <a:noFill/>
            <a:prstDash val="solid"/>
            <a:miter lim="800000"/>
          </a:ln>
          <a:effectLst/>
        </p:spPr>
        <p:txBody>
          <a:bodyPr anchor="ctr">
            <a:noAutofit/>
          </a:bodyPr>
          <a:lstStyle/>
          <a:p>
            <a:pPr>
              <a:defRPr/>
            </a:pPr>
            <a:r>
              <a:rPr lang="zh-CN" altLang="en-US" sz="3200" b="1" kern="0" dirty="0" smtClean="0">
                <a:ln>
                  <a:solidFill>
                    <a:srgbClr val="FFFFFF"/>
                  </a:solidFill>
                </a:ln>
                <a:cs typeface="+mn-ea"/>
                <a:sym typeface="+mn-lt"/>
              </a:rPr>
              <a:t>例：教具准备（中班诗歌</a:t>
            </a:r>
            <a:r>
              <a:rPr lang="en-US" altLang="zh-CN" sz="3200" b="1" kern="0" dirty="0" smtClean="0">
                <a:ln>
                  <a:solidFill>
                    <a:srgbClr val="FFFFFF"/>
                  </a:solidFill>
                </a:ln>
                <a:cs typeface="+mn-ea"/>
                <a:sym typeface="+mn-lt"/>
              </a:rPr>
              <a:t>《</a:t>
            </a:r>
            <a:r>
              <a:rPr lang="zh-CN" altLang="en-US" sz="3200" b="1" kern="0" dirty="0" smtClean="0">
                <a:ln>
                  <a:solidFill>
                    <a:srgbClr val="FFFFFF"/>
                  </a:solidFill>
                </a:ln>
                <a:cs typeface="+mn-ea"/>
                <a:sym typeface="+mn-lt"/>
              </a:rPr>
              <a:t>春天</a:t>
            </a:r>
            <a:r>
              <a:rPr lang="en-US" altLang="zh-CN" sz="3200" b="1" kern="0" dirty="0" smtClean="0">
                <a:ln>
                  <a:solidFill>
                    <a:srgbClr val="FFFFFF"/>
                  </a:solidFill>
                </a:ln>
                <a:cs typeface="+mn-ea"/>
                <a:sym typeface="+mn-lt"/>
              </a:rPr>
              <a:t>》</a:t>
            </a:r>
            <a:r>
              <a:rPr lang="zh-CN" altLang="en-US" sz="3200" b="1" kern="0" dirty="0" smtClean="0">
                <a:ln>
                  <a:solidFill>
                    <a:srgbClr val="FFFFFF"/>
                  </a:solidFill>
                </a:ln>
                <a:cs typeface="+mn-ea"/>
                <a:sym typeface="+mn-lt"/>
              </a:rPr>
              <a:t>）</a:t>
            </a:r>
            <a:endParaRPr lang="zh-CN" altLang="en-US" sz="3200" b="1" kern="0" dirty="0">
              <a:ln>
                <a:solidFill>
                  <a:srgbClr val="FFFFFF"/>
                </a:solidFill>
              </a:ln>
              <a:cs typeface="+mn-ea"/>
              <a:sym typeface="+mn-lt"/>
            </a:endParaRPr>
          </a:p>
        </p:txBody>
      </p:sp>
      <p:sp>
        <p:nvSpPr>
          <p:cNvPr id="23" name="PA_MH_Others_3"/>
          <p:cNvSpPr txBox="1"/>
          <p:nvPr>
            <p:custDataLst>
              <p:tags r:id="rId8"/>
            </p:custDataLst>
          </p:nvPr>
        </p:nvSpPr>
        <p:spPr>
          <a:xfrm rot="5400000">
            <a:off x="356682" y="3422023"/>
            <a:ext cx="3484512" cy="584775"/>
          </a:xfrm>
          <a:prstGeom prst="rect">
            <a:avLst/>
          </a:prstGeom>
          <a:noFill/>
        </p:spPr>
        <p:txBody>
          <a:bodyPr vert="horz" wrap="none" anchor="ctr" anchorCtr="0">
            <a:noAutofit/>
          </a:bodyPr>
          <a:lstStyle/>
          <a:p>
            <a:pPr>
              <a:defRPr/>
            </a:pPr>
            <a:endParaRPr lang="zh-CN" altLang="en-US" sz="3600" kern="0" spc="500" dirty="0">
              <a:solidFill>
                <a:schemeClr val="tx1">
                  <a:lumMod val="65000"/>
                  <a:lumOff val="35000"/>
                </a:schemeClr>
              </a:solidFill>
              <a:cs typeface="+mn-ea"/>
              <a:sym typeface="+mn-lt"/>
            </a:endParaRPr>
          </a:p>
        </p:txBody>
      </p:sp>
      <p:sp>
        <p:nvSpPr>
          <p:cNvPr id="3" name="TextBox 2"/>
          <p:cNvSpPr txBox="1"/>
          <p:nvPr/>
        </p:nvSpPr>
        <p:spPr>
          <a:xfrm>
            <a:off x="7035042" y="4946573"/>
            <a:ext cx="2648784" cy="400110"/>
          </a:xfrm>
          <a:prstGeom prst="rect">
            <a:avLst/>
          </a:prstGeom>
          <a:noFill/>
        </p:spPr>
        <p:txBody>
          <a:bodyPr wrap="square" rtlCol="0">
            <a:spAutoFit/>
          </a:bodyPr>
          <a:lstStyle/>
          <a:p>
            <a:r>
              <a:rPr lang="zh-CN" altLang="en-US" sz="2000" dirty="0" smtClean="0"/>
              <a:t>九江幼儿园：刘柯利</a:t>
            </a:r>
            <a:endParaRPr lang="zh-CN" altLang="en-US" sz="2000" dirty="0"/>
          </a:p>
        </p:txBody>
      </p:sp>
      <p:sp>
        <p:nvSpPr>
          <p:cNvPr id="4" name="矩形 3"/>
          <p:cNvSpPr/>
          <p:nvPr/>
        </p:nvSpPr>
        <p:spPr>
          <a:xfrm>
            <a:off x="5965642" y="1578047"/>
            <a:ext cx="6096000" cy="3046988"/>
          </a:xfrm>
          <a:prstGeom prst="rect">
            <a:avLst/>
          </a:prstGeom>
        </p:spPr>
        <p:txBody>
          <a:bodyPr>
            <a:spAutoFit/>
          </a:bodyPr>
          <a:lstStyle/>
          <a:p>
            <a:r>
              <a:rPr lang="zh-CN" altLang="en-US" sz="2400" dirty="0" smtClean="0">
                <a:latin typeface="隶书" pitchFamily="49" charset="-122"/>
                <a:ea typeface="隶书" pitchFamily="49" charset="-122"/>
              </a:rPr>
              <a:t>春天怎么来？</a:t>
            </a:r>
            <a:endParaRPr lang="en-US" altLang="zh-CN" sz="2400" dirty="0" smtClean="0">
              <a:latin typeface="隶书" pitchFamily="49" charset="-122"/>
              <a:ea typeface="隶书" pitchFamily="49" charset="-122"/>
            </a:endParaRPr>
          </a:p>
          <a:p>
            <a:r>
              <a:rPr lang="zh-CN" altLang="en-US" sz="2400" dirty="0" smtClean="0">
                <a:latin typeface="隶书" pitchFamily="49" charset="-122"/>
                <a:ea typeface="隶书" pitchFamily="49" charset="-122"/>
              </a:rPr>
              <a:t>花开了，春天就从花朵里跑出来。</a:t>
            </a:r>
            <a:endParaRPr lang="en-US" altLang="zh-CN" sz="2400" dirty="0" smtClean="0">
              <a:latin typeface="隶书" pitchFamily="49" charset="-122"/>
              <a:ea typeface="隶书" pitchFamily="49" charset="-122"/>
            </a:endParaRPr>
          </a:p>
          <a:p>
            <a:r>
              <a:rPr lang="zh-CN" altLang="en-US" sz="2400" dirty="0">
                <a:latin typeface="隶书" pitchFamily="49" charset="-122"/>
                <a:ea typeface="隶书" pitchFamily="49" charset="-122"/>
              </a:rPr>
              <a:t>春潭怎么</a:t>
            </a:r>
            <a:r>
              <a:rPr lang="zh-CN" altLang="en-US" sz="2400" dirty="0" smtClean="0">
                <a:latin typeface="隶书" pitchFamily="49" charset="-122"/>
                <a:ea typeface="隶书" pitchFamily="49" charset="-122"/>
              </a:rPr>
              <a:t>来？</a:t>
            </a:r>
            <a:endParaRPr lang="en-US" altLang="zh-CN" sz="2400" dirty="0" smtClean="0">
              <a:latin typeface="隶书" pitchFamily="49" charset="-122"/>
              <a:ea typeface="隶书" pitchFamily="49" charset="-122"/>
            </a:endParaRPr>
          </a:p>
          <a:p>
            <a:r>
              <a:rPr lang="zh-CN" altLang="en-US" sz="2400" dirty="0">
                <a:latin typeface="隶书" pitchFamily="49" charset="-122"/>
                <a:ea typeface="隶书" pitchFamily="49" charset="-122"/>
              </a:rPr>
              <a:t>草绿</a:t>
            </a:r>
            <a:r>
              <a:rPr lang="zh-CN" altLang="en-US" sz="2400" dirty="0" smtClean="0">
                <a:latin typeface="隶书" pitchFamily="49" charset="-122"/>
                <a:ea typeface="隶书" pitchFamily="49" charset="-122"/>
              </a:rPr>
              <a:t>了，春天就从绿色里跳出来。</a:t>
            </a:r>
            <a:endParaRPr lang="en-US" altLang="zh-CN" sz="2400" dirty="0" smtClean="0">
              <a:latin typeface="隶书" pitchFamily="49" charset="-122"/>
              <a:ea typeface="隶书" pitchFamily="49" charset="-122"/>
            </a:endParaRPr>
          </a:p>
          <a:p>
            <a:r>
              <a:rPr lang="zh-CN" altLang="en-US" sz="2400" dirty="0" smtClean="0">
                <a:latin typeface="隶书" pitchFamily="49" charset="-122"/>
                <a:ea typeface="隶书" pitchFamily="49" charset="-122"/>
              </a:rPr>
              <a:t>春天</a:t>
            </a:r>
            <a:r>
              <a:rPr lang="zh-CN" altLang="en-US" sz="2400" dirty="0">
                <a:latin typeface="隶书" pitchFamily="49" charset="-122"/>
                <a:ea typeface="隶书" pitchFamily="49" charset="-122"/>
              </a:rPr>
              <a:t>怎么</a:t>
            </a:r>
            <a:r>
              <a:rPr lang="zh-CN" altLang="en-US" sz="2400" dirty="0" smtClean="0">
                <a:latin typeface="隶书" pitchFamily="49" charset="-122"/>
                <a:ea typeface="隶书" pitchFamily="49" charset="-122"/>
              </a:rPr>
              <a:t>来？</a:t>
            </a:r>
            <a:endParaRPr lang="en-US" altLang="zh-CN" sz="2400" dirty="0" smtClean="0">
              <a:latin typeface="隶书" pitchFamily="49" charset="-122"/>
              <a:ea typeface="隶书" pitchFamily="49" charset="-122"/>
            </a:endParaRPr>
          </a:p>
          <a:p>
            <a:r>
              <a:rPr lang="zh-CN" altLang="en-US" sz="2400" dirty="0" smtClean="0">
                <a:latin typeface="隶书" pitchFamily="49" charset="-122"/>
                <a:ea typeface="隶书" pitchFamily="49" charset="-122"/>
              </a:rPr>
              <a:t>小朋友高兴了，</a:t>
            </a:r>
            <a:endParaRPr lang="en-US" altLang="zh-CN" sz="2400" dirty="0" smtClean="0">
              <a:latin typeface="隶书" pitchFamily="49" charset="-122"/>
              <a:ea typeface="隶书" pitchFamily="49" charset="-122"/>
            </a:endParaRPr>
          </a:p>
          <a:p>
            <a:r>
              <a:rPr lang="zh-CN" altLang="en-US" sz="2400" dirty="0" smtClean="0">
                <a:latin typeface="隶书" pitchFamily="49" charset="-122"/>
                <a:ea typeface="隶书" pitchFamily="49" charset="-122"/>
              </a:rPr>
              <a:t>春天就从小朋友的心里飞出来。</a:t>
            </a:r>
            <a:endParaRPr lang="en-US" altLang="zh-CN" sz="2400" dirty="0" smtClean="0">
              <a:latin typeface="隶书" pitchFamily="49" charset="-122"/>
              <a:ea typeface="隶书" pitchFamily="49" charset="-122"/>
            </a:endParaRPr>
          </a:p>
          <a:p>
            <a:endParaRPr lang="zh-CN" altLang="zh-CN" sz="2400" dirty="0">
              <a:latin typeface="隶书" pitchFamily="49" charset="-122"/>
              <a:ea typeface="隶书" pitchFamily="49" charset="-122"/>
            </a:endParaRPr>
          </a:p>
        </p:txBody>
      </p:sp>
      <p:pic>
        <p:nvPicPr>
          <p:cNvPr id="1026" name="Picture 2" descr="C:\Users\Dell\AppData\Local\Temp\Rar$DIa5192.18983\节律图谱.jpg"/>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1506956" y="1022846"/>
            <a:ext cx="4346672" cy="3260004"/>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4058343661"/>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nodePh="1">
                                  <p:stCondLst>
                                    <p:cond delay="1000"/>
                                  </p:stCondLst>
                                  <p:endCondLst>
                                    <p:cond evt="begin" delay="0">
                                      <p:tn val="5"/>
                                    </p:cond>
                                  </p:end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anim calcmode="lin" valueType="num">
                                      <p:cBhvr>
                                        <p:cTn id="8" dur="1000" fill="hold"/>
                                        <p:tgtEl>
                                          <p:spTgt spid="21"/>
                                        </p:tgtEl>
                                        <p:attrNameLst>
                                          <p:attrName>ppt_x</p:attrName>
                                        </p:attrNameLst>
                                      </p:cBhvr>
                                      <p:tavLst>
                                        <p:tav tm="0">
                                          <p:val>
                                            <p:strVal val="#ppt_x"/>
                                          </p:val>
                                        </p:tav>
                                        <p:tav tm="100000">
                                          <p:val>
                                            <p:strVal val="#ppt_x"/>
                                          </p:val>
                                        </p:tav>
                                      </p:tavLst>
                                    </p:anim>
                                    <p:anim calcmode="lin" valueType="num">
                                      <p:cBhvr>
                                        <p:cTn id="9" dur="1000" fill="hold"/>
                                        <p:tgtEl>
                                          <p:spTgt spid="21"/>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1200"/>
                                  </p:stCondLst>
                                  <p:childTnLst>
                                    <p:set>
                                      <p:cBhvr>
                                        <p:cTn id="11" dur="1" fill="hold">
                                          <p:stCondLst>
                                            <p:cond delay="0"/>
                                          </p:stCondLst>
                                        </p:cTn>
                                        <p:tgtEl>
                                          <p:spTgt spid="22"/>
                                        </p:tgtEl>
                                        <p:attrNameLst>
                                          <p:attrName>style.visibility</p:attrName>
                                        </p:attrNameLst>
                                      </p:cBhvr>
                                      <p:to>
                                        <p:strVal val="visible"/>
                                      </p:to>
                                    </p:set>
                                    <p:animEffect transition="in" filter="fade">
                                      <p:cBhvr>
                                        <p:cTn id="12" dur="1000"/>
                                        <p:tgtEl>
                                          <p:spTgt spid="22"/>
                                        </p:tgtEl>
                                      </p:cBhvr>
                                    </p:animEffect>
                                    <p:anim calcmode="lin" valueType="num">
                                      <p:cBhvr>
                                        <p:cTn id="13" dur="1000" fill="hold"/>
                                        <p:tgtEl>
                                          <p:spTgt spid="22"/>
                                        </p:tgtEl>
                                        <p:attrNameLst>
                                          <p:attrName>ppt_x</p:attrName>
                                        </p:attrNameLst>
                                      </p:cBhvr>
                                      <p:tavLst>
                                        <p:tav tm="0">
                                          <p:val>
                                            <p:strVal val="#ppt_x"/>
                                          </p:val>
                                        </p:tav>
                                        <p:tav tm="100000">
                                          <p:val>
                                            <p:strVal val="#ppt_x"/>
                                          </p:val>
                                        </p:tav>
                                      </p:tavLst>
                                    </p:anim>
                                    <p:anim calcmode="lin" valueType="num">
                                      <p:cBhvr>
                                        <p:cTn id="14" dur="1000" fill="hold"/>
                                        <p:tgtEl>
                                          <p:spTgt spid="22"/>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nodePh="1">
                                  <p:stCondLst>
                                    <p:cond delay="1400"/>
                                  </p:stCondLst>
                                  <p:endCondLst>
                                    <p:cond evt="begin" delay="0">
                                      <p:tn val="15"/>
                                    </p:cond>
                                  </p:endCondLst>
                                  <p:childTnLst>
                                    <p:set>
                                      <p:cBhvr>
                                        <p:cTn id="16" dur="1" fill="hold">
                                          <p:stCondLst>
                                            <p:cond delay="0"/>
                                          </p:stCondLst>
                                        </p:cTn>
                                        <p:tgtEl>
                                          <p:spTgt spid="23"/>
                                        </p:tgtEl>
                                        <p:attrNameLst>
                                          <p:attrName>style.visibility</p:attrName>
                                        </p:attrNameLst>
                                      </p:cBhvr>
                                      <p:to>
                                        <p:strVal val="visible"/>
                                      </p:to>
                                    </p:set>
                                    <p:animEffect transition="in" filter="fade">
                                      <p:cBhvr>
                                        <p:cTn id="17" dur="1000"/>
                                        <p:tgtEl>
                                          <p:spTgt spid="23"/>
                                        </p:tgtEl>
                                      </p:cBhvr>
                                    </p:animEffect>
                                    <p:anim calcmode="lin" valueType="num">
                                      <p:cBhvr>
                                        <p:cTn id="18" dur="1000" fill="hold"/>
                                        <p:tgtEl>
                                          <p:spTgt spid="23"/>
                                        </p:tgtEl>
                                        <p:attrNameLst>
                                          <p:attrName>ppt_x</p:attrName>
                                        </p:attrNameLst>
                                      </p:cBhvr>
                                      <p:tavLst>
                                        <p:tav tm="0">
                                          <p:val>
                                            <p:strVal val="#ppt_x"/>
                                          </p:val>
                                        </p:tav>
                                        <p:tav tm="100000">
                                          <p:val>
                                            <p:strVal val="#ppt_x"/>
                                          </p:val>
                                        </p:tav>
                                      </p:tavLst>
                                    </p:anim>
                                    <p:anim calcmode="lin" valueType="num">
                                      <p:cBhvr>
                                        <p:cTn id="19" dur="1000" fill="hold"/>
                                        <p:tgtEl>
                                          <p:spTgt spid="23"/>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1800"/>
                                  </p:stCondLst>
                                  <p:childTnLst>
                                    <p:set>
                                      <p:cBhvr>
                                        <p:cTn id="21" dur="1" fill="hold">
                                          <p:stCondLst>
                                            <p:cond delay="0"/>
                                          </p:stCondLst>
                                        </p:cTn>
                                        <p:tgtEl>
                                          <p:spTgt spid="48"/>
                                        </p:tgtEl>
                                        <p:attrNameLst>
                                          <p:attrName>style.visibility</p:attrName>
                                        </p:attrNameLst>
                                      </p:cBhvr>
                                      <p:to>
                                        <p:strVal val="visible"/>
                                      </p:to>
                                    </p:set>
                                    <p:animEffect transition="in" filter="fade">
                                      <p:cBhvr>
                                        <p:cTn id="22" dur="1000"/>
                                        <p:tgtEl>
                                          <p:spTgt spid="48"/>
                                        </p:tgtEl>
                                      </p:cBhvr>
                                    </p:animEffect>
                                    <p:anim calcmode="lin" valueType="num">
                                      <p:cBhvr>
                                        <p:cTn id="23" dur="1000" fill="hold"/>
                                        <p:tgtEl>
                                          <p:spTgt spid="48"/>
                                        </p:tgtEl>
                                        <p:attrNameLst>
                                          <p:attrName>ppt_x</p:attrName>
                                        </p:attrNameLst>
                                      </p:cBhvr>
                                      <p:tavLst>
                                        <p:tav tm="0">
                                          <p:val>
                                            <p:strVal val="#ppt_x"/>
                                          </p:val>
                                        </p:tav>
                                        <p:tav tm="100000">
                                          <p:val>
                                            <p:strVal val="#ppt_x"/>
                                          </p:val>
                                        </p:tav>
                                      </p:tavLst>
                                    </p:anim>
                                    <p:anim calcmode="lin" valueType="num">
                                      <p:cBhvr>
                                        <p:cTn id="24" dur="1000" fill="hold"/>
                                        <p:tgtEl>
                                          <p:spTgt spid="48"/>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2200"/>
                                  </p:stCondLst>
                                  <p:childTnLst>
                                    <p:set>
                                      <p:cBhvr>
                                        <p:cTn id="26" dur="1" fill="hold">
                                          <p:stCondLst>
                                            <p:cond delay="0"/>
                                          </p:stCondLst>
                                        </p:cTn>
                                        <p:tgtEl>
                                          <p:spTgt spid="39"/>
                                        </p:tgtEl>
                                        <p:attrNameLst>
                                          <p:attrName>style.visibility</p:attrName>
                                        </p:attrNameLst>
                                      </p:cBhvr>
                                      <p:to>
                                        <p:strVal val="visible"/>
                                      </p:to>
                                    </p:set>
                                    <p:animEffect transition="in" filter="fade">
                                      <p:cBhvr>
                                        <p:cTn id="27" dur="1000"/>
                                        <p:tgtEl>
                                          <p:spTgt spid="39"/>
                                        </p:tgtEl>
                                      </p:cBhvr>
                                    </p:animEffect>
                                    <p:anim calcmode="lin" valueType="num">
                                      <p:cBhvr>
                                        <p:cTn id="28" dur="1000" fill="hold"/>
                                        <p:tgtEl>
                                          <p:spTgt spid="39"/>
                                        </p:tgtEl>
                                        <p:attrNameLst>
                                          <p:attrName>ppt_x</p:attrName>
                                        </p:attrNameLst>
                                      </p:cBhvr>
                                      <p:tavLst>
                                        <p:tav tm="0">
                                          <p:val>
                                            <p:strVal val="#ppt_x"/>
                                          </p:val>
                                        </p:tav>
                                        <p:tav tm="100000">
                                          <p:val>
                                            <p:strVal val="#ppt_x"/>
                                          </p:val>
                                        </p:tav>
                                      </p:tavLst>
                                    </p:anim>
                                    <p:anim calcmode="lin" valueType="num">
                                      <p:cBhvr>
                                        <p:cTn id="29" dur="1000" fill="hold"/>
                                        <p:tgtEl>
                                          <p:spTgt spid="39"/>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2600"/>
                                  </p:stCondLst>
                                  <p:childTnLst>
                                    <p:set>
                                      <p:cBhvr>
                                        <p:cTn id="31" dur="1" fill="hold">
                                          <p:stCondLst>
                                            <p:cond delay="0"/>
                                          </p:stCondLst>
                                        </p:cTn>
                                        <p:tgtEl>
                                          <p:spTgt spid="40"/>
                                        </p:tgtEl>
                                        <p:attrNameLst>
                                          <p:attrName>style.visibility</p:attrName>
                                        </p:attrNameLst>
                                      </p:cBhvr>
                                      <p:to>
                                        <p:strVal val="visible"/>
                                      </p:to>
                                    </p:set>
                                    <p:animEffect transition="in" filter="fade">
                                      <p:cBhvr>
                                        <p:cTn id="32" dur="1000"/>
                                        <p:tgtEl>
                                          <p:spTgt spid="40"/>
                                        </p:tgtEl>
                                      </p:cBhvr>
                                    </p:animEffect>
                                    <p:anim calcmode="lin" valueType="num">
                                      <p:cBhvr>
                                        <p:cTn id="33" dur="1000" fill="hold"/>
                                        <p:tgtEl>
                                          <p:spTgt spid="40"/>
                                        </p:tgtEl>
                                        <p:attrNameLst>
                                          <p:attrName>ppt_x</p:attrName>
                                        </p:attrNameLst>
                                      </p:cBhvr>
                                      <p:tavLst>
                                        <p:tav tm="0">
                                          <p:val>
                                            <p:strVal val="#ppt_x"/>
                                          </p:val>
                                        </p:tav>
                                        <p:tav tm="100000">
                                          <p:val>
                                            <p:strVal val="#ppt_x"/>
                                          </p:val>
                                        </p:tav>
                                      </p:tavLst>
                                    </p:anim>
                                    <p:anim calcmode="lin" valueType="num">
                                      <p:cBhvr>
                                        <p:cTn id="34" dur="1000" fill="hold"/>
                                        <p:tgtEl>
                                          <p:spTgt spid="40"/>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3000"/>
                                  </p:stCondLst>
                                  <p:childTnLst>
                                    <p:set>
                                      <p:cBhvr>
                                        <p:cTn id="36" dur="1" fill="hold">
                                          <p:stCondLst>
                                            <p:cond delay="0"/>
                                          </p:stCondLst>
                                        </p:cTn>
                                        <p:tgtEl>
                                          <p:spTgt spid="41"/>
                                        </p:tgtEl>
                                        <p:attrNameLst>
                                          <p:attrName>style.visibility</p:attrName>
                                        </p:attrNameLst>
                                      </p:cBhvr>
                                      <p:to>
                                        <p:strVal val="visible"/>
                                      </p:to>
                                    </p:set>
                                    <p:animEffect transition="in" filter="fade">
                                      <p:cBhvr>
                                        <p:cTn id="37" dur="1000"/>
                                        <p:tgtEl>
                                          <p:spTgt spid="41"/>
                                        </p:tgtEl>
                                      </p:cBhvr>
                                    </p:animEffect>
                                    <p:anim calcmode="lin" valueType="num">
                                      <p:cBhvr>
                                        <p:cTn id="38" dur="1000" fill="hold"/>
                                        <p:tgtEl>
                                          <p:spTgt spid="41"/>
                                        </p:tgtEl>
                                        <p:attrNameLst>
                                          <p:attrName>ppt_x</p:attrName>
                                        </p:attrNameLst>
                                      </p:cBhvr>
                                      <p:tavLst>
                                        <p:tav tm="0">
                                          <p:val>
                                            <p:strVal val="#ppt_x"/>
                                          </p:val>
                                        </p:tav>
                                        <p:tav tm="100000">
                                          <p:val>
                                            <p:strVal val="#ppt_x"/>
                                          </p:val>
                                        </p:tav>
                                      </p:tavLst>
                                    </p:anim>
                                    <p:anim calcmode="lin" valueType="num">
                                      <p:cBhvr>
                                        <p:cTn id="39" dur="1000" fill="hold"/>
                                        <p:tgtEl>
                                          <p:spTgt spid="4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40" grpId="0" animBg="1"/>
      <p:bldP spid="41" grpId="0" animBg="1"/>
      <p:bldP spid="48" grpId="0" animBg="1"/>
      <p:bldP spid="21" grpId="0"/>
      <p:bldP spid="22" grpId="0"/>
      <p:bldP spid="23"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图片包含 鲜花, 墙壁, 小, 室内&#10;&#10;已生成高可信度的说明">
            <a:extLst>
              <a:ext uri="{FF2B5EF4-FFF2-40B4-BE49-F238E27FC236}">
                <a16:creationId xmlns:a16="http://schemas.microsoft.com/office/drawing/2014/main" xmlns="" id="{D86C3781-90F6-4E24-92F2-292281B04FD2}"/>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rot="5400000">
            <a:off x="2497680" y="-2637220"/>
            <a:ext cx="6979102" cy="12182538"/>
          </a:xfrm>
          <a:prstGeom prst="rect">
            <a:avLst/>
          </a:prstGeom>
        </p:spPr>
      </p:pic>
      <p:sp>
        <p:nvSpPr>
          <p:cNvPr id="45" name="椭圆 44">
            <a:extLst>
              <a:ext uri="{FF2B5EF4-FFF2-40B4-BE49-F238E27FC236}">
                <a16:creationId xmlns:a16="http://schemas.microsoft.com/office/drawing/2014/main" xmlns="" id="{E454A14A-DF0E-4445-8CD2-326CD300BC41}"/>
              </a:ext>
            </a:extLst>
          </p:cNvPr>
          <p:cNvSpPr/>
          <p:nvPr/>
        </p:nvSpPr>
        <p:spPr>
          <a:xfrm>
            <a:off x="1662439" y="6349646"/>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6" name="椭圆 45">
            <a:extLst>
              <a:ext uri="{FF2B5EF4-FFF2-40B4-BE49-F238E27FC236}">
                <a16:creationId xmlns:a16="http://schemas.microsoft.com/office/drawing/2014/main" xmlns="" id="{1C6C7268-3861-45A6-86FA-71E006048B9C}"/>
              </a:ext>
            </a:extLst>
          </p:cNvPr>
          <p:cNvSpPr/>
          <p:nvPr/>
        </p:nvSpPr>
        <p:spPr>
          <a:xfrm>
            <a:off x="397248" y="6075908"/>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7" name="椭圆 46">
            <a:extLst>
              <a:ext uri="{FF2B5EF4-FFF2-40B4-BE49-F238E27FC236}">
                <a16:creationId xmlns:a16="http://schemas.microsoft.com/office/drawing/2014/main" xmlns="" id="{2111C09F-E485-44FB-9EF6-69D92FA680B7}"/>
              </a:ext>
            </a:extLst>
          </p:cNvPr>
          <p:cNvSpPr/>
          <p:nvPr/>
        </p:nvSpPr>
        <p:spPr>
          <a:xfrm>
            <a:off x="-3241869" y="4898723"/>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8" name="椭圆 47">
            <a:extLst>
              <a:ext uri="{FF2B5EF4-FFF2-40B4-BE49-F238E27FC236}">
                <a16:creationId xmlns:a16="http://schemas.microsoft.com/office/drawing/2014/main" xmlns="" id="{266B75BD-CD20-42F9-B28E-3CA091EC3624}"/>
              </a:ext>
            </a:extLst>
          </p:cNvPr>
          <p:cNvSpPr/>
          <p:nvPr/>
        </p:nvSpPr>
        <p:spPr>
          <a:xfrm>
            <a:off x="-2020861" y="5330553"/>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9" name="椭圆 48">
            <a:extLst>
              <a:ext uri="{FF2B5EF4-FFF2-40B4-BE49-F238E27FC236}">
                <a16:creationId xmlns:a16="http://schemas.microsoft.com/office/drawing/2014/main" xmlns="" id="{ECED6D48-85E6-46CE-97FD-68CE162E9647}"/>
              </a:ext>
            </a:extLst>
          </p:cNvPr>
          <p:cNvSpPr/>
          <p:nvPr/>
        </p:nvSpPr>
        <p:spPr>
          <a:xfrm>
            <a:off x="1048122" y="6339434"/>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0" name="椭圆 49">
            <a:extLst>
              <a:ext uri="{FF2B5EF4-FFF2-40B4-BE49-F238E27FC236}">
                <a16:creationId xmlns:a16="http://schemas.microsoft.com/office/drawing/2014/main" xmlns="" id="{A31109DC-7942-4526-A6FD-DF09A709C96B}"/>
              </a:ext>
            </a:extLst>
          </p:cNvPr>
          <p:cNvSpPr/>
          <p:nvPr/>
        </p:nvSpPr>
        <p:spPr>
          <a:xfrm>
            <a:off x="-171822" y="6686178"/>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1" name="椭圆 50">
            <a:extLst>
              <a:ext uri="{FF2B5EF4-FFF2-40B4-BE49-F238E27FC236}">
                <a16:creationId xmlns:a16="http://schemas.microsoft.com/office/drawing/2014/main" xmlns="" id="{5B7B1344-B96B-4FB8-BF3F-93FE3BFD7F60}"/>
              </a:ext>
            </a:extLst>
          </p:cNvPr>
          <p:cNvSpPr/>
          <p:nvPr/>
        </p:nvSpPr>
        <p:spPr>
          <a:xfrm>
            <a:off x="3497022" y="6070014"/>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2" name="椭圆 51">
            <a:extLst>
              <a:ext uri="{FF2B5EF4-FFF2-40B4-BE49-F238E27FC236}">
                <a16:creationId xmlns:a16="http://schemas.microsoft.com/office/drawing/2014/main" xmlns="" id="{16466671-9A61-40C3-BE76-E4A8FEFFCAB4}"/>
              </a:ext>
            </a:extLst>
          </p:cNvPr>
          <p:cNvSpPr/>
          <p:nvPr/>
        </p:nvSpPr>
        <p:spPr>
          <a:xfrm>
            <a:off x="2248793" y="6479707"/>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3" name="椭圆 52">
            <a:extLst>
              <a:ext uri="{FF2B5EF4-FFF2-40B4-BE49-F238E27FC236}">
                <a16:creationId xmlns:a16="http://schemas.microsoft.com/office/drawing/2014/main" xmlns="" id="{0C2F4BC4-D648-4C72-B5C8-2C0C48138723}"/>
              </a:ext>
            </a:extLst>
          </p:cNvPr>
          <p:cNvSpPr/>
          <p:nvPr/>
        </p:nvSpPr>
        <p:spPr>
          <a:xfrm>
            <a:off x="5529021" y="6273214"/>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4" name="椭圆 53">
            <a:extLst>
              <a:ext uri="{FF2B5EF4-FFF2-40B4-BE49-F238E27FC236}">
                <a16:creationId xmlns:a16="http://schemas.microsoft.com/office/drawing/2014/main" xmlns="" id="{1F8C59A1-7467-4D4B-898A-9639C5C05CD9}"/>
              </a:ext>
            </a:extLst>
          </p:cNvPr>
          <p:cNvSpPr/>
          <p:nvPr/>
        </p:nvSpPr>
        <p:spPr>
          <a:xfrm>
            <a:off x="7430394" y="6215158"/>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5" name="椭圆 54">
            <a:extLst>
              <a:ext uri="{FF2B5EF4-FFF2-40B4-BE49-F238E27FC236}">
                <a16:creationId xmlns:a16="http://schemas.microsoft.com/office/drawing/2014/main" xmlns="" id="{40692ED0-622E-41B6-8F9C-E44AB9DC6359}"/>
              </a:ext>
            </a:extLst>
          </p:cNvPr>
          <p:cNvSpPr/>
          <p:nvPr/>
        </p:nvSpPr>
        <p:spPr>
          <a:xfrm>
            <a:off x="6443423" y="6374815"/>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6" name="椭圆 55">
            <a:extLst>
              <a:ext uri="{FF2B5EF4-FFF2-40B4-BE49-F238E27FC236}">
                <a16:creationId xmlns:a16="http://schemas.microsoft.com/office/drawing/2014/main" xmlns="" id="{3EE82FC0-640C-4C31-A2F3-1D9F84C31055}"/>
              </a:ext>
            </a:extLst>
          </p:cNvPr>
          <p:cNvSpPr/>
          <p:nvPr/>
        </p:nvSpPr>
        <p:spPr>
          <a:xfrm>
            <a:off x="-1462962" y="5302402"/>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7" name="椭圆 56">
            <a:extLst>
              <a:ext uri="{FF2B5EF4-FFF2-40B4-BE49-F238E27FC236}">
                <a16:creationId xmlns:a16="http://schemas.microsoft.com/office/drawing/2014/main" xmlns="" id="{7EC0559B-C82D-449B-A9F4-5B764AC7D4AA}"/>
              </a:ext>
            </a:extLst>
          </p:cNvPr>
          <p:cNvSpPr/>
          <p:nvPr/>
        </p:nvSpPr>
        <p:spPr>
          <a:xfrm>
            <a:off x="-787140" y="5402188"/>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8" name="椭圆 57">
            <a:extLst>
              <a:ext uri="{FF2B5EF4-FFF2-40B4-BE49-F238E27FC236}">
                <a16:creationId xmlns:a16="http://schemas.microsoft.com/office/drawing/2014/main" xmlns="" id="{1ADA4A7C-7325-40CF-90F8-8D2DC3DF73F0}"/>
              </a:ext>
            </a:extLst>
          </p:cNvPr>
          <p:cNvSpPr/>
          <p:nvPr/>
        </p:nvSpPr>
        <p:spPr>
          <a:xfrm>
            <a:off x="3535515" y="6550668"/>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9" name="椭圆 58">
            <a:extLst>
              <a:ext uri="{FF2B5EF4-FFF2-40B4-BE49-F238E27FC236}">
                <a16:creationId xmlns:a16="http://schemas.microsoft.com/office/drawing/2014/main" xmlns="" id="{B2EDD5EE-FAD6-4F11-87ED-E5266AF8CB0E}"/>
              </a:ext>
            </a:extLst>
          </p:cNvPr>
          <p:cNvSpPr/>
          <p:nvPr/>
        </p:nvSpPr>
        <p:spPr>
          <a:xfrm>
            <a:off x="-238319" y="4959401"/>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0" name="椭圆 59">
            <a:extLst>
              <a:ext uri="{FF2B5EF4-FFF2-40B4-BE49-F238E27FC236}">
                <a16:creationId xmlns:a16="http://schemas.microsoft.com/office/drawing/2014/main" xmlns="" id="{B5FE4FE4-98FC-47F5-81F2-5AD828FF1D35}"/>
              </a:ext>
            </a:extLst>
          </p:cNvPr>
          <p:cNvSpPr/>
          <p:nvPr/>
        </p:nvSpPr>
        <p:spPr>
          <a:xfrm>
            <a:off x="4196822" y="6181360"/>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1" name="椭圆 60">
            <a:extLst>
              <a:ext uri="{FF2B5EF4-FFF2-40B4-BE49-F238E27FC236}">
                <a16:creationId xmlns:a16="http://schemas.microsoft.com/office/drawing/2014/main" xmlns="" id="{F0BEE6EC-3EBF-4E4C-8BF2-2D3627D31043}"/>
              </a:ext>
            </a:extLst>
          </p:cNvPr>
          <p:cNvSpPr/>
          <p:nvPr/>
        </p:nvSpPr>
        <p:spPr>
          <a:xfrm>
            <a:off x="2805176" y="5883918"/>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2" name="椭圆 61">
            <a:extLst>
              <a:ext uri="{FF2B5EF4-FFF2-40B4-BE49-F238E27FC236}">
                <a16:creationId xmlns:a16="http://schemas.microsoft.com/office/drawing/2014/main" xmlns="" id="{A424C1BE-7407-4867-8FD1-FC5D5B41B838}"/>
              </a:ext>
            </a:extLst>
          </p:cNvPr>
          <p:cNvSpPr/>
          <p:nvPr/>
        </p:nvSpPr>
        <p:spPr>
          <a:xfrm>
            <a:off x="-3682830" y="4520344"/>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3" name="椭圆 62">
            <a:extLst>
              <a:ext uri="{FF2B5EF4-FFF2-40B4-BE49-F238E27FC236}">
                <a16:creationId xmlns:a16="http://schemas.microsoft.com/office/drawing/2014/main" xmlns="" id="{D7F7EBA4-C847-4B22-A29C-FEDE07EA31ED}"/>
              </a:ext>
            </a:extLst>
          </p:cNvPr>
          <p:cNvSpPr/>
          <p:nvPr/>
        </p:nvSpPr>
        <p:spPr>
          <a:xfrm>
            <a:off x="-3211759" y="5439615"/>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4" name="椭圆 63">
            <a:extLst>
              <a:ext uri="{FF2B5EF4-FFF2-40B4-BE49-F238E27FC236}">
                <a16:creationId xmlns:a16="http://schemas.microsoft.com/office/drawing/2014/main" xmlns="" id="{AD2932D7-DF3F-4028-BD29-5B7122C77A67}"/>
              </a:ext>
            </a:extLst>
          </p:cNvPr>
          <p:cNvSpPr/>
          <p:nvPr/>
        </p:nvSpPr>
        <p:spPr>
          <a:xfrm>
            <a:off x="5416196" y="6627104"/>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5" name="椭圆 64">
            <a:extLst>
              <a:ext uri="{FF2B5EF4-FFF2-40B4-BE49-F238E27FC236}">
                <a16:creationId xmlns:a16="http://schemas.microsoft.com/office/drawing/2014/main" xmlns="" id="{824770F2-32E7-41C7-A8FF-F3F32BDFE156}"/>
              </a:ext>
            </a:extLst>
          </p:cNvPr>
          <p:cNvSpPr/>
          <p:nvPr/>
        </p:nvSpPr>
        <p:spPr>
          <a:xfrm>
            <a:off x="2653946" y="6764182"/>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6" name="椭圆 65">
            <a:extLst>
              <a:ext uri="{FF2B5EF4-FFF2-40B4-BE49-F238E27FC236}">
                <a16:creationId xmlns:a16="http://schemas.microsoft.com/office/drawing/2014/main" xmlns="" id="{614F989B-82F5-451A-B290-078397AFEDCD}"/>
              </a:ext>
            </a:extLst>
          </p:cNvPr>
          <p:cNvSpPr/>
          <p:nvPr/>
        </p:nvSpPr>
        <p:spPr>
          <a:xfrm>
            <a:off x="-508354" y="6116482"/>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7" name="椭圆 66">
            <a:extLst>
              <a:ext uri="{FF2B5EF4-FFF2-40B4-BE49-F238E27FC236}">
                <a16:creationId xmlns:a16="http://schemas.microsoft.com/office/drawing/2014/main" xmlns="" id="{7880692A-1195-4C95-82B7-8C8ED36D27E6}"/>
              </a:ext>
            </a:extLst>
          </p:cNvPr>
          <p:cNvSpPr/>
          <p:nvPr/>
        </p:nvSpPr>
        <p:spPr>
          <a:xfrm>
            <a:off x="5815409" y="6389807"/>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8" name="椭圆 67">
            <a:extLst>
              <a:ext uri="{FF2B5EF4-FFF2-40B4-BE49-F238E27FC236}">
                <a16:creationId xmlns:a16="http://schemas.microsoft.com/office/drawing/2014/main" xmlns="" id="{448D81D1-1445-4709-9708-325D9B7C3523}"/>
              </a:ext>
            </a:extLst>
          </p:cNvPr>
          <p:cNvSpPr/>
          <p:nvPr/>
        </p:nvSpPr>
        <p:spPr>
          <a:xfrm>
            <a:off x="2054610" y="5940384"/>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9" name="椭圆 68">
            <a:extLst>
              <a:ext uri="{FF2B5EF4-FFF2-40B4-BE49-F238E27FC236}">
                <a16:creationId xmlns:a16="http://schemas.microsoft.com/office/drawing/2014/main" xmlns="" id="{3CC23FB4-C1DD-46ED-B0BD-DC21B57978C2}"/>
              </a:ext>
            </a:extLst>
          </p:cNvPr>
          <p:cNvSpPr/>
          <p:nvPr/>
        </p:nvSpPr>
        <p:spPr>
          <a:xfrm>
            <a:off x="971149" y="5924009"/>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0" name="椭圆 69">
            <a:extLst>
              <a:ext uri="{FF2B5EF4-FFF2-40B4-BE49-F238E27FC236}">
                <a16:creationId xmlns:a16="http://schemas.microsoft.com/office/drawing/2014/main" xmlns="" id="{BA72ECAC-CA83-43A0-8C4A-54514C224069}"/>
              </a:ext>
            </a:extLst>
          </p:cNvPr>
          <p:cNvSpPr/>
          <p:nvPr/>
        </p:nvSpPr>
        <p:spPr>
          <a:xfrm>
            <a:off x="-885039" y="4643175"/>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1" name="椭圆 70">
            <a:extLst>
              <a:ext uri="{FF2B5EF4-FFF2-40B4-BE49-F238E27FC236}">
                <a16:creationId xmlns:a16="http://schemas.microsoft.com/office/drawing/2014/main" xmlns="" id="{4D553033-A2EE-4F15-BF17-2246DC43015A}"/>
              </a:ext>
            </a:extLst>
          </p:cNvPr>
          <p:cNvSpPr/>
          <p:nvPr/>
        </p:nvSpPr>
        <p:spPr>
          <a:xfrm>
            <a:off x="2684342" y="6858000"/>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2" name="椭圆 71">
            <a:extLst>
              <a:ext uri="{FF2B5EF4-FFF2-40B4-BE49-F238E27FC236}">
                <a16:creationId xmlns:a16="http://schemas.microsoft.com/office/drawing/2014/main" xmlns="" id="{FD825353-9805-4F5B-BCE5-B21AFD1225B0}"/>
              </a:ext>
            </a:extLst>
          </p:cNvPr>
          <p:cNvSpPr/>
          <p:nvPr/>
        </p:nvSpPr>
        <p:spPr>
          <a:xfrm>
            <a:off x="3231133" y="6396208"/>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3" name="椭圆 72">
            <a:extLst>
              <a:ext uri="{FF2B5EF4-FFF2-40B4-BE49-F238E27FC236}">
                <a16:creationId xmlns:a16="http://schemas.microsoft.com/office/drawing/2014/main" xmlns="" id="{BBFB204B-BF1C-4E5F-AB82-136CCF672E31}"/>
              </a:ext>
            </a:extLst>
          </p:cNvPr>
          <p:cNvSpPr/>
          <p:nvPr/>
        </p:nvSpPr>
        <p:spPr>
          <a:xfrm>
            <a:off x="4909807" y="6430381"/>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4" name="椭圆 73">
            <a:extLst>
              <a:ext uri="{FF2B5EF4-FFF2-40B4-BE49-F238E27FC236}">
                <a16:creationId xmlns:a16="http://schemas.microsoft.com/office/drawing/2014/main" xmlns="" id="{5A40FB96-A8FE-4E94-85F4-9DDA7EA59CAE}"/>
              </a:ext>
            </a:extLst>
          </p:cNvPr>
          <p:cNvSpPr/>
          <p:nvPr/>
        </p:nvSpPr>
        <p:spPr>
          <a:xfrm>
            <a:off x="2142853" y="6858000"/>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5" name="椭圆 74">
            <a:extLst>
              <a:ext uri="{FF2B5EF4-FFF2-40B4-BE49-F238E27FC236}">
                <a16:creationId xmlns:a16="http://schemas.microsoft.com/office/drawing/2014/main" xmlns="" id="{5F091BF4-7DE1-4C47-B1B2-2F4B5129967F}"/>
              </a:ext>
            </a:extLst>
          </p:cNvPr>
          <p:cNvSpPr/>
          <p:nvPr/>
        </p:nvSpPr>
        <p:spPr>
          <a:xfrm>
            <a:off x="4487011" y="6047279"/>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6" name="椭圆 75">
            <a:extLst>
              <a:ext uri="{FF2B5EF4-FFF2-40B4-BE49-F238E27FC236}">
                <a16:creationId xmlns:a16="http://schemas.microsoft.com/office/drawing/2014/main" xmlns="" id="{BD4A59B5-2386-4B69-8C43-256302F4ECE0}"/>
              </a:ext>
            </a:extLst>
          </p:cNvPr>
          <p:cNvSpPr/>
          <p:nvPr/>
        </p:nvSpPr>
        <p:spPr>
          <a:xfrm>
            <a:off x="-3116347" y="5686639"/>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7" name="椭圆 76">
            <a:extLst>
              <a:ext uri="{FF2B5EF4-FFF2-40B4-BE49-F238E27FC236}">
                <a16:creationId xmlns:a16="http://schemas.microsoft.com/office/drawing/2014/main" xmlns="" id="{5EB39C0D-4D19-47DB-A923-01233B793CD4}"/>
              </a:ext>
            </a:extLst>
          </p:cNvPr>
          <p:cNvSpPr/>
          <p:nvPr/>
        </p:nvSpPr>
        <p:spPr>
          <a:xfrm>
            <a:off x="5889529" y="6651529"/>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8" name="椭圆 77">
            <a:extLst>
              <a:ext uri="{FF2B5EF4-FFF2-40B4-BE49-F238E27FC236}">
                <a16:creationId xmlns:a16="http://schemas.microsoft.com/office/drawing/2014/main" xmlns="" id="{BA731FAC-22CF-466D-BF1E-322B995345A4}"/>
              </a:ext>
            </a:extLst>
          </p:cNvPr>
          <p:cNvSpPr/>
          <p:nvPr/>
        </p:nvSpPr>
        <p:spPr>
          <a:xfrm>
            <a:off x="3360747" y="6858000"/>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9" name="椭圆 78">
            <a:extLst>
              <a:ext uri="{FF2B5EF4-FFF2-40B4-BE49-F238E27FC236}">
                <a16:creationId xmlns:a16="http://schemas.microsoft.com/office/drawing/2014/main" xmlns="" id="{4751590F-2DA2-4DF8-8CEE-CB2A5646EF3F}"/>
              </a:ext>
            </a:extLst>
          </p:cNvPr>
          <p:cNvSpPr/>
          <p:nvPr/>
        </p:nvSpPr>
        <p:spPr>
          <a:xfrm>
            <a:off x="427783" y="6651529"/>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0" name="椭圆 79">
            <a:extLst>
              <a:ext uri="{FF2B5EF4-FFF2-40B4-BE49-F238E27FC236}">
                <a16:creationId xmlns:a16="http://schemas.microsoft.com/office/drawing/2014/main" xmlns="" id="{90206742-CC19-458E-8F37-E4BA6D976ECE}"/>
              </a:ext>
            </a:extLst>
          </p:cNvPr>
          <p:cNvSpPr/>
          <p:nvPr/>
        </p:nvSpPr>
        <p:spPr>
          <a:xfrm>
            <a:off x="1541049" y="6858000"/>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1" name="椭圆 80">
            <a:extLst>
              <a:ext uri="{FF2B5EF4-FFF2-40B4-BE49-F238E27FC236}">
                <a16:creationId xmlns:a16="http://schemas.microsoft.com/office/drawing/2014/main" xmlns="" id="{0F50D128-29B6-4C7A-8DDE-A3684C7DC4FD}"/>
              </a:ext>
            </a:extLst>
          </p:cNvPr>
          <p:cNvSpPr/>
          <p:nvPr/>
        </p:nvSpPr>
        <p:spPr>
          <a:xfrm>
            <a:off x="2704295" y="4743064"/>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2" name="椭圆 81">
            <a:extLst>
              <a:ext uri="{FF2B5EF4-FFF2-40B4-BE49-F238E27FC236}">
                <a16:creationId xmlns:a16="http://schemas.microsoft.com/office/drawing/2014/main" xmlns="" id="{C6A36204-03A5-455A-8F83-01457CA43AFD}"/>
              </a:ext>
            </a:extLst>
          </p:cNvPr>
          <p:cNvSpPr/>
          <p:nvPr/>
        </p:nvSpPr>
        <p:spPr>
          <a:xfrm>
            <a:off x="-1571786" y="4807187"/>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3" name="椭圆 82">
            <a:extLst>
              <a:ext uri="{FF2B5EF4-FFF2-40B4-BE49-F238E27FC236}">
                <a16:creationId xmlns:a16="http://schemas.microsoft.com/office/drawing/2014/main" xmlns="" id="{0E129D71-E356-4C19-BEF9-EBC539B38633}"/>
              </a:ext>
            </a:extLst>
          </p:cNvPr>
          <p:cNvSpPr/>
          <p:nvPr/>
        </p:nvSpPr>
        <p:spPr>
          <a:xfrm>
            <a:off x="1435131" y="6307495"/>
            <a:ext cx="147210" cy="147210"/>
          </a:xfrm>
          <a:prstGeom prst="ellipse">
            <a:avLst/>
          </a:prstGeom>
          <a:solidFill>
            <a:schemeClr val="bg1">
              <a:alpha val="4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4" name="椭圆 83">
            <a:extLst>
              <a:ext uri="{FF2B5EF4-FFF2-40B4-BE49-F238E27FC236}">
                <a16:creationId xmlns:a16="http://schemas.microsoft.com/office/drawing/2014/main" xmlns="" id="{03189F9C-B2C6-40AC-A6E7-BFE17D5F57E3}"/>
              </a:ext>
            </a:extLst>
          </p:cNvPr>
          <p:cNvSpPr/>
          <p:nvPr/>
        </p:nvSpPr>
        <p:spPr>
          <a:xfrm>
            <a:off x="1952131" y="6901548"/>
            <a:ext cx="183328" cy="18332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5" name="椭圆 84">
            <a:extLst>
              <a:ext uri="{FF2B5EF4-FFF2-40B4-BE49-F238E27FC236}">
                <a16:creationId xmlns:a16="http://schemas.microsoft.com/office/drawing/2014/main" xmlns="" id="{1DE6ABAD-6F99-44A2-AF2B-B197C0E8C75B}"/>
              </a:ext>
            </a:extLst>
          </p:cNvPr>
          <p:cNvSpPr/>
          <p:nvPr/>
        </p:nvSpPr>
        <p:spPr>
          <a:xfrm>
            <a:off x="-827225" y="6530088"/>
            <a:ext cx="327912" cy="327912"/>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6" name="椭圆 85">
            <a:extLst>
              <a:ext uri="{FF2B5EF4-FFF2-40B4-BE49-F238E27FC236}">
                <a16:creationId xmlns:a16="http://schemas.microsoft.com/office/drawing/2014/main" xmlns="" id="{B1F85051-EACE-4E2E-B621-71588441B24F}"/>
              </a:ext>
            </a:extLst>
          </p:cNvPr>
          <p:cNvSpPr/>
          <p:nvPr/>
        </p:nvSpPr>
        <p:spPr>
          <a:xfrm>
            <a:off x="2237427" y="6242510"/>
            <a:ext cx="183328" cy="18332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7" name="椭圆 86">
            <a:extLst>
              <a:ext uri="{FF2B5EF4-FFF2-40B4-BE49-F238E27FC236}">
                <a16:creationId xmlns:a16="http://schemas.microsoft.com/office/drawing/2014/main" xmlns="" id="{45735D20-6EB3-42E9-AF72-A5E3C3FD7A81}"/>
              </a:ext>
            </a:extLst>
          </p:cNvPr>
          <p:cNvSpPr/>
          <p:nvPr/>
        </p:nvSpPr>
        <p:spPr>
          <a:xfrm>
            <a:off x="793255" y="6269724"/>
            <a:ext cx="183328" cy="18332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8" name="椭圆 87">
            <a:extLst>
              <a:ext uri="{FF2B5EF4-FFF2-40B4-BE49-F238E27FC236}">
                <a16:creationId xmlns:a16="http://schemas.microsoft.com/office/drawing/2014/main" xmlns="" id="{B61F1AE0-74D1-4562-AC16-5CFE029096CF}"/>
              </a:ext>
            </a:extLst>
          </p:cNvPr>
          <p:cNvSpPr/>
          <p:nvPr/>
        </p:nvSpPr>
        <p:spPr>
          <a:xfrm>
            <a:off x="3179753" y="6748453"/>
            <a:ext cx="109547" cy="109547"/>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9" name="椭圆 88">
            <a:extLst>
              <a:ext uri="{FF2B5EF4-FFF2-40B4-BE49-F238E27FC236}">
                <a16:creationId xmlns:a16="http://schemas.microsoft.com/office/drawing/2014/main" xmlns="" id="{ECEAAE16-A249-4C6E-AEB7-BE401056AAEE}"/>
              </a:ext>
            </a:extLst>
          </p:cNvPr>
          <p:cNvSpPr/>
          <p:nvPr/>
        </p:nvSpPr>
        <p:spPr>
          <a:xfrm>
            <a:off x="-426689" y="6616468"/>
            <a:ext cx="183328" cy="18332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0" name="椭圆 89">
            <a:extLst>
              <a:ext uri="{FF2B5EF4-FFF2-40B4-BE49-F238E27FC236}">
                <a16:creationId xmlns:a16="http://schemas.microsoft.com/office/drawing/2014/main" xmlns="" id="{A98785B2-5B12-47CB-B23C-D59F7CA7FC80}"/>
              </a:ext>
            </a:extLst>
          </p:cNvPr>
          <p:cNvSpPr/>
          <p:nvPr/>
        </p:nvSpPr>
        <p:spPr>
          <a:xfrm>
            <a:off x="853128" y="7124252"/>
            <a:ext cx="183328" cy="18332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1" name="椭圆 90">
            <a:extLst>
              <a:ext uri="{FF2B5EF4-FFF2-40B4-BE49-F238E27FC236}">
                <a16:creationId xmlns:a16="http://schemas.microsoft.com/office/drawing/2014/main" xmlns="" id="{6B039B02-10D2-4BB5-B3D5-5F2BB4642705}"/>
              </a:ext>
            </a:extLst>
          </p:cNvPr>
          <p:cNvSpPr/>
          <p:nvPr/>
        </p:nvSpPr>
        <p:spPr>
          <a:xfrm>
            <a:off x="1624600" y="5257880"/>
            <a:ext cx="109547" cy="109547"/>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2" name="椭圆 91">
            <a:extLst>
              <a:ext uri="{FF2B5EF4-FFF2-40B4-BE49-F238E27FC236}">
                <a16:creationId xmlns:a16="http://schemas.microsoft.com/office/drawing/2014/main" xmlns="" id="{37D0C73E-9288-46E2-A396-C37E016248AB}"/>
              </a:ext>
            </a:extLst>
          </p:cNvPr>
          <p:cNvSpPr/>
          <p:nvPr/>
        </p:nvSpPr>
        <p:spPr>
          <a:xfrm>
            <a:off x="1993926" y="6409997"/>
            <a:ext cx="109547" cy="109547"/>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3" name="椭圆 92">
            <a:extLst>
              <a:ext uri="{FF2B5EF4-FFF2-40B4-BE49-F238E27FC236}">
                <a16:creationId xmlns:a16="http://schemas.microsoft.com/office/drawing/2014/main" xmlns="" id="{AA2B84EF-5405-4EB3-B0B9-AD59D84B41D1}"/>
              </a:ext>
            </a:extLst>
          </p:cNvPr>
          <p:cNvSpPr/>
          <p:nvPr/>
        </p:nvSpPr>
        <p:spPr>
          <a:xfrm>
            <a:off x="2858544" y="6277577"/>
            <a:ext cx="327912" cy="327912"/>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4" name="椭圆 93">
            <a:extLst>
              <a:ext uri="{FF2B5EF4-FFF2-40B4-BE49-F238E27FC236}">
                <a16:creationId xmlns:a16="http://schemas.microsoft.com/office/drawing/2014/main" xmlns="" id="{4E2B8713-C0B8-4662-9F6F-66577F846090}"/>
              </a:ext>
            </a:extLst>
          </p:cNvPr>
          <p:cNvSpPr/>
          <p:nvPr/>
        </p:nvSpPr>
        <p:spPr>
          <a:xfrm>
            <a:off x="3534366" y="6377363"/>
            <a:ext cx="195943" cy="195943"/>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5" name="椭圆 94">
            <a:extLst>
              <a:ext uri="{FF2B5EF4-FFF2-40B4-BE49-F238E27FC236}">
                <a16:creationId xmlns:a16="http://schemas.microsoft.com/office/drawing/2014/main" xmlns="" id="{A0D36C64-5DAE-4C71-8487-76CBC215F2B7}"/>
              </a:ext>
            </a:extLst>
          </p:cNvPr>
          <p:cNvSpPr/>
          <p:nvPr/>
        </p:nvSpPr>
        <p:spPr>
          <a:xfrm>
            <a:off x="545211" y="5192152"/>
            <a:ext cx="195943" cy="195943"/>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6" name="椭圆 95">
            <a:extLst>
              <a:ext uri="{FF2B5EF4-FFF2-40B4-BE49-F238E27FC236}">
                <a16:creationId xmlns:a16="http://schemas.microsoft.com/office/drawing/2014/main" xmlns="" id="{B27FF1D2-3465-4656-8BC9-3942F3A728BC}"/>
              </a:ext>
            </a:extLst>
          </p:cNvPr>
          <p:cNvSpPr/>
          <p:nvPr/>
        </p:nvSpPr>
        <p:spPr>
          <a:xfrm>
            <a:off x="2176325" y="6590766"/>
            <a:ext cx="195943" cy="195943"/>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7" name="椭圆 96">
            <a:extLst>
              <a:ext uri="{FF2B5EF4-FFF2-40B4-BE49-F238E27FC236}">
                <a16:creationId xmlns:a16="http://schemas.microsoft.com/office/drawing/2014/main" xmlns="" id="{47A58F2C-70A7-4276-B522-E21D22ED5F32}"/>
              </a:ext>
            </a:extLst>
          </p:cNvPr>
          <p:cNvSpPr/>
          <p:nvPr/>
        </p:nvSpPr>
        <p:spPr>
          <a:xfrm>
            <a:off x="995972" y="5135002"/>
            <a:ext cx="195943" cy="195943"/>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8" name="椭圆 97">
            <a:extLst>
              <a:ext uri="{FF2B5EF4-FFF2-40B4-BE49-F238E27FC236}">
                <a16:creationId xmlns:a16="http://schemas.microsoft.com/office/drawing/2014/main" xmlns="" id="{674CCF02-1C3B-40E8-97B0-DDDB3BD8C1AA}"/>
              </a:ext>
            </a:extLst>
          </p:cNvPr>
          <p:cNvSpPr/>
          <p:nvPr/>
        </p:nvSpPr>
        <p:spPr>
          <a:xfrm>
            <a:off x="-2703405" y="5799599"/>
            <a:ext cx="327912" cy="327912"/>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9" name="椭圆 98">
            <a:extLst>
              <a:ext uri="{FF2B5EF4-FFF2-40B4-BE49-F238E27FC236}">
                <a16:creationId xmlns:a16="http://schemas.microsoft.com/office/drawing/2014/main" xmlns="" id="{B30D6279-4040-472C-A6C9-7A3F9DD73B16}"/>
              </a:ext>
            </a:extLst>
          </p:cNvPr>
          <p:cNvSpPr/>
          <p:nvPr/>
        </p:nvSpPr>
        <p:spPr>
          <a:xfrm>
            <a:off x="-1268186" y="6151709"/>
            <a:ext cx="327912" cy="327912"/>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0" name="椭圆 99">
            <a:extLst>
              <a:ext uri="{FF2B5EF4-FFF2-40B4-BE49-F238E27FC236}">
                <a16:creationId xmlns:a16="http://schemas.microsoft.com/office/drawing/2014/main" xmlns="" id="{6AD9D951-B2E9-4162-89BD-348E4E9C1C4E}"/>
              </a:ext>
            </a:extLst>
          </p:cNvPr>
          <p:cNvSpPr/>
          <p:nvPr/>
        </p:nvSpPr>
        <p:spPr>
          <a:xfrm>
            <a:off x="878885" y="5825054"/>
            <a:ext cx="147210" cy="147210"/>
          </a:xfrm>
          <a:prstGeom prst="ellipse">
            <a:avLst/>
          </a:prstGeom>
          <a:solidFill>
            <a:schemeClr val="bg1">
              <a:alpha val="4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1" name="椭圆 100">
            <a:extLst>
              <a:ext uri="{FF2B5EF4-FFF2-40B4-BE49-F238E27FC236}">
                <a16:creationId xmlns:a16="http://schemas.microsoft.com/office/drawing/2014/main" xmlns="" id="{78E1B8CC-C47B-4FD1-8DA3-91B78BF1AC5A}"/>
              </a:ext>
            </a:extLst>
          </p:cNvPr>
          <p:cNvSpPr/>
          <p:nvPr/>
        </p:nvSpPr>
        <p:spPr>
          <a:xfrm>
            <a:off x="1074088" y="6379131"/>
            <a:ext cx="246358" cy="246358"/>
          </a:xfrm>
          <a:prstGeom prst="ellipse">
            <a:avLst/>
          </a:prstGeom>
          <a:solidFill>
            <a:schemeClr val="bg1">
              <a:alpha val="4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2" name="椭圆 101">
            <a:extLst>
              <a:ext uri="{FF2B5EF4-FFF2-40B4-BE49-F238E27FC236}">
                <a16:creationId xmlns:a16="http://schemas.microsoft.com/office/drawing/2014/main" xmlns="" id="{8817ECEF-4124-4C8D-BC4E-E812BA80EB86}"/>
              </a:ext>
            </a:extLst>
          </p:cNvPr>
          <p:cNvSpPr/>
          <p:nvPr/>
        </p:nvSpPr>
        <p:spPr>
          <a:xfrm>
            <a:off x="809083" y="5979607"/>
            <a:ext cx="147210" cy="147210"/>
          </a:xfrm>
          <a:prstGeom prst="ellipse">
            <a:avLst/>
          </a:prstGeom>
          <a:solidFill>
            <a:schemeClr val="bg1">
              <a:alpha val="4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3" name="椭圆 102">
            <a:extLst>
              <a:ext uri="{FF2B5EF4-FFF2-40B4-BE49-F238E27FC236}">
                <a16:creationId xmlns:a16="http://schemas.microsoft.com/office/drawing/2014/main" xmlns="" id="{175D1C77-3903-4EF4-8182-D143F72D0038}"/>
              </a:ext>
            </a:extLst>
          </p:cNvPr>
          <p:cNvSpPr/>
          <p:nvPr/>
        </p:nvSpPr>
        <p:spPr>
          <a:xfrm>
            <a:off x="-3439067" y="5988014"/>
            <a:ext cx="246358" cy="246358"/>
          </a:xfrm>
          <a:prstGeom prst="ellipse">
            <a:avLst/>
          </a:prstGeom>
          <a:solidFill>
            <a:schemeClr val="bg1">
              <a:alpha val="4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4" name="椭圆 103">
            <a:extLst>
              <a:ext uri="{FF2B5EF4-FFF2-40B4-BE49-F238E27FC236}">
                <a16:creationId xmlns:a16="http://schemas.microsoft.com/office/drawing/2014/main" xmlns="" id="{B7477C01-1670-4B1D-A285-AAD0F2C763C4}"/>
              </a:ext>
            </a:extLst>
          </p:cNvPr>
          <p:cNvSpPr/>
          <p:nvPr/>
        </p:nvSpPr>
        <p:spPr>
          <a:xfrm>
            <a:off x="3672711" y="6829242"/>
            <a:ext cx="195943" cy="195943"/>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6" name="椭圆 105">
            <a:extLst>
              <a:ext uri="{FF2B5EF4-FFF2-40B4-BE49-F238E27FC236}">
                <a16:creationId xmlns:a16="http://schemas.microsoft.com/office/drawing/2014/main" xmlns="" id="{259063A1-E6E1-4C1B-8F03-0430F7B414B0}"/>
              </a:ext>
            </a:extLst>
          </p:cNvPr>
          <p:cNvSpPr/>
          <p:nvPr/>
        </p:nvSpPr>
        <p:spPr>
          <a:xfrm>
            <a:off x="-1923905" y="5831200"/>
            <a:ext cx="327912" cy="327912"/>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8" name="椭圆 107">
            <a:extLst>
              <a:ext uri="{FF2B5EF4-FFF2-40B4-BE49-F238E27FC236}">
                <a16:creationId xmlns:a16="http://schemas.microsoft.com/office/drawing/2014/main" xmlns="" id="{3B584015-9BBA-43D0-A7D1-48DF0E87143D}"/>
              </a:ext>
            </a:extLst>
          </p:cNvPr>
          <p:cNvSpPr/>
          <p:nvPr/>
        </p:nvSpPr>
        <p:spPr>
          <a:xfrm>
            <a:off x="1529605" y="6274540"/>
            <a:ext cx="195943" cy="195943"/>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9" name="椭圆 108">
            <a:extLst>
              <a:ext uri="{FF2B5EF4-FFF2-40B4-BE49-F238E27FC236}">
                <a16:creationId xmlns:a16="http://schemas.microsoft.com/office/drawing/2014/main" xmlns="" id="{9EBF45F3-9969-4783-9592-5C73394788B1}"/>
              </a:ext>
            </a:extLst>
          </p:cNvPr>
          <p:cNvSpPr/>
          <p:nvPr/>
        </p:nvSpPr>
        <p:spPr>
          <a:xfrm>
            <a:off x="839479" y="6073425"/>
            <a:ext cx="147210" cy="147210"/>
          </a:xfrm>
          <a:prstGeom prst="ellipse">
            <a:avLst/>
          </a:prstGeom>
          <a:solidFill>
            <a:schemeClr val="bg1">
              <a:alpha val="4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0" name="椭圆 109">
            <a:extLst>
              <a:ext uri="{FF2B5EF4-FFF2-40B4-BE49-F238E27FC236}">
                <a16:creationId xmlns:a16="http://schemas.microsoft.com/office/drawing/2014/main" xmlns="" id="{487AE68F-8E5B-45AA-AFB1-2C86E58ED47C}"/>
              </a:ext>
            </a:extLst>
          </p:cNvPr>
          <p:cNvSpPr/>
          <p:nvPr/>
        </p:nvSpPr>
        <p:spPr>
          <a:xfrm>
            <a:off x="1386270" y="5611633"/>
            <a:ext cx="147210" cy="147210"/>
          </a:xfrm>
          <a:prstGeom prst="ellipse">
            <a:avLst/>
          </a:prstGeom>
          <a:solidFill>
            <a:schemeClr val="bg1">
              <a:alpha val="4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1" name="椭圆 110">
            <a:extLst>
              <a:ext uri="{FF2B5EF4-FFF2-40B4-BE49-F238E27FC236}">
                <a16:creationId xmlns:a16="http://schemas.microsoft.com/office/drawing/2014/main" xmlns="" id="{7187F44A-9DBE-40D9-B7AC-338CFC80368E}"/>
              </a:ext>
            </a:extLst>
          </p:cNvPr>
          <p:cNvSpPr/>
          <p:nvPr/>
        </p:nvSpPr>
        <p:spPr>
          <a:xfrm>
            <a:off x="1904150" y="6804454"/>
            <a:ext cx="131638" cy="13163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2" name="椭圆 111">
            <a:extLst>
              <a:ext uri="{FF2B5EF4-FFF2-40B4-BE49-F238E27FC236}">
                <a16:creationId xmlns:a16="http://schemas.microsoft.com/office/drawing/2014/main" xmlns="" id="{4D8DC00A-55C8-4A0E-934E-8D7C68EBD475}"/>
              </a:ext>
            </a:extLst>
          </p:cNvPr>
          <p:cNvSpPr/>
          <p:nvPr/>
        </p:nvSpPr>
        <p:spPr>
          <a:xfrm>
            <a:off x="1158105" y="6614760"/>
            <a:ext cx="220298" cy="22029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3" name="椭圆 112">
            <a:extLst>
              <a:ext uri="{FF2B5EF4-FFF2-40B4-BE49-F238E27FC236}">
                <a16:creationId xmlns:a16="http://schemas.microsoft.com/office/drawing/2014/main" xmlns="" id="{9E270292-6AA7-4B7B-AB5B-BD5DD188F321}"/>
              </a:ext>
            </a:extLst>
          </p:cNvPr>
          <p:cNvSpPr/>
          <p:nvPr/>
        </p:nvSpPr>
        <p:spPr>
          <a:xfrm>
            <a:off x="1504489" y="6062030"/>
            <a:ext cx="131638" cy="13163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4" name="椭圆 113">
            <a:extLst>
              <a:ext uri="{FF2B5EF4-FFF2-40B4-BE49-F238E27FC236}">
                <a16:creationId xmlns:a16="http://schemas.microsoft.com/office/drawing/2014/main" xmlns="" id="{82F93C14-3E99-4FBE-BE6D-F33746E0BF74}"/>
              </a:ext>
            </a:extLst>
          </p:cNvPr>
          <p:cNvSpPr/>
          <p:nvPr/>
        </p:nvSpPr>
        <p:spPr>
          <a:xfrm>
            <a:off x="189080" y="6597983"/>
            <a:ext cx="220298" cy="22029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5" name="椭圆 114">
            <a:extLst>
              <a:ext uri="{FF2B5EF4-FFF2-40B4-BE49-F238E27FC236}">
                <a16:creationId xmlns:a16="http://schemas.microsoft.com/office/drawing/2014/main" xmlns="" id="{6B438104-7901-4B68-B12D-34B7135EE186}"/>
              </a:ext>
            </a:extLst>
          </p:cNvPr>
          <p:cNvSpPr/>
          <p:nvPr/>
        </p:nvSpPr>
        <p:spPr>
          <a:xfrm>
            <a:off x="1302346" y="6804454"/>
            <a:ext cx="131638" cy="13163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6" name="椭圆 115">
            <a:extLst>
              <a:ext uri="{FF2B5EF4-FFF2-40B4-BE49-F238E27FC236}">
                <a16:creationId xmlns:a16="http://schemas.microsoft.com/office/drawing/2014/main" xmlns="" id="{7BD530CF-D0A7-489F-BD18-4E9B8F8F5E46}"/>
              </a:ext>
            </a:extLst>
          </p:cNvPr>
          <p:cNvSpPr/>
          <p:nvPr/>
        </p:nvSpPr>
        <p:spPr>
          <a:xfrm>
            <a:off x="795804" y="6391498"/>
            <a:ext cx="220298" cy="22029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7" name="椭圆 116">
            <a:extLst>
              <a:ext uri="{FF2B5EF4-FFF2-40B4-BE49-F238E27FC236}">
                <a16:creationId xmlns:a16="http://schemas.microsoft.com/office/drawing/2014/main" xmlns="" id="{A465FA1D-5F5C-493A-92B9-BE5CE345003C}"/>
              </a:ext>
            </a:extLst>
          </p:cNvPr>
          <p:cNvSpPr/>
          <p:nvPr/>
        </p:nvSpPr>
        <p:spPr>
          <a:xfrm>
            <a:off x="2558564" y="4969658"/>
            <a:ext cx="1973942" cy="1973942"/>
          </a:xfrm>
          <a:prstGeom prst="ellipse">
            <a:avLst/>
          </a:prstGeom>
          <a:gradFill flip="none" rotWithShape="1">
            <a:gsLst>
              <a:gs pos="100000">
                <a:schemeClr val="bg1">
                  <a:alpha val="63000"/>
                </a:schemeClr>
              </a:gs>
              <a:gs pos="55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8" name="椭圆 117">
            <a:extLst>
              <a:ext uri="{FF2B5EF4-FFF2-40B4-BE49-F238E27FC236}">
                <a16:creationId xmlns:a16="http://schemas.microsoft.com/office/drawing/2014/main" xmlns="" id="{CA8C5228-00CB-4BBD-A4C5-79F93164FC4B}"/>
              </a:ext>
            </a:extLst>
          </p:cNvPr>
          <p:cNvSpPr/>
          <p:nvPr/>
        </p:nvSpPr>
        <p:spPr>
          <a:xfrm>
            <a:off x="3081045" y="5492139"/>
            <a:ext cx="928980" cy="928980"/>
          </a:xfrm>
          <a:prstGeom prst="ellipse">
            <a:avLst/>
          </a:prstGeom>
          <a:gradFill>
            <a:gsLst>
              <a:gs pos="21000">
                <a:schemeClr val="accent1">
                  <a:lumMod val="5000"/>
                  <a:lumOff val="95000"/>
                </a:schemeClr>
              </a:gs>
              <a:gs pos="57000">
                <a:schemeClr val="bg1">
                  <a:alpha val="73000"/>
                </a:schemeClr>
              </a:gs>
            </a:gsLst>
            <a:path path="circle">
              <a:fillToRect l="50000" t="50000" r="50000" b="50000"/>
            </a:path>
          </a:gradFill>
          <a:ln>
            <a:noFill/>
          </a:ln>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5" name="矩形 259">
            <a:extLst>
              <a:ext uri="{FF2B5EF4-FFF2-40B4-BE49-F238E27FC236}">
                <a16:creationId xmlns:a16="http://schemas.microsoft.com/office/drawing/2014/main" xmlns="" id="{A68212E6-97A9-4EDD-8ECA-458210A82247}"/>
              </a:ext>
            </a:extLst>
          </p:cNvPr>
          <p:cNvSpPr>
            <a:spLocks noChangeArrowheads="1"/>
          </p:cNvSpPr>
          <p:nvPr/>
        </p:nvSpPr>
        <p:spPr bwMode="auto">
          <a:xfrm>
            <a:off x="986689" y="2500968"/>
            <a:ext cx="10257044" cy="800219"/>
          </a:xfrm>
          <a:prstGeom prst="rect">
            <a:avLst/>
          </a:prstGeom>
          <a:noFill/>
          <a:ln>
            <a:noFill/>
          </a:ln>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lnSpc>
                <a:spcPct val="130000"/>
              </a:lnSpc>
              <a:buNone/>
            </a:pPr>
            <a:r>
              <a:rPr lang="zh-CN" altLang="en-US" sz="4000" b="1" dirty="0" smtClean="0">
                <a:solidFill>
                  <a:srgbClr val="0070C0"/>
                </a:solidFill>
                <a:latin typeface="+mj-ea"/>
                <a:ea typeface="+mj-ea"/>
                <a:cs typeface="+mn-ea"/>
                <a:sym typeface="+mn-lt"/>
              </a:rPr>
              <a:t>六、</a:t>
            </a:r>
            <a:r>
              <a:rPr lang="zh-CN" altLang="en-US" sz="4000" b="1" dirty="0" smtClean="0">
                <a:solidFill>
                  <a:srgbClr val="0070C0"/>
                </a:solidFill>
                <a:cs typeface="+mn-ea"/>
                <a:sym typeface="+mn-lt"/>
              </a:rPr>
              <a:t>诗歌教学活动的组织策略</a:t>
            </a:r>
            <a:endParaRPr lang="zh-CN" altLang="en-US" sz="6000" b="1" dirty="0">
              <a:latin typeface="+mj-ea"/>
              <a:ea typeface="+mj-ea"/>
              <a:cs typeface="+mn-ea"/>
              <a:sym typeface="+mn-lt"/>
            </a:endParaRPr>
          </a:p>
        </p:txBody>
      </p:sp>
      <p:sp>
        <p:nvSpPr>
          <p:cNvPr id="121" name="PA_矩形 19">
            <a:extLst>
              <a:ext uri="{FF2B5EF4-FFF2-40B4-BE49-F238E27FC236}">
                <a16:creationId xmlns:a16="http://schemas.microsoft.com/office/drawing/2014/main" xmlns="" id="{06C92921-0693-4CE6-AC38-A7C798F1FEB3}"/>
              </a:ext>
            </a:extLst>
          </p:cNvPr>
          <p:cNvSpPr/>
          <p:nvPr>
            <p:custDataLst>
              <p:tags r:id="rId1"/>
            </p:custDataLst>
          </p:nvPr>
        </p:nvSpPr>
        <p:spPr>
          <a:xfrm>
            <a:off x="3115738" y="4805068"/>
            <a:ext cx="5971818" cy="523220"/>
          </a:xfrm>
          <a:prstGeom prst="rect">
            <a:avLst/>
          </a:prstGeom>
        </p:spPr>
        <p:txBody>
          <a:bodyPr wrap="square">
            <a:spAutoFit/>
          </a:bodyPr>
          <a:lstStyle/>
          <a:p>
            <a:r>
              <a:rPr lang="zh-CN" altLang="en-US" sz="2800" b="1" dirty="0" smtClean="0">
                <a:solidFill>
                  <a:schemeClr val="tx1">
                    <a:lumMod val="75000"/>
                    <a:lumOff val="25000"/>
                  </a:schemeClr>
                </a:solidFill>
                <a:cs typeface="+mn-ea"/>
                <a:sym typeface="+mn-lt"/>
              </a:rPr>
              <a:t>    </a:t>
            </a:r>
            <a:endParaRPr lang="zh-CN" altLang="en-US" sz="2800" b="1" i="0" dirty="0">
              <a:effectLst/>
              <a:cs typeface="+mn-ea"/>
              <a:sym typeface="+mn-lt"/>
            </a:endParaRPr>
          </a:p>
        </p:txBody>
      </p:sp>
      <p:pic>
        <p:nvPicPr>
          <p:cNvPr id="10" name="几米 - 拥有Masbfca (广告配乐完整版)">
            <a:hlinkClick r:id="" action="ppaction://media"/>
            <a:extLst>
              <a:ext uri="{FF2B5EF4-FFF2-40B4-BE49-F238E27FC236}">
                <a16:creationId xmlns:a16="http://schemas.microsoft.com/office/drawing/2014/main" xmlns="" id="{2DBD9292-7227-4634-A198-4098DD8933D5}"/>
              </a:ext>
            </a:extLst>
          </p:cNvPr>
          <p:cNvPicPr>
            <a:picLocks noChangeAspect="1"/>
          </p:cNvPicPr>
          <p:nvPr>
            <a:audioFile r:link="rId3"/>
            <p:extLst>
              <p:ext uri="{DAA4B4D4-6D71-4841-9C94-3DE7FCFB9230}">
                <p14:media xmlns:p14="http://schemas.microsoft.com/office/powerpoint/2010/main" r:embed="rId2"/>
              </p:ext>
            </p:extLst>
          </p:nvPr>
        </p:nvPicPr>
        <p:blipFill>
          <a:blip r:embed="rId7"/>
          <a:stretch>
            <a:fillRect/>
          </a:stretch>
        </p:blipFill>
        <p:spPr>
          <a:xfrm>
            <a:off x="6077365" y="-1369943"/>
            <a:ext cx="609600" cy="609600"/>
          </a:xfrm>
          <a:prstGeom prst="rect">
            <a:avLst/>
          </a:prstGeom>
        </p:spPr>
      </p:pic>
    </p:spTree>
    <p:extLst>
      <p:ext uri="{BB962C8B-B14F-4D97-AF65-F5344CB8AC3E}">
        <p14:creationId xmlns:p14="http://schemas.microsoft.com/office/powerpoint/2010/main" val="2743627566"/>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childTnLst>
                          </p:cTn>
                        </p:par>
                        <p:par>
                          <p:cTn id="7" fill="hold">
                            <p:stCondLst>
                              <p:cond delay="0"/>
                            </p:stCondLst>
                            <p:childTnLst>
                              <p:par>
                                <p:cTn id="8" presetID="41" presetClass="entr" presetSubtype="0" fill="hold" grpId="0" nodeType="afterEffect">
                                  <p:stCondLst>
                                    <p:cond delay="0"/>
                                  </p:stCondLst>
                                  <p:iterate type="lt">
                                    <p:tmPct val="10000"/>
                                  </p:iterate>
                                  <p:childTnLst>
                                    <p:set>
                                      <p:cBhvr>
                                        <p:cTn id="9" dur="1" fill="hold">
                                          <p:stCondLst>
                                            <p:cond delay="0"/>
                                          </p:stCondLst>
                                        </p:cTn>
                                        <p:tgtEl>
                                          <p:spTgt spid="105"/>
                                        </p:tgtEl>
                                        <p:attrNameLst>
                                          <p:attrName>style.visibility</p:attrName>
                                        </p:attrNameLst>
                                      </p:cBhvr>
                                      <p:to>
                                        <p:strVal val="visible"/>
                                      </p:to>
                                    </p:set>
                                    <p:anim calcmode="lin" valueType="num">
                                      <p:cBhvr>
                                        <p:cTn id="10" dur="500" fill="hold"/>
                                        <p:tgtEl>
                                          <p:spTgt spid="105"/>
                                        </p:tgtEl>
                                        <p:attrNameLst>
                                          <p:attrName>ppt_x</p:attrName>
                                        </p:attrNameLst>
                                      </p:cBhvr>
                                      <p:tavLst>
                                        <p:tav tm="0">
                                          <p:val>
                                            <p:strVal val="#ppt_x"/>
                                          </p:val>
                                        </p:tav>
                                        <p:tav tm="50000">
                                          <p:val>
                                            <p:strVal val="#ppt_x+.1"/>
                                          </p:val>
                                        </p:tav>
                                        <p:tav tm="100000">
                                          <p:val>
                                            <p:strVal val="#ppt_x"/>
                                          </p:val>
                                        </p:tav>
                                      </p:tavLst>
                                    </p:anim>
                                    <p:anim calcmode="lin" valueType="num">
                                      <p:cBhvr>
                                        <p:cTn id="11" dur="500" fill="hold"/>
                                        <p:tgtEl>
                                          <p:spTgt spid="105"/>
                                        </p:tgtEl>
                                        <p:attrNameLst>
                                          <p:attrName>ppt_y</p:attrName>
                                        </p:attrNameLst>
                                      </p:cBhvr>
                                      <p:tavLst>
                                        <p:tav tm="0">
                                          <p:val>
                                            <p:strVal val="#ppt_y"/>
                                          </p:val>
                                        </p:tav>
                                        <p:tav tm="100000">
                                          <p:val>
                                            <p:strVal val="#ppt_y"/>
                                          </p:val>
                                        </p:tav>
                                      </p:tavLst>
                                    </p:anim>
                                    <p:anim calcmode="lin" valueType="num">
                                      <p:cBhvr>
                                        <p:cTn id="12" dur="500" fill="hold"/>
                                        <p:tgtEl>
                                          <p:spTgt spid="105"/>
                                        </p:tgtEl>
                                        <p:attrNameLst>
                                          <p:attrName>ppt_h</p:attrName>
                                        </p:attrNameLst>
                                      </p:cBhvr>
                                      <p:tavLst>
                                        <p:tav tm="0">
                                          <p:val>
                                            <p:strVal val="#ppt_h/10"/>
                                          </p:val>
                                        </p:tav>
                                        <p:tav tm="50000">
                                          <p:val>
                                            <p:strVal val="#ppt_h+.01"/>
                                          </p:val>
                                        </p:tav>
                                        <p:tav tm="100000">
                                          <p:val>
                                            <p:strVal val="#ppt_h"/>
                                          </p:val>
                                        </p:tav>
                                      </p:tavLst>
                                    </p:anim>
                                    <p:anim calcmode="lin" valueType="num">
                                      <p:cBhvr>
                                        <p:cTn id="13" dur="500" fill="hold"/>
                                        <p:tgtEl>
                                          <p:spTgt spid="105"/>
                                        </p:tgtEl>
                                        <p:attrNameLst>
                                          <p:attrName>ppt_w</p:attrName>
                                        </p:attrNameLst>
                                      </p:cBhvr>
                                      <p:tavLst>
                                        <p:tav tm="0">
                                          <p:val>
                                            <p:strVal val="#ppt_w/10"/>
                                          </p:val>
                                        </p:tav>
                                        <p:tav tm="50000">
                                          <p:val>
                                            <p:strVal val="#ppt_w+.01"/>
                                          </p:val>
                                        </p:tav>
                                        <p:tav tm="100000">
                                          <p:val>
                                            <p:strVal val="#ppt_w"/>
                                          </p:val>
                                        </p:tav>
                                      </p:tavLst>
                                    </p:anim>
                                    <p:animEffect transition="in" filter="fade">
                                      <p:cBhvr>
                                        <p:cTn id="14" dur="500" tmFilter="0,0; .5, 1; 1, 1"/>
                                        <p:tgtEl>
                                          <p:spTgt spid="105"/>
                                        </p:tgtEl>
                                      </p:cBhvr>
                                    </p:animEffect>
                                  </p:childTnLst>
                                </p:cTn>
                              </p:par>
                            </p:childTnLst>
                          </p:cTn>
                        </p:par>
                        <p:par>
                          <p:cTn id="15" fill="hold">
                            <p:stCondLst>
                              <p:cond delay="1100"/>
                            </p:stCondLst>
                            <p:childTnLst>
                              <p:par>
                                <p:cTn id="16" presetID="26" presetClass="emph" presetSubtype="0" fill="hold" grpId="1" nodeType="afterEffect">
                                  <p:stCondLst>
                                    <p:cond delay="0"/>
                                  </p:stCondLst>
                                  <p:iterate type="lt">
                                    <p:tmPct val="0"/>
                                  </p:iterate>
                                  <p:childTnLst>
                                    <p:animEffect transition="out" filter="fade">
                                      <p:cBhvr>
                                        <p:cTn id="17" dur="500" tmFilter="0, 0; .2, .5; .8, .5; 1, 0"/>
                                        <p:tgtEl>
                                          <p:spTgt spid="105"/>
                                        </p:tgtEl>
                                      </p:cBhvr>
                                    </p:animEffect>
                                    <p:animScale>
                                      <p:cBhvr>
                                        <p:cTn id="18" dur="250" autoRev="1" fill="hold"/>
                                        <p:tgtEl>
                                          <p:spTgt spid="105"/>
                                        </p:tgtEl>
                                      </p:cBhvr>
                                      <p:by x="105000" y="105000"/>
                                    </p:animScale>
                                  </p:childTnLst>
                                </p:cTn>
                              </p:par>
                              <p:par>
                                <p:cTn id="19" presetID="2" presetClass="entr" presetSubtype="4" fill="hold" grpId="0" nodeType="withEffect">
                                  <p:stCondLst>
                                    <p:cond delay="1000"/>
                                  </p:stCondLst>
                                  <p:childTnLst>
                                    <p:set>
                                      <p:cBhvr>
                                        <p:cTn id="20" dur="1" fill="hold">
                                          <p:stCondLst>
                                            <p:cond delay="0"/>
                                          </p:stCondLst>
                                        </p:cTn>
                                        <p:tgtEl>
                                          <p:spTgt spid="121"/>
                                        </p:tgtEl>
                                        <p:attrNameLst>
                                          <p:attrName>style.visibility</p:attrName>
                                        </p:attrNameLst>
                                      </p:cBhvr>
                                      <p:to>
                                        <p:strVal val="visible"/>
                                      </p:to>
                                    </p:set>
                                    <p:anim calcmode="lin" valueType="num">
                                      <p:cBhvr additive="base">
                                        <p:cTn id="21" dur="500" fill="hold"/>
                                        <p:tgtEl>
                                          <p:spTgt spid="121"/>
                                        </p:tgtEl>
                                        <p:attrNameLst>
                                          <p:attrName>ppt_x</p:attrName>
                                        </p:attrNameLst>
                                      </p:cBhvr>
                                      <p:tavLst>
                                        <p:tav tm="0">
                                          <p:val>
                                            <p:strVal val="#ppt_x"/>
                                          </p:val>
                                        </p:tav>
                                        <p:tav tm="100000">
                                          <p:val>
                                            <p:strVal val="#ppt_x"/>
                                          </p:val>
                                        </p:tav>
                                      </p:tavLst>
                                    </p:anim>
                                    <p:anim calcmode="lin" valueType="num">
                                      <p:cBhvr additive="base">
                                        <p:cTn id="22" dur="500" fill="hold"/>
                                        <p:tgtEl>
                                          <p:spTgt spid="1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23" repeatCount="indefinite" fill="hold" display="0">
                  <p:stCondLst>
                    <p:cond delay="indefinite"/>
                  </p:stCondLst>
                  <p:endCondLst>
                    <p:cond evt="onStopAudio" delay="0">
                      <p:tgtEl>
                        <p:sldTgt/>
                      </p:tgtEl>
                    </p:cond>
                  </p:endCondLst>
                </p:cTn>
                <p:tgtEl>
                  <p:spTgt spid="10"/>
                </p:tgtEl>
              </p:cMediaNode>
            </p:audio>
          </p:childTnLst>
        </p:cTn>
      </p:par>
    </p:tnLst>
    <p:bldLst>
      <p:bldP spid="105" grpId="0"/>
      <p:bldP spid="105" grpId="1"/>
      <p:bldP spid="121"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PA_MH_Entry_2"/>
          <p:cNvSpPr/>
          <p:nvPr>
            <p:custDataLst>
              <p:tags r:id="rId2"/>
            </p:custDataLst>
          </p:nvPr>
        </p:nvSpPr>
        <p:spPr>
          <a:xfrm>
            <a:off x="2391326" y="2745048"/>
            <a:ext cx="8061853" cy="661117"/>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2700" cap="sq">
            <a:solidFill>
              <a:schemeClr val="accent1">
                <a:lumMod val="60000"/>
                <a:lumOff val="40000"/>
              </a:schemeClr>
            </a:solidFill>
            <a:prstDash val="dash"/>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rmAutofit/>
          </a:bodyPr>
          <a:lstStyle/>
          <a:p>
            <a:pPr algn="ctr">
              <a:lnSpc>
                <a:spcPct val="130000"/>
              </a:lnSpc>
            </a:pPr>
            <a:endParaRPr lang="zh-CN" altLang="en-US" sz="2000" dirty="0">
              <a:solidFill>
                <a:srgbClr val="B2B2B2"/>
              </a:solidFill>
              <a:cs typeface="+mn-ea"/>
              <a:sym typeface="+mn-lt"/>
            </a:endParaRPr>
          </a:p>
        </p:txBody>
      </p:sp>
      <p:sp>
        <p:nvSpPr>
          <p:cNvPr id="40" name="PA_MH_Entry_3"/>
          <p:cNvSpPr/>
          <p:nvPr>
            <p:custDataLst>
              <p:tags r:id="rId3"/>
            </p:custDataLst>
          </p:nvPr>
        </p:nvSpPr>
        <p:spPr>
          <a:xfrm>
            <a:off x="5754180" y="3770299"/>
            <a:ext cx="4698999" cy="661117"/>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2700" cap="sq">
            <a:solidFill>
              <a:schemeClr val="accent1">
                <a:lumMod val="60000"/>
                <a:lumOff val="40000"/>
              </a:schemeClr>
            </a:solidFill>
            <a:prstDash val="dash"/>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rmAutofit/>
          </a:bodyPr>
          <a:lstStyle/>
          <a:p>
            <a:pPr algn="ctr">
              <a:lnSpc>
                <a:spcPct val="130000"/>
              </a:lnSpc>
            </a:pPr>
            <a:endParaRPr lang="zh-CN" altLang="en-US" sz="2000" dirty="0">
              <a:solidFill>
                <a:srgbClr val="B2B2B2"/>
              </a:solidFill>
              <a:cs typeface="+mn-ea"/>
              <a:sym typeface="+mn-lt"/>
            </a:endParaRPr>
          </a:p>
        </p:txBody>
      </p:sp>
      <p:sp>
        <p:nvSpPr>
          <p:cNvPr id="41" name="PA_MH_Entry_4"/>
          <p:cNvSpPr/>
          <p:nvPr>
            <p:custDataLst>
              <p:tags r:id="rId4"/>
            </p:custDataLst>
          </p:nvPr>
        </p:nvSpPr>
        <p:spPr>
          <a:xfrm>
            <a:off x="5754180" y="4795550"/>
            <a:ext cx="4698999" cy="661117"/>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2700" cap="sq">
            <a:solidFill>
              <a:schemeClr val="accent1">
                <a:lumMod val="60000"/>
                <a:lumOff val="40000"/>
              </a:schemeClr>
            </a:solidFill>
            <a:prstDash val="dash"/>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rmAutofit/>
          </a:bodyPr>
          <a:lstStyle/>
          <a:p>
            <a:pPr algn="ctr">
              <a:lnSpc>
                <a:spcPct val="130000"/>
              </a:lnSpc>
            </a:pPr>
            <a:endParaRPr lang="zh-CN" altLang="en-US" sz="2000" dirty="0">
              <a:solidFill>
                <a:srgbClr val="B2B2B2"/>
              </a:solidFill>
              <a:cs typeface="+mn-ea"/>
              <a:sym typeface="+mn-lt"/>
            </a:endParaRPr>
          </a:p>
        </p:txBody>
      </p:sp>
      <p:sp>
        <p:nvSpPr>
          <p:cNvPr id="48" name="PA_MH_Entry_1"/>
          <p:cNvSpPr/>
          <p:nvPr>
            <p:custDataLst>
              <p:tags r:id="rId5"/>
            </p:custDataLst>
          </p:nvPr>
        </p:nvSpPr>
        <p:spPr>
          <a:xfrm>
            <a:off x="2391325" y="1719797"/>
            <a:ext cx="8061854" cy="3226776"/>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2700" cap="sq">
            <a:solidFill>
              <a:schemeClr val="accent1">
                <a:lumMod val="60000"/>
                <a:lumOff val="40000"/>
              </a:schemeClr>
            </a:solidFill>
            <a:prstDash val="dash"/>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rmAutofit fontScale="47500" lnSpcReduction="20000"/>
          </a:bodyPr>
          <a:lstStyle/>
          <a:p>
            <a:r>
              <a:rPr lang="zh-CN" altLang="en-US" sz="2800" b="1" dirty="0" smtClean="0">
                <a:solidFill>
                  <a:schemeClr val="tx1"/>
                </a:solidFill>
                <a:cs typeface="+mn-ea"/>
                <a:sym typeface="+mn-lt"/>
              </a:rPr>
              <a:t>    </a:t>
            </a:r>
            <a:r>
              <a:rPr lang="zh-CN" altLang="zh-CN" sz="2800" dirty="0"/>
              <a:t>（</a:t>
            </a:r>
            <a:r>
              <a:rPr lang="en-US" altLang="zh-CN" sz="2800" dirty="0" smtClean="0"/>
              <a:t>1</a:t>
            </a:r>
            <a:r>
              <a:rPr lang="zh-CN" altLang="zh-CN" sz="1600" dirty="0"/>
              <a:t>文学活动目标转化的科学性要求教师在设计活动时认真了解《学前儿童语言学习与发展核心经验》中介绍了核心经验的三个阶段具体要求，并根据幼儿的年龄特点、发展水平等，以幼儿“最近发展区”，确定促进幼儿文学学习和发展的目标。目标的制定转化一定以核心经验为基础，怎样科学的将初始阶段、稳定阶段和拓展阶段的目标转化到具体的活动中去。</a:t>
            </a:r>
          </a:p>
          <a:p>
            <a:r>
              <a:rPr lang="zh-CN" altLang="zh-CN" sz="2800" dirty="0" smtClean="0"/>
              <a:t>）科学性</a:t>
            </a:r>
            <a:r>
              <a:rPr lang="zh-CN" altLang="zh-CN" sz="2800" dirty="0"/>
              <a:t>（</a:t>
            </a:r>
            <a:r>
              <a:rPr lang="en-US" altLang="zh-CN" sz="2800" dirty="0"/>
              <a:t>1</a:t>
            </a:r>
            <a:r>
              <a:rPr lang="zh-CN" altLang="zh-CN" sz="2800" dirty="0"/>
              <a:t>）科学性</a:t>
            </a:r>
          </a:p>
          <a:p>
            <a:pPr indent="304800" algn="just">
              <a:lnSpc>
                <a:spcPct val="150000"/>
              </a:lnSpc>
              <a:spcAft>
                <a:spcPts val="0"/>
              </a:spcAft>
            </a:pPr>
            <a:r>
              <a:rPr lang="zh-CN" altLang="zh-CN" sz="2800" dirty="0"/>
              <a:t>文学活动目标</a:t>
            </a:r>
            <a:r>
              <a:rPr lang="zh-CN" altLang="zh-CN" sz="2800" dirty="0" smtClean="0"/>
              <a:t>转</a:t>
            </a:r>
            <a:r>
              <a:rPr lang="zh-CN" altLang="zh-CN" sz="2800" kern="100" dirty="0">
                <a:latin typeface="Calibri"/>
                <a:ea typeface="宋体"/>
                <a:cs typeface="Times New Roman"/>
              </a:rPr>
              <a:t>文学活动目标转化的科学性要求教师在设计活动时认真了解《学前儿童语言学习与发展核心经验》中介绍了核心经验的三个阶段具体要求，并根据幼儿的年龄特点、发展水平等，以幼儿“最近发展区”，确定促进幼儿文学学习和发展的目标。目标的制定转化一定以核心经验为基础，怎样科学的将初始阶段、稳定阶段和拓展阶段的目标转化到具体的活动中去。</a:t>
            </a:r>
            <a:endParaRPr lang="zh-CN" altLang="zh-CN" sz="2000" kern="100" dirty="0">
              <a:latin typeface="Calibri"/>
              <a:ea typeface="宋体"/>
              <a:cs typeface="Times New Roman"/>
            </a:endParaRPr>
          </a:p>
          <a:p>
            <a:r>
              <a:rPr lang="zh-CN" altLang="zh-CN" sz="2800" dirty="0" smtClean="0"/>
              <a:t>化</a:t>
            </a:r>
            <a:r>
              <a:rPr lang="zh-CN" altLang="zh-CN" sz="2800" dirty="0"/>
              <a:t>的科学性要求教师在设计活动时认真了解《学前儿童语言学习与发展核心经验》中介绍了核心经验的三个阶段具体要求，并根据幼儿的年龄特点、发展水平等，以幼儿“最近</a:t>
            </a:r>
            <a:r>
              <a:rPr lang="zh-CN" altLang="zh-CN" sz="2800" dirty="0" smtClean="0"/>
              <a:t>发</a:t>
            </a:r>
            <a:r>
              <a:rPr lang="zh-CN" altLang="zh-CN" sz="1600" dirty="0"/>
              <a:t>文学活动目标转化的科学性要求教师在设计活动时认真了解《学前儿童语言学习与发展核心经验》中介绍了核心经验的三个阶段具体要求，并根据幼儿的年龄特点、发展水平等，以幼儿“最近发展区”，确定促进幼儿文学学习和发展的目标。目标的制定转化一定以核心经验为基础，怎样科学的将初始阶段、稳定阶段和拓展阶段的目标转化到具体的活动中去。</a:t>
            </a:r>
          </a:p>
          <a:p>
            <a:r>
              <a:rPr lang="zh-CN" altLang="zh-CN" sz="2800" dirty="0" smtClean="0"/>
              <a:t>展区</a:t>
            </a:r>
            <a:r>
              <a:rPr lang="zh-CN" altLang="zh-CN" sz="2800" dirty="0"/>
              <a:t>”，确定促进幼儿文学学习和发展的目标。目标的制定转化一定以核心经验为基础，怎样科学的将初始阶段、稳定阶段和拓展阶段的目标转化到具体的活动中去。</a:t>
            </a:r>
          </a:p>
          <a:p>
            <a:endParaRPr lang="zh-CN" altLang="zh-CN" sz="2800" dirty="0"/>
          </a:p>
          <a:p>
            <a:r>
              <a:rPr lang="zh-CN" altLang="zh-CN" sz="2800" dirty="0"/>
              <a:t>文学活动目标转化的科学性要求教师在设计活动时认真了解《学前儿童语言学习与发展核心经验》中介绍了核心经验的三个阶段具体要求，并根据幼儿的年龄特点、发展水平等，以幼儿“最近发展区”，确定促进幼儿文学学习和发展的目标。目标的制定转化一定以核心经验为基础，怎样科学的将初始阶段、稳定阶段和拓展阶段的目标转化到具体的活动中去。</a:t>
            </a:r>
          </a:p>
        </p:txBody>
      </p:sp>
      <p:sp>
        <p:nvSpPr>
          <p:cNvPr id="21" name="PA_MH_Others_1"/>
          <p:cNvSpPr/>
          <p:nvPr>
            <p:custDataLst>
              <p:tags r:id="rId6"/>
            </p:custDataLst>
          </p:nvPr>
        </p:nvSpPr>
        <p:spPr>
          <a:xfrm>
            <a:off x="1605393" y="763082"/>
            <a:ext cx="1317336" cy="1321695"/>
          </a:xfrm>
          <a:prstGeom prst="hexagon">
            <a:avLst/>
          </a:prstGeom>
          <a:noFill/>
          <a:ln w="12700" cap="flat" cmpd="sng" algn="ctr">
            <a:noFill/>
            <a:prstDash val="solid"/>
            <a:miter lim="800000"/>
          </a:ln>
          <a:effectLst/>
        </p:spPr>
        <p:txBody>
          <a:bodyPr bIns="180000" anchor="ctr">
            <a:noAutofit/>
          </a:bodyPr>
          <a:lstStyle/>
          <a:p>
            <a:pPr algn="ctr">
              <a:defRPr/>
            </a:pPr>
            <a:endParaRPr lang="zh-CN" altLang="en-US" sz="8800" b="1" kern="0" dirty="0">
              <a:ln>
                <a:solidFill>
                  <a:srgbClr val="FFFFFF"/>
                </a:solidFill>
              </a:ln>
              <a:cs typeface="+mn-ea"/>
              <a:sym typeface="+mn-lt"/>
            </a:endParaRPr>
          </a:p>
        </p:txBody>
      </p:sp>
      <p:sp>
        <p:nvSpPr>
          <p:cNvPr id="22" name="PA_MH_Others_2"/>
          <p:cNvSpPr/>
          <p:nvPr>
            <p:custDataLst>
              <p:tags r:id="rId7"/>
            </p:custDataLst>
          </p:nvPr>
        </p:nvSpPr>
        <p:spPr>
          <a:xfrm>
            <a:off x="99152" y="564904"/>
            <a:ext cx="10466024" cy="764498"/>
          </a:xfrm>
          <a:prstGeom prst="ellipse">
            <a:avLst/>
          </a:prstGeom>
          <a:noFill/>
          <a:ln w="12700" cap="flat" cmpd="sng" algn="ctr">
            <a:noFill/>
            <a:prstDash val="solid"/>
            <a:miter lim="800000"/>
          </a:ln>
          <a:effectLst/>
        </p:spPr>
        <p:txBody>
          <a:bodyPr anchor="ctr">
            <a:noAutofit/>
          </a:bodyPr>
          <a:lstStyle/>
          <a:p>
            <a:pPr>
              <a:defRPr/>
            </a:pPr>
            <a:r>
              <a:rPr lang="zh-CN" altLang="en-US" sz="4000" b="1" kern="0" dirty="0">
                <a:ln>
                  <a:solidFill>
                    <a:srgbClr val="FFFFFF"/>
                  </a:solidFill>
                </a:ln>
                <a:solidFill>
                  <a:srgbClr val="0070C0"/>
                </a:solidFill>
                <a:latin typeface="华文新魏" pitchFamily="2" charset="-122"/>
                <a:ea typeface="华文新魏" pitchFamily="2" charset="-122"/>
                <a:cs typeface="+mn-ea"/>
                <a:sym typeface="+mn-lt"/>
              </a:rPr>
              <a:t>策略</a:t>
            </a:r>
            <a:r>
              <a:rPr lang="zh-CN" altLang="en-US" sz="4000" b="1" kern="0" dirty="0" smtClean="0">
                <a:ln>
                  <a:solidFill>
                    <a:srgbClr val="FFFFFF"/>
                  </a:solidFill>
                </a:ln>
                <a:solidFill>
                  <a:srgbClr val="0070C0"/>
                </a:solidFill>
                <a:latin typeface="华文新魏" pitchFamily="2" charset="-122"/>
                <a:ea typeface="华文新魏" pitchFamily="2" charset="-122"/>
                <a:cs typeface="+mn-ea"/>
                <a:sym typeface="+mn-lt"/>
              </a:rPr>
              <a:t>一：听赏</a:t>
            </a:r>
            <a:r>
              <a:rPr lang="en-US" altLang="zh-CN" sz="4000" b="1" kern="0" dirty="0" smtClean="0">
                <a:ln>
                  <a:solidFill>
                    <a:srgbClr val="FFFFFF"/>
                  </a:solidFill>
                </a:ln>
                <a:solidFill>
                  <a:srgbClr val="0070C0"/>
                </a:solidFill>
                <a:latin typeface="华文新魏" pitchFamily="2" charset="-122"/>
                <a:ea typeface="华文新魏" pitchFamily="2" charset="-122"/>
                <a:cs typeface="+mn-ea"/>
                <a:sym typeface="+mn-lt"/>
              </a:rPr>
              <a:t>——</a:t>
            </a:r>
            <a:r>
              <a:rPr lang="zh-CN" altLang="en-US" sz="4000" b="1" kern="0" dirty="0" smtClean="0">
                <a:ln>
                  <a:solidFill>
                    <a:srgbClr val="FFFFFF"/>
                  </a:solidFill>
                </a:ln>
                <a:solidFill>
                  <a:srgbClr val="0070C0"/>
                </a:solidFill>
                <a:latin typeface="华文新魏" pitchFamily="2" charset="-122"/>
                <a:ea typeface="华文新魏" pitchFamily="2" charset="-122"/>
                <a:cs typeface="+mn-ea"/>
                <a:sym typeface="+mn-lt"/>
              </a:rPr>
              <a:t>初见文学之美</a:t>
            </a:r>
            <a:endParaRPr lang="zh-CN" altLang="en-US" sz="4000" b="1" kern="0" dirty="0">
              <a:ln>
                <a:solidFill>
                  <a:srgbClr val="FFFFFF"/>
                </a:solidFill>
              </a:ln>
              <a:solidFill>
                <a:srgbClr val="0070C0"/>
              </a:solidFill>
              <a:latin typeface="华文新魏" pitchFamily="2" charset="-122"/>
              <a:ea typeface="华文新魏" pitchFamily="2" charset="-122"/>
              <a:cs typeface="+mn-ea"/>
              <a:sym typeface="+mn-lt"/>
            </a:endParaRPr>
          </a:p>
        </p:txBody>
      </p:sp>
      <p:sp>
        <p:nvSpPr>
          <p:cNvPr id="23" name="PA_MH_Others_3"/>
          <p:cNvSpPr txBox="1"/>
          <p:nvPr>
            <p:custDataLst>
              <p:tags r:id="rId8"/>
            </p:custDataLst>
          </p:nvPr>
        </p:nvSpPr>
        <p:spPr>
          <a:xfrm rot="5400000">
            <a:off x="411981" y="3422023"/>
            <a:ext cx="3484512" cy="584775"/>
          </a:xfrm>
          <a:prstGeom prst="rect">
            <a:avLst/>
          </a:prstGeom>
          <a:noFill/>
        </p:spPr>
        <p:txBody>
          <a:bodyPr vert="horz" wrap="none" anchor="ctr" anchorCtr="0">
            <a:noAutofit/>
          </a:bodyPr>
          <a:lstStyle/>
          <a:p>
            <a:pPr>
              <a:defRPr/>
            </a:pPr>
            <a:endParaRPr lang="zh-CN" altLang="en-US" sz="3600" kern="0" spc="500" dirty="0">
              <a:solidFill>
                <a:schemeClr val="tx1">
                  <a:lumMod val="65000"/>
                  <a:lumOff val="35000"/>
                </a:schemeClr>
              </a:solidFill>
              <a:cs typeface="+mn-ea"/>
              <a:sym typeface="+mn-lt"/>
            </a:endParaRPr>
          </a:p>
        </p:txBody>
      </p:sp>
      <p:sp>
        <p:nvSpPr>
          <p:cNvPr id="3" name="矩形 2"/>
          <p:cNvSpPr/>
          <p:nvPr/>
        </p:nvSpPr>
        <p:spPr>
          <a:xfrm>
            <a:off x="1905918" y="1329401"/>
            <a:ext cx="8659258" cy="3046988"/>
          </a:xfrm>
          <a:prstGeom prst="rect">
            <a:avLst/>
          </a:prstGeom>
        </p:spPr>
        <p:txBody>
          <a:bodyPr wrap="square">
            <a:spAutoFit/>
          </a:bodyPr>
          <a:lstStyle/>
          <a:p>
            <a:pPr>
              <a:lnSpc>
                <a:spcPct val="200000"/>
              </a:lnSpc>
            </a:pPr>
            <a:r>
              <a:rPr lang="en-US" altLang="zh-CN" sz="2400" dirty="0" smtClean="0">
                <a:latin typeface="宋体" pitchFamily="2" charset="-122"/>
                <a:ea typeface="宋体" pitchFamily="2" charset="-122"/>
              </a:rPr>
              <a:t>    1.</a:t>
            </a:r>
            <a:r>
              <a:rPr lang="zh-CN" altLang="zh-CN" sz="2400" dirty="0" smtClean="0">
                <a:latin typeface="宋体" pitchFamily="2" charset="-122"/>
                <a:ea typeface="宋体" pitchFamily="2" charset="-122"/>
              </a:rPr>
              <a:t>分为</a:t>
            </a:r>
            <a:r>
              <a:rPr lang="zh-CN" altLang="zh-CN" sz="2400" dirty="0">
                <a:solidFill>
                  <a:srgbClr val="FF0000"/>
                </a:solidFill>
                <a:latin typeface="宋体" pitchFamily="2" charset="-122"/>
                <a:ea typeface="宋体" pitchFamily="2" charset="-122"/>
              </a:rPr>
              <a:t>完整听赏和分段听赏</a:t>
            </a:r>
            <a:r>
              <a:rPr lang="zh-CN" altLang="zh-CN" sz="2400" dirty="0">
                <a:latin typeface="宋体" pitchFamily="2" charset="-122"/>
                <a:ea typeface="宋体" pitchFamily="2" charset="-122"/>
              </a:rPr>
              <a:t>。一般来讲，为了让幼儿对文学作品有整体的感知，我们会先采用完整听赏、再分段听赏的</a:t>
            </a:r>
            <a:r>
              <a:rPr lang="zh-CN" altLang="zh-CN" sz="2400" dirty="0" smtClean="0">
                <a:latin typeface="宋体" pitchFamily="2" charset="-122"/>
                <a:ea typeface="宋体" pitchFamily="2" charset="-122"/>
              </a:rPr>
              <a:t>策略</a:t>
            </a:r>
            <a:r>
              <a:rPr lang="zh-CN" altLang="en-US" sz="2400" dirty="0">
                <a:latin typeface="宋体" pitchFamily="2" charset="-122"/>
                <a:ea typeface="宋体" pitchFamily="2" charset="-122"/>
              </a:rPr>
              <a:t>。</a:t>
            </a:r>
            <a:r>
              <a:rPr lang="zh-CN" altLang="zh-CN" sz="2400" dirty="0" smtClean="0">
                <a:latin typeface="宋体" pitchFamily="2" charset="-122"/>
                <a:ea typeface="宋体" pitchFamily="2" charset="-122"/>
              </a:rPr>
              <a:t>但</a:t>
            </a:r>
            <a:r>
              <a:rPr lang="zh-CN" altLang="zh-CN" sz="2400" dirty="0">
                <a:latin typeface="宋体" pitchFamily="2" charset="-122"/>
                <a:ea typeface="宋体" pitchFamily="2" charset="-122"/>
              </a:rPr>
              <a:t>有时文学作品篇幅较长且完整听赏对幼儿来说有难度时，我们会选择先分段听赏，再完整听赏的</a:t>
            </a:r>
            <a:r>
              <a:rPr lang="zh-CN" altLang="zh-CN" sz="2400" dirty="0" smtClean="0">
                <a:latin typeface="宋体" pitchFamily="2" charset="-122"/>
                <a:ea typeface="宋体" pitchFamily="2" charset="-122"/>
              </a:rPr>
              <a:t>策略</a:t>
            </a:r>
            <a:r>
              <a:rPr lang="zh-CN" altLang="en-US" sz="2400" dirty="0" smtClean="0">
                <a:latin typeface="宋体" pitchFamily="2" charset="-122"/>
                <a:ea typeface="宋体" pitchFamily="2" charset="-122"/>
              </a:rPr>
              <a:t>。</a:t>
            </a:r>
            <a:endParaRPr lang="en-US" altLang="zh-CN" sz="2400" dirty="0" smtClean="0">
              <a:latin typeface="宋体" pitchFamily="2" charset="-122"/>
              <a:ea typeface="宋体" pitchFamily="2" charset="-122"/>
            </a:endParaRPr>
          </a:p>
        </p:txBody>
      </p:sp>
    </p:spTree>
    <p:custDataLst>
      <p:tags r:id="rId1"/>
    </p:custDataLst>
    <p:extLst>
      <p:ext uri="{BB962C8B-B14F-4D97-AF65-F5344CB8AC3E}">
        <p14:creationId xmlns:p14="http://schemas.microsoft.com/office/powerpoint/2010/main" val="94157840"/>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nodePh="1">
                                  <p:stCondLst>
                                    <p:cond delay="1000"/>
                                  </p:stCondLst>
                                  <p:endCondLst>
                                    <p:cond evt="begin" delay="0">
                                      <p:tn val="5"/>
                                    </p:cond>
                                  </p:end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anim calcmode="lin" valueType="num">
                                      <p:cBhvr>
                                        <p:cTn id="8" dur="1000" fill="hold"/>
                                        <p:tgtEl>
                                          <p:spTgt spid="21"/>
                                        </p:tgtEl>
                                        <p:attrNameLst>
                                          <p:attrName>ppt_x</p:attrName>
                                        </p:attrNameLst>
                                      </p:cBhvr>
                                      <p:tavLst>
                                        <p:tav tm="0">
                                          <p:val>
                                            <p:strVal val="#ppt_x"/>
                                          </p:val>
                                        </p:tav>
                                        <p:tav tm="100000">
                                          <p:val>
                                            <p:strVal val="#ppt_x"/>
                                          </p:val>
                                        </p:tav>
                                      </p:tavLst>
                                    </p:anim>
                                    <p:anim calcmode="lin" valueType="num">
                                      <p:cBhvr>
                                        <p:cTn id="9" dur="1000" fill="hold"/>
                                        <p:tgtEl>
                                          <p:spTgt spid="21"/>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1200"/>
                                  </p:stCondLst>
                                  <p:childTnLst>
                                    <p:set>
                                      <p:cBhvr>
                                        <p:cTn id="11" dur="1" fill="hold">
                                          <p:stCondLst>
                                            <p:cond delay="0"/>
                                          </p:stCondLst>
                                        </p:cTn>
                                        <p:tgtEl>
                                          <p:spTgt spid="22"/>
                                        </p:tgtEl>
                                        <p:attrNameLst>
                                          <p:attrName>style.visibility</p:attrName>
                                        </p:attrNameLst>
                                      </p:cBhvr>
                                      <p:to>
                                        <p:strVal val="visible"/>
                                      </p:to>
                                    </p:set>
                                    <p:animEffect transition="in" filter="fade">
                                      <p:cBhvr>
                                        <p:cTn id="12" dur="1000"/>
                                        <p:tgtEl>
                                          <p:spTgt spid="22"/>
                                        </p:tgtEl>
                                      </p:cBhvr>
                                    </p:animEffect>
                                    <p:anim calcmode="lin" valueType="num">
                                      <p:cBhvr>
                                        <p:cTn id="13" dur="1000" fill="hold"/>
                                        <p:tgtEl>
                                          <p:spTgt spid="22"/>
                                        </p:tgtEl>
                                        <p:attrNameLst>
                                          <p:attrName>ppt_x</p:attrName>
                                        </p:attrNameLst>
                                      </p:cBhvr>
                                      <p:tavLst>
                                        <p:tav tm="0">
                                          <p:val>
                                            <p:strVal val="#ppt_x"/>
                                          </p:val>
                                        </p:tav>
                                        <p:tav tm="100000">
                                          <p:val>
                                            <p:strVal val="#ppt_x"/>
                                          </p:val>
                                        </p:tav>
                                      </p:tavLst>
                                    </p:anim>
                                    <p:anim calcmode="lin" valueType="num">
                                      <p:cBhvr>
                                        <p:cTn id="14" dur="1000" fill="hold"/>
                                        <p:tgtEl>
                                          <p:spTgt spid="22"/>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nodePh="1">
                                  <p:stCondLst>
                                    <p:cond delay="1400"/>
                                  </p:stCondLst>
                                  <p:endCondLst>
                                    <p:cond evt="begin" delay="0">
                                      <p:tn val="15"/>
                                    </p:cond>
                                  </p:endCondLst>
                                  <p:childTnLst>
                                    <p:set>
                                      <p:cBhvr>
                                        <p:cTn id="16" dur="1" fill="hold">
                                          <p:stCondLst>
                                            <p:cond delay="0"/>
                                          </p:stCondLst>
                                        </p:cTn>
                                        <p:tgtEl>
                                          <p:spTgt spid="23"/>
                                        </p:tgtEl>
                                        <p:attrNameLst>
                                          <p:attrName>style.visibility</p:attrName>
                                        </p:attrNameLst>
                                      </p:cBhvr>
                                      <p:to>
                                        <p:strVal val="visible"/>
                                      </p:to>
                                    </p:set>
                                    <p:animEffect transition="in" filter="fade">
                                      <p:cBhvr>
                                        <p:cTn id="17" dur="1000"/>
                                        <p:tgtEl>
                                          <p:spTgt spid="23"/>
                                        </p:tgtEl>
                                      </p:cBhvr>
                                    </p:animEffect>
                                    <p:anim calcmode="lin" valueType="num">
                                      <p:cBhvr>
                                        <p:cTn id="18" dur="1000" fill="hold"/>
                                        <p:tgtEl>
                                          <p:spTgt spid="23"/>
                                        </p:tgtEl>
                                        <p:attrNameLst>
                                          <p:attrName>ppt_x</p:attrName>
                                        </p:attrNameLst>
                                      </p:cBhvr>
                                      <p:tavLst>
                                        <p:tav tm="0">
                                          <p:val>
                                            <p:strVal val="#ppt_x"/>
                                          </p:val>
                                        </p:tav>
                                        <p:tav tm="100000">
                                          <p:val>
                                            <p:strVal val="#ppt_x"/>
                                          </p:val>
                                        </p:tav>
                                      </p:tavLst>
                                    </p:anim>
                                    <p:anim calcmode="lin" valueType="num">
                                      <p:cBhvr>
                                        <p:cTn id="19" dur="1000" fill="hold"/>
                                        <p:tgtEl>
                                          <p:spTgt spid="23"/>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1800"/>
                                  </p:stCondLst>
                                  <p:childTnLst>
                                    <p:set>
                                      <p:cBhvr>
                                        <p:cTn id="21" dur="1" fill="hold">
                                          <p:stCondLst>
                                            <p:cond delay="0"/>
                                          </p:stCondLst>
                                        </p:cTn>
                                        <p:tgtEl>
                                          <p:spTgt spid="48"/>
                                        </p:tgtEl>
                                        <p:attrNameLst>
                                          <p:attrName>style.visibility</p:attrName>
                                        </p:attrNameLst>
                                      </p:cBhvr>
                                      <p:to>
                                        <p:strVal val="visible"/>
                                      </p:to>
                                    </p:set>
                                    <p:animEffect transition="in" filter="fade">
                                      <p:cBhvr>
                                        <p:cTn id="22" dur="1000"/>
                                        <p:tgtEl>
                                          <p:spTgt spid="48"/>
                                        </p:tgtEl>
                                      </p:cBhvr>
                                    </p:animEffect>
                                    <p:anim calcmode="lin" valueType="num">
                                      <p:cBhvr>
                                        <p:cTn id="23" dur="1000" fill="hold"/>
                                        <p:tgtEl>
                                          <p:spTgt spid="48"/>
                                        </p:tgtEl>
                                        <p:attrNameLst>
                                          <p:attrName>ppt_x</p:attrName>
                                        </p:attrNameLst>
                                      </p:cBhvr>
                                      <p:tavLst>
                                        <p:tav tm="0">
                                          <p:val>
                                            <p:strVal val="#ppt_x"/>
                                          </p:val>
                                        </p:tav>
                                        <p:tav tm="100000">
                                          <p:val>
                                            <p:strVal val="#ppt_x"/>
                                          </p:val>
                                        </p:tav>
                                      </p:tavLst>
                                    </p:anim>
                                    <p:anim calcmode="lin" valueType="num">
                                      <p:cBhvr>
                                        <p:cTn id="24" dur="1000" fill="hold"/>
                                        <p:tgtEl>
                                          <p:spTgt spid="48"/>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2200"/>
                                  </p:stCondLst>
                                  <p:childTnLst>
                                    <p:set>
                                      <p:cBhvr>
                                        <p:cTn id="26" dur="1" fill="hold">
                                          <p:stCondLst>
                                            <p:cond delay="0"/>
                                          </p:stCondLst>
                                        </p:cTn>
                                        <p:tgtEl>
                                          <p:spTgt spid="39"/>
                                        </p:tgtEl>
                                        <p:attrNameLst>
                                          <p:attrName>style.visibility</p:attrName>
                                        </p:attrNameLst>
                                      </p:cBhvr>
                                      <p:to>
                                        <p:strVal val="visible"/>
                                      </p:to>
                                    </p:set>
                                    <p:animEffect transition="in" filter="fade">
                                      <p:cBhvr>
                                        <p:cTn id="27" dur="1000"/>
                                        <p:tgtEl>
                                          <p:spTgt spid="39"/>
                                        </p:tgtEl>
                                      </p:cBhvr>
                                    </p:animEffect>
                                    <p:anim calcmode="lin" valueType="num">
                                      <p:cBhvr>
                                        <p:cTn id="28" dur="1000" fill="hold"/>
                                        <p:tgtEl>
                                          <p:spTgt spid="39"/>
                                        </p:tgtEl>
                                        <p:attrNameLst>
                                          <p:attrName>ppt_x</p:attrName>
                                        </p:attrNameLst>
                                      </p:cBhvr>
                                      <p:tavLst>
                                        <p:tav tm="0">
                                          <p:val>
                                            <p:strVal val="#ppt_x"/>
                                          </p:val>
                                        </p:tav>
                                        <p:tav tm="100000">
                                          <p:val>
                                            <p:strVal val="#ppt_x"/>
                                          </p:val>
                                        </p:tav>
                                      </p:tavLst>
                                    </p:anim>
                                    <p:anim calcmode="lin" valueType="num">
                                      <p:cBhvr>
                                        <p:cTn id="29" dur="1000" fill="hold"/>
                                        <p:tgtEl>
                                          <p:spTgt spid="39"/>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2600"/>
                                  </p:stCondLst>
                                  <p:childTnLst>
                                    <p:set>
                                      <p:cBhvr>
                                        <p:cTn id="31" dur="1" fill="hold">
                                          <p:stCondLst>
                                            <p:cond delay="0"/>
                                          </p:stCondLst>
                                        </p:cTn>
                                        <p:tgtEl>
                                          <p:spTgt spid="40"/>
                                        </p:tgtEl>
                                        <p:attrNameLst>
                                          <p:attrName>style.visibility</p:attrName>
                                        </p:attrNameLst>
                                      </p:cBhvr>
                                      <p:to>
                                        <p:strVal val="visible"/>
                                      </p:to>
                                    </p:set>
                                    <p:animEffect transition="in" filter="fade">
                                      <p:cBhvr>
                                        <p:cTn id="32" dur="1000"/>
                                        <p:tgtEl>
                                          <p:spTgt spid="40"/>
                                        </p:tgtEl>
                                      </p:cBhvr>
                                    </p:animEffect>
                                    <p:anim calcmode="lin" valueType="num">
                                      <p:cBhvr>
                                        <p:cTn id="33" dur="1000" fill="hold"/>
                                        <p:tgtEl>
                                          <p:spTgt spid="40"/>
                                        </p:tgtEl>
                                        <p:attrNameLst>
                                          <p:attrName>ppt_x</p:attrName>
                                        </p:attrNameLst>
                                      </p:cBhvr>
                                      <p:tavLst>
                                        <p:tav tm="0">
                                          <p:val>
                                            <p:strVal val="#ppt_x"/>
                                          </p:val>
                                        </p:tav>
                                        <p:tav tm="100000">
                                          <p:val>
                                            <p:strVal val="#ppt_x"/>
                                          </p:val>
                                        </p:tav>
                                      </p:tavLst>
                                    </p:anim>
                                    <p:anim calcmode="lin" valueType="num">
                                      <p:cBhvr>
                                        <p:cTn id="34" dur="1000" fill="hold"/>
                                        <p:tgtEl>
                                          <p:spTgt spid="40"/>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3000"/>
                                  </p:stCondLst>
                                  <p:childTnLst>
                                    <p:set>
                                      <p:cBhvr>
                                        <p:cTn id="36" dur="1" fill="hold">
                                          <p:stCondLst>
                                            <p:cond delay="0"/>
                                          </p:stCondLst>
                                        </p:cTn>
                                        <p:tgtEl>
                                          <p:spTgt spid="41"/>
                                        </p:tgtEl>
                                        <p:attrNameLst>
                                          <p:attrName>style.visibility</p:attrName>
                                        </p:attrNameLst>
                                      </p:cBhvr>
                                      <p:to>
                                        <p:strVal val="visible"/>
                                      </p:to>
                                    </p:set>
                                    <p:animEffect transition="in" filter="fade">
                                      <p:cBhvr>
                                        <p:cTn id="37" dur="1000"/>
                                        <p:tgtEl>
                                          <p:spTgt spid="41"/>
                                        </p:tgtEl>
                                      </p:cBhvr>
                                    </p:animEffect>
                                    <p:anim calcmode="lin" valueType="num">
                                      <p:cBhvr>
                                        <p:cTn id="38" dur="1000" fill="hold"/>
                                        <p:tgtEl>
                                          <p:spTgt spid="41"/>
                                        </p:tgtEl>
                                        <p:attrNameLst>
                                          <p:attrName>ppt_x</p:attrName>
                                        </p:attrNameLst>
                                      </p:cBhvr>
                                      <p:tavLst>
                                        <p:tav tm="0">
                                          <p:val>
                                            <p:strVal val="#ppt_x"/>
                                          </p:val>
                                        </p:tav>
                                        <p:tav tm="100000">
                                          <p:val>
                                            <p:strVal val="#ppt_x"/>
                                          </p:val>
                                        </p:tav>
                                      </p:tavLst>
                                    </p:anim>
                                    <p:anim calcmode="lin" valueType="num">
                                      <p:cBhvr>
                                        <p:cTn id="39" dur="1000" fill="hold"/>
                                        <p:tgtEl>
                                          <p:spTgt spid="4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40" grpId="0" animBg="1"/>
      <p:bldP spid="41" grpId="0" animBg="1"/>
      <p:bldP spid="48" grpId="0" animBg="1"/>
      <p:bldP spid="21" grpId="0"/>
      <p:bldP spid="22" grpId="0"/>
      <p:bldP spid="23"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PA_MH_Entry_2"/>
          <p:cNvSpPr/>
          <p:nvPr>
            <p:custDataLst>
              <p:tags r:id="rId2"/>
            </p:custDataLst>
          </p:nvPr>
        </p:nvSpPr>
        <p:spPr>
          <a:xfrm>
            <a:off x="2391326" y="2745048"/>
            <a:ext cx="8061853" cy="661117"/>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2700" cap="sq">
            <a:solidFill>
              <a:schemeClr val="accent1">
                <a:lumMod val="60000"/>
                <a:lumOff val="40000"/>
              </a:schemeClr>
            </a:solidFill>
            <a:prstDash val="dash"/>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rmAutofit/>
          </a:bodyPr>
          <a:lstStyle/>
          <a:p>
            <a:pPr algn="ctr">
              <a:lnSpc>
                <a:spcPct val="130000"/>
              </a:lnSpc>
            </a:pPr>
            <a:endParaRPr lang="zh-CN" altLang="en-US" sz="2000" dirty="0">
              <a:solidFill>
                <a:srgbClr val="B2B2B2"/>
              </a:solidFill>
              <a:cs typeface="+mn-ea"/>
              <a:sym typeface="+mn-lt"/>
            </a:endParaRPr>
          </a:p>
        </p:txBody>
      </p:sp>
      <p:sp>
        <p:nvSpPr>
          <p:cNvPr id="40" name="PA_MH_Entry_3"/>
          <p:cNvSpPr/>
          <p:nvPr>
            <p:custDataLst>
              <p:tags r:id="rId3"/>
            </p:custDataLst>
          </p:nvPr>
        </p:nvSpPr>
        <p:spPr>
          <a:xfrm>
            <a:off x="5754180" y="3770299"/>
            <a:ext cx="4698999" cy="661117"/>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2700" cap="sq">
            <a:solidFill>
              <a:schemeClr val="accent1">
                <a:lumMod val="60000"/>
                <a:lumOff val="40000"/>
              </a:schemeClr>
            </a:solidFill>
            <a:prstDash val="dash"/>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rmAutofit/>
          </a:bodyPr>
          <a:lstStyle/>
          <a:p>
            <a:pPr algn="ctr">
              <a:lnSpc>
                <a:spcPct val="130000"/>
              </a:lnSpc>
            </a:pPr>
            <a:endParaRPr lang="zh-CN" altLang="en-US" sz="2000" dirty="0">
              <a:solidFill>
                <a:srgbClr val="B2B2B2"/>
              </a:solidFill>
              <a:cs typeface="+mn-ea"/>
              <a:sym typeface="+mn-lt"/>
            </a:endParaRPr>
          </a:p>
        </p:txBody>
      </p:sp>
      <p:sp>
        <p:nvSpPr>
          <p:cNvPr id="41" name="PA_MH_Entry_4"/>
          <p:cNvSpPr/>
          <p:nvPr>
            <p:custDataLst>
              <p:tags r:id="rId4"/>
            </p:custDataLst>
          </p:nvPr>
        </p:nvSpPr>
        <p:spPr>
          <a:xfrm>
            <a:off x="5754180" y="4795550"/>
            <a:ext cx="4698999" cy="661117"/>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2700" cap="sq">
            <a:solidFill>
              <a:schemeClr val="accent1">
                <a:lumMod val="60000"/>
                <a:lumOff val="40000"/>
              </a:schemeClr>
            </a:solidFill>
            <a:prstDash val="dash"/>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rmAutofit/>
          </a:bodyPr>
          <a:lstStyle/>
          <a:p>
            <a:pPr algn="ctr">
              <a:lnSpc>
                <a:spcPct val="130000"/>
              </a:lnSpc>
            </a:pPr>
            <a:endParaRPr lang="zh-CN" altLang="en-US" sz="2000" dirty="0">
              <a:solidFill>
                <a:srgbClr val="B2B2B2"/>
              </a:solidFill>
              <a:cs typeface="+mn-ea"/>
              <a:sym typeface="+mn-lt"/>
            </a:endParaRPr>
          </a:p>
        </p:txBody>
      </p:sp>
      <p:sp>
        <p:nvSpPr>
          <p:cNvPr id="48" name="PA_MH_Entry_1"/>
          <p:cNvSpPr/>
          <p:nvPr>
            <p:custDataLst>
              <p:tags r:id="rId5"/>
            </p:custDataLst>
          </p:nvPr>
        </p:nvSpPr>
        <p:spPr>
          <a:xfrm>
            <a:off x="2391325" y="1719797"/>
            <a:ext cx="8061854" cy="3226776"/>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2700" cap="sq">
            <a:solidFill>
              <a:schemeClr val="accent1">
                <a:lumMod val="60000"/>
                <a:lumOff val="40000"/>
              </a:schemeClr>
            </a:solidFill>
            <a:prstDash val="dash"/>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rmAutofit fontScale="47500" lnSpcReduction="20000"/>
          </a:bodyPr>
          <a:lstStyle/>
          <a:p>
            <a:r>
              <a:rPr lang="zh-CN" altLang="en-US" sz="2800" b="1" dirty="0" smtClean="0">
                <a:solidFill>
                  <a:schemeClr val="tx1"/>
                </a:solidFill>
                <a:cs typeface="+mn-ea"/>
                <a:sym typeface="+mn-lt"/>
              </a:rPr>
              <a:t>    </a:t>
            </a:r>
            <a:r>
              <a:rPr lang="zh-CN" altLang="zh-CN" sz="2800" dirty="0"/>
              <a:t>（</a:t>
            </a:r>
            <a:r>
              <a:rPr lang="en-US" altLang="zh-CN" sz="2800" dirty="0" smtClean="0"/>
              <a:t>1</a:t>
            </a:r>
            <a:r>
              <a:rPr lang="zh-CN" altLang="zh-CN" sz="1600" dirty="0"/>
              <a:t>文学活动目标转化的科学性要求教师在设计活动时认真了解《学前儿童语言学习与发展核心经验》中介绍了核心经验的三个阶段具体要求，并根据幼儿的年龄特点、发展水平等，以幼儿“最近发展区”，确定促进幼儿文学学习和发展的目标。目标的制定转化一定以核心经验为基础，怎样科学的将初始阶段、稳定阶段和拓展阶段的目标转化到具体的活动中去。</a:t>
            </a:r>
          </a:p>
          <a:p>
            <a:r>
              <a:rPr lang="zh-CN" altLang="zh-CN" sz="2800" dirty="0" smtClean="0"/>
              <a:t>）科学性</a:t>
            </a:r>
            <a:r>
              <a:rPr lang="zh-CN" altLang="zh-CN" sz="2800" dirty="0"/>
              <a:t>（</a:t>
            </a:r>
            <a:r>
              <a:rPr lang="en-US" altLang="zh-CN" sz="2800" dirty="0"/>
              <a:t>1</a:t>
            </a:r>
            <a:r>
              <a:rPr lang="zh-CN" altLang="zh-CN" sz="2800" dirty="0"/>
              <a:t>）科学性</a:t>
            </a:r>
          </a:p>
          <a:p>
            <a:pPr indent="304800" algn="just">
              <a:lnSpc>
                <a:spcPct val="150000"/>
              </a:lnSpc>
              <a:spcAft>
                <a:spcPts val="0"/>
              </a:spcAft>
            </a:pPr>
            <a:r>
              <a:rPr lang="zh-CN" altLang="zh-CN" sz="2800" dirty="0"/>
              <a:t>文学活动目标</a:t>
            </a:r>
            <a:r>
              <a:rPr lang="zh-CN" altLang="zh-CN" sz="2800" dirty="0" smtClean="0"/>
              <a:t>转</a:t>
            </a:r>
            <a:r>
              <a:rPr lang="zh-CN" altLang="zh-CN" sz="2800" kern="100" dirty="0">
                <a:latin typeface="Calibri"/>
                <a:ea typeface="宋体"/>
                <a:cs typeface="Times New Roman"/>
              </a:rPr>
              <a:t>文学活动目标转化的科学性要求教师在设计活动时认真了解《学前儿童语言学习与发展核心经验》中介绍了核心经验的三个阶段具体要求，并根据幼儿的年龄特点、发展水平等，以幼儿“最近发展区”，确定促进幼儿文学学习和发展的目标。目标的制定转化一定以核心经验为基础，怎样科学的将初始阶段、稳定阶段和拓展阶段的目标转化到具体的活动中去。</a:t>
            </a:r>
            <a:endParaRPr lang="zh-CN" altLang="zh-CN" sz="2000" kern="100" dirty="0">
              <a:latin typeface="Calibri"/>
              <a:ea typeface="宋体"/>
              <a:cs typeface="Times New Roman"/>
            </a:endParaRPr>
          </a:p>
          <a:p>
            <a:r>
              <a:rPr lang="zh-CN" altLang="zh-CN" sz="2800" dirty="0" smtClean="0"/>
              <a:t>化</a:t>
            </a:r>
            <a:r>
              <a:rPr lang="zh-CN" altLang="zh-CN" sz="2800" dirty="0"/>
              <a:t>的科学性要求教师在设计活动时认真了解《学前儿童语言学习与发展核心经验》中介绍了核心经验的三个阶段具体要求，并根据幼儿的年龄特点、发展水平等，以幼儿“最近</a:t>
            </a:r>
            <a:r>
              <a:rPr lang="zh-CN" altLang="zh-CN" sz="2800" dirty="0" smtClean="0"/>
              <a:t>发</a:t>
            </a:r>
            <a:r>
              <a:rPr lang="zh-CN" altLang="zh-CN" sz="1600" dirty="0"/>
              <a:t>文学活动目标转化的科学性要求教师在设计活动时认真了解《学前儿童语言学习与发展核心经验》中介绍了核心经验的三个阶段具体要求，并根据幼儿的年龄特点、发展水平等，以幼儿“最近发展区”，确定促进幼儿文学学习和发展的目标。目标的制定转化一定以核心经验为基础，怎样科学的将初始阶段、稳定阶段和拓展阶段的目标转化到具体的活动中去。</a:t>
            </a:r>
          </a:p>
          <a:p>
            <a:r>
              <a:rPr lang="zh-CN" altLang="zh-CN" sz="2800" dirty="0" smtClean="0"/>
              <a:t>展区</a:t>
            </a:r>
            <a:r>
              <a:rPr lang="zh-CN" altLang="zh-CN" sz="2800" dirty="0"/>
              <a:t>”，确定促进幼儿文学学习和发展的目标。目标的制定转化一定以核心经验为基础，怎样科学的将初始阶段、稳定阶段和拓展阶段的目标转化到具体的活动中去。</a:t>
            </a:r>
          </a:p>
          <a:p>
            <a:endParaRPr lang="zh-CN" altLang="zh-CN" sz="2800" dirty="0"/>
          </a:p>
          <a:p>
            <a:r>
              <a:rPr lang="zh-CN" altLang="zh-CN" sz="2800" dirty="0"/>
              <a:t>文学活动目标转化的科学性要求教师在设计活动时认真了解《学前儿童语言学习与发展核心经验》中介绍了核心经验的三个阶段具体要求，并根据幼儿的年龄特点、发展水平等，以幼儿“最近发展区”，确定促进幼儿文学学习和发展的目标。目标的制定转化一定以核心经验为基础，怎样科学的将初始阶段、稳定阶段和拓展阶段的目标转化到具体的活动中去。</a:t>
            </a:r>
          </a:p>
        </p:txBody>
      </p:sp>
      <p:sp>
        <p:nvSpPr>
          <p:cNvPr id="21" name="PA_MH_Others_1"/>
          <p:cNvSpPr/>
          <p:nvPr>
            <p:custDataLst>
              <p:tags r:id="rId6"/>
            </p:custDataLst>
          </p:nvPr>
        </p:nvSpPr>
        <p:spPr>
          <a:xfrm>
            <a:off x="1605393" y="763082"/>
            <a:ext cx="1317336" cy="1321695"/>
          </a:xfrm>
          <a:prstGeom prst="hexagon">
            <a:avLst/>
          </a:prstGeom>
          <a:noFill/>
          <a:ln w="12700" cap="flat" cmpd="sng" algn="ctr">
            <a:noFill/>
            <a:prstDash val="solid"/>
            <a:miter lim="800000"/>
          </a:ln>
          <a:effectLst/>
        </p:spPr>
        <p:txBody>
          <a:bodyPr bIns="180000" anchor="ctr">
            <a:noAutofit/>
          </a:bodyPr>
          <a:lstStyle/>
          <a:p>
            <a:pPr algn="ctr">
              <a:defRPr/>
            </a:pPr>
            <a:endParaRPr lang="zh-CN" altLang="en-US" sz="8800" b="1" kern="0" dirty="0">
              <a:ln>
                <a:solidFill>
                  <a:srgbClr val="FFFFFF"/>
                </a:solidFill>
              </a:ln>
              <a:cs typeface="+mn-ea"/>
              <a:sym typeface="+mn-lt"/>
            </a:endParaRPr>
          </a:p>
        </p:txBody>
      </p:sp>
      <p:sp>
        <p:nvSpPr>
          <p:cNvPr id="22" name="PA_MH_Others_2"/>
          <p:cNvSpPr/>
          <p:nvPr>
            <p:custDataLst>
              <p:tags r:id="rId7"/>
            </p:custDataLst>
          </p:nvPr>
        </p:nvSpPr>
        <p:spPr>
          <a:xfrm>
            <a:off x="99152" y="564904"/>
            <a:ext cx="10466024" cy="764498"/>
          </a:xfrm>
          <a:prstGeom prst="ellipse">
            <a:avLst/>
          </a:prstGeom>
          <a:noFill/>
          <a:ln w="12700" cap="flat" cmpd="sng" algn="ctr">
            <a:noFill/>
            <a:prstDash val="solid"/>
            <a:miter lim="800000"/>
          </a:ln>
          <a:effectLst/>
        </p:spPr>
        <p:txBody>
          <a:bodyPr anchor="ctr">
            <a:noAutofit/>
          </a:bodyPr>
          <a:lstStyle/>
          <a:p>
            <a:pPr>
              <a:defRPr/>
            </a:pPr>
            <a:r>
              <a:rPr lang="zh-CN" altLang="en-US" sz="4000" b="1" kern="0" dirty="0" smtClean="0">
                <a:ln>
                  <a:solidFill>
                    <a:srgbClr val="FFFFFF"/>
                  </a:solidFill>
                </a:ln>
                <a:solidFill>
                  <a:srgbClr val="0070C0"/>
                </a:solidFill>
                <a:cs typeface="+mn-ea"/>
                <a:sym typeface="+mn-lt"/>
              </a:rPr>
              <a:t>例：大班诗歌</a:t>
            </a:r>
            <a:r>
              <a:rPr lang="en-US" altLang="zh-CN" sz="4000" b="1" kern="0" dirty="0" smtClean="0">
                <a:ln>
                  <a:solidFill>
                    <a:srgbClr val="FFFFFF"/>
                  </a:solidFill>
                </a:ln>
                <a:solidFill>
                  <a:srgbClr val="0070C0"/>
                </a:solidFill>
                <a:cs typeface="+mn-ea"/>
                <a:sym typeface="+mn-lt"/>
              </a:rPr>
              <a:t>《</a:t>
            </a:r>
            <a:r>
              <a:rPr lang="zh-CN" altLang="en-US" sz="4000" b="1" kern="0" dirty="0">
                <a:ln>
                  <a:solidFill>
                    <a:srgbClr val="FFFFFF"/>
                  </a:solidFill>
                </a:ln>
                <a:solidFill>
                  <a:srgbClr val="0070C0"/>
                </a:solidFill>
                <a:cs typeface="+mn-ea"/>
                <a:sym typeface="+mn-lt"/>
              </a:rPr>
              <a:t>捉迷藏</a:t>
            </a:r>
            <a:r>
              <a:rPr lang="en-US" altLang="zh-CN" sz="4000" b="1" kern="0" dirty="0" smtClean="0">
                <a:ln>
                  <a:solidFill>
                    <a:srgbClr val="FFFFFF"/>
                  </a:solidFill>
                </a:ln>
                <a:solidFill>
                  <a:srgbClr val="0070C0"/>
                </a:solidFill>
                <a:cs typeface="+mn-ea"/>
                <a:sym typeface="+mn-lt"/>
              </a:rPr>
              <a:t>》</a:t>
            </a:r>
            <a:endParaRPr lang="zh-CN" altLang="en-US" sz="4000" b="1" kern="0" dirty="0">
              <a:ln>
                <a:solidFill>
                  <a:srgbClr val="FFFFFF"/>
                </a:solidFill>
              </a:ln>
              <a:solidFill>
                <a:srgbClr val="0070C0"/>
              </a:solidFill>
              <a:latin typeface="宋体" pitchFamily="2" charset="-122"/>
              <a:ea typeface="宋体" pitchFamily="2" charset="-122"/>
              <a:cs typeface="+mn-ea"/>
              <a:sym typeface="+mn-lt"/>
            </a:endParaRPr>
          </a:p>
        </p:txBody>
      </p:sp>
      <p:sp>
        <p:nvSpPr>
          <p:cNvPr id="23" name="PA_MH_Others_3"/>
          <p:cNvSpPr txBox="1"/>
          <p:nvPr>
            <p:custDataLst>
              <p:tags r:id="rId8"/>
            </p:custDataLst>
          </p:nvPr>
        </p:nvSpPr>
        <p:spPr>
          <a:xfrm rot="5400000">
            <a:off x="411981" y="3422023"/>
            <a:ext cx="3484512" cy="584775"/>
          </a:xfrm>
          <a:prstGeom prst="rect">
            <a:avLst/>
          </a:prstGeom>
          <a:noFill/>
        </p:spPr>
        <p:txBody>
          <a:bodyPr vert="horz" wrap="none" anchor="ctr" anchorCtr="0">
            <a:noAutofit/>
          </a:bodyPr>
          <a:lstStyle/>
          <a:p>
            <a:pPr>
              <a:defRPr/>
            </a:pPr>
            <a:endParaRPr lang="zh-CN" altLang="en-US" sz="3600" kern="0" spc="500" dirty="0">
              <a:solidFill>
                <a:schemeClr val="tx1">
                  <a:lumMod val="65000"/>
                  <a:lumOff val="35000"/>
                </a:schemeClr>
              </a:solidFill>
              <a:cs typeface="+mn-ea"/>
              <a:sym typeface="+mn-lt"/>
            </a:endParaRPr>
          </a:p>
        </p:txBody>
      </p:sp>
      <p:sp>
        <p:nvSpPr>
          <p:cNvPr id="3" name="矩形 2"/>
          <p:cNvSpPr/>
          <p:nvPr/>
        </p:nvSpPr>
        <p:spPr>
          <a:xfrm>
            <a:off x="1905918" y="1329401"/>
            <a:ext cx="8659258" cy="698268"/>
          </a:xfrm>
          <a:prstGeom prst="rect">
            <a:avLst/>
          </a:prstGeom>
        </p:spPr>
        <p:txBody>
          <a:bodyPr wrap="square">
            <a:spAutoFit/>
          </a:bodyPr>
          <a:lstStyle/>
          <a:p>
            <a:pPr>
              <a:lnSpc>
                <a:spcPct val="200000"/>
              </a:lnSpc>
            </a:pPr>
            <a:r>
              <a:rPr lang="en-US" altLang="zh-CN" sz="2400" dirty="0" smtClean="0">
                <a:latin typeface="宋体" pitchFamily="2" charset="-122"/>
                <a:ea typeface="宋体" pitchFamily="2" charset="-122"/>
              </a:rPr>
              <a:t>    </a:t>
            </a:r>
          </a:p>
        </p:txBody>
      </p:sp>
      <p:sp>
        <p:nvSpPr>
          <p:cNvPr id="2" name="矩形 1"/>
          <p:cNvSpPr/>
          <p:nvPr/>
        </p:nvSpPr>
        <p:spPr>
          <a:xfrm>
            <a:off x="3360144" y="1329400"/>
            <a:ext cx="5783855" cy="5355312"/>
          </a:xfrm>
          <a:prstGeom prst="rect">
            <a:avLst/>
          </a:prstGeom>
        </p:spPr>
        <p:txBody>
          <a:bodyPr wrap="square">
            <a:spAutoFit/>
          </a:bodyPr>
          <a:lstStyle/>
          <a:p>
            <a:r>
              <a:rPr lang="en-US" altLang="zh-CN" b="1" dirty="0"/>
              <a:t> </a:t>
            </a:r>
            <a:r>
              <a:rPr lang="en-US" altLang="zh-CN" b="1" dirty="0" smtClean="0"/>
              <a:t>           </a:t>
            </a:r>
            <a:r>
              <a:rPr lang="zh-CN" altLang="zh-CN" b="1" dirty="0" smtClean="0"/>
              <a:t>捉迷藏</a:t>
            </a:r>
            <a:endParaRPr lang="zh-CN" altLang="zh-CN" dirty="0"/>
          </a:p>
          <a:p>
            <a:r>
              <a:rPr lang="zh-CN" altLang="zh-CN" dirty="0">
                <a:latin typeface="华文新魏" pitchFamily="2" charset="-122"/>
                <a:ea typeface="华文新魏" pitchFamily="2" charset="-122"/>
              </a:rPr>
              <a:t>黑夜用长长的手帕，</a:t>
            </a:r>
          </a:p>
          <a:p>
            <a:r>
              <a:rPr lang="zh-CN" altLang="zh-CN" dirty="0">
                <a:latin typeface="华文新魏" pitchFamily="2" charset="-122"/>
                <a:ea typeface="华文新魏" pitchFamily="2" charset="-122"/>
              </a:rPr>
              <a:t>把太阳的眼睛蒙起来。</a:t>
            </a:r>
          </a:p>
          <a:p>
            <a:r>
              <a:rPr lang="zh-CN" altLang="zh-CN" dirty="0">
                <a:latin typeface="华文新魏" pitchFamily="2" charset="-122"/>
                <a:ea typeface="华文新魏" pitchFamily="2" charset="-122"/>
              </a:rPr>
              <a:t>当它还在数着</a:t>
            </a:r>
            <a:r>
              <a:rPr lang="en-US" altLang="zh-CN" dirty="0">
                <a:latin typeface="华文新魏" pitchFamily="2" charset="-122"/>
                <a:ea typeface="华文新魏" pitchFamily="2" charset="-122"/>
              </a:rPr>
              <a:t>:</a:t>
            </a:r>
            <a:endParaRPr lang="zh-CN" altLang="zh-CN" dirty="0">
              <a:latin typeface="华文新魏" pitchFamily="2" charset="-122"/>
              <a:ea typeface="华文新魏" pitchFamily="2" charset="-122"/>
            </a:endParaRPr>
          </a:p>
          <a:p>
            <a:r>
              <a:rPr lang="zh-CN" altLang="zh-CN" dirty="0">
                <a:latin typeface="华文新魏" pitchFamily="2" charset="-122"/>
                <a:ea typeface="华文新魏" pitchFamily="2" charset="-122"/>
              </a:rPr>
              <a:t>一、二、三、四、五、六、七、八</a:t>
            </a:r>
            <a:r>
              <a:rPr lang="en-US" altLang="zh-CN" dirty="0">
                <a:latin typeface="华文新魏" pitchFamily="2" charset="-122"/>
                <a:ea typeface="华文新魏" pitchFamily="2" charset="-122"/>
              </a:rPr>
              <a:t>......</a:t>
            </a:r>
            <a:endParaRPr lang="zh-CN" altLang="zh-CN" dirty="0">
              <a:latin typeface="华文新魏" pitchFamily="2" charset="-122"/>
              <a:ea typeface="华文新魏" pitchFamily="2" charset="-122"/>
            </a:endParaRPr>
          </a:p>
          <a:p>
            <a:r>
              <a:rPr lang="zh-CN" altLang="zh-CN" dirty="0">
                <a:latin typeface="华文新魏" pitchFamily="2" charset="-122"/>
                <a:ea typeface="华文新魏" pitchFamily="2" charset="-122"/>
              </a:rPr>
              <a:t>颜色们赶快找一个自己喜欢的地方，</a:t>
            </a:r>
          </a:p>
          <a:p>
            <a:r>
              <a:rPr lang="zh-CN" altLang="zh-CN" dirty="0">
                <a:latin typeface="华文新魏" pitchFamily="2" charset="-122"/>
                <a:ea typeface="华文新魏" pitchFamily="2" charset="-122"/>
              </a:rPr>
              <a:t>静悄悄地，躲在里面。</a:t>
            </a:r>
          </a:p>
          <a:p>
            <a:r>
              <a:rPr lang="en-US" altLang="zh-CN" dirty="0">
                <a:latin typeface="华文新魏" pitchFamily="2" charset="-122"/>
                <a:ea typeface="华文新魏" pitchFamily="2" charset="-122"/>
              </a:rPr>
              <a:t> </a:t>
            </a:r>
            <a:endParaRPr lang="zh-CN" altLang="zh-CN" dirty="0">
              <a:latin typeface="华文新魏" pitchFamily="2" charset="-122"/>
              <a:ea typeface="华文新魏" pitchFamily="2" charset="-122"/>
            </a:endParaRPr>
          </a:p>
          <a:p>
            <a:r>
              <a:rPr lang="zh-CN" altLang="zh-CN" dirty="0">
                <a:latin typeface="华文新魏" pitchFamily="2" charset="-122"/>
                <a:ea typeface="华文新魏" pitchFamily="2" charset="-122"/>
              </a:rPr>
              <a:t>绿色太多挤不下，</a:t>
            </a:r>
          </a:p>
          <a:p>
            <a:r>
              <a:rPr lang="zh-CN" altLang="zh-CN" dirty="0">
                <a:latin typeface="华文新魏" pitchFamily="2" charset="-122"/>
                <a:ea typeface="华文新魏" pitchFamily="2" charset="-122"/>
              </a:rPr>
              <a:t>有的躲在树叶里，</a:t>
            </a:r>
          </a:p>
          <a:p>
            <a:r>
              <a:rPr lang="zh-CN" altLang="zh-CN" dirty="0">
                <a:latin typeface="华文新魏" pitchFamily="2" charset="-122"/>
                <a:ea typeface="华文新魏" pitchFamily="2" charset="-122"/>
              </a:rPr>
              <a:t>有的躲在小草里。</a:t>
            </a:r>
          </a:p>
          <a:p>
            <a:r>
              <a:rPr lang="zh-CN" altLang="zh-CN" dirty="0">
                <a:latin typeface="华文新魏" pitchFamily="2" charset="-122"/>
                <a:ea typeface="华文新魏" pitchFamily="2" charset="-122"/>
              </a:rPr>
              <a:t>白色躲在云朵里，</a:t>
            </a:r>
          </a:p>
          <a:p>
            <a:r>
              <a:rPr lang="zh-CN" altLang="zh-CN" dirty="0">
                <a:latin typeface="华文新魏" pitchFamily="2" charset="-122"/>
                <a:ea typeface="华文新魏" pitchFamily="2" charset="-122"/>
              </a:rPr>
              <a:t>黄色躲在菊花里。</a:t>
            </a:r>
          </a:p>
          <a:p>
            <a:r>
              <a:rPr lang="zh-CN" altLang="zh-CN" dirty="0">
                <a:latin typeface="华文新魏" pitchFamily="2" charset="-122"/>
                <a:ea typeface="华文新魏" pitchFamily="2" charset="-122"/>
              </a:rPr>
              <a:t>蓝色躲在天空里，</a:t>
            </a:r>
          </a:p>
          <a:p>
            <a:r>
              <a:rPr lang="zh-CN" altLang="zh-CN" dirty="0">
                <a:latin typeface="华文新魏" pitchFamily="2" charset="-122"/>
                <a:ea typeface="华文新魏" pitchFamily="2" charset="-122"/>
              </a:rPr>
              <a:t>红色躲在玫瑰里。</a:t>
            </a:r>
          </a:p>
          <a:p>
            <a:r>
              <a:rPr lang="zh-CN" altLang="zh-CN" dirty="0">
                <a:latin typeface="华文新魏" pitchFamily="2" charset="-122"/>
                <a:ea typeface="华文新魏" pitchFamily="2" charset="-122"/>
              </a:rPr>
              <a:t>大家都躲好了，</a:t>
            </a:r>
          </a:p>
          <a:p>
            <a:r>
              <a:rPr lang="zh-CN" altLang="zh-CN" dirty="0">
                <a:latin typeface="华文新魏" pitchFamily="2" charset="-122"/>
                <a:ea typeface="华文新魏" pitchFamily="2" charset="-122"/>
              </a:rPr>
              <a:t>黑夜就把手帕解开，</a:t>
            </a:r>
          </a:p>
          <a:p>
            <a:r>
              <a:rPr lang="zh-CN" altLang="zh-CN" dirty="0">
                <a:latin typeface="华文新魏" pitchFamily="2" charset="-122"/>
                <a:ea typeface="华文新魏" pitchFamily="2" charset="-122"/>
              </a:rPr>
              <a:t>太阳睁开眼睛，</a:t>
            </a:r>
          </a:p>
          <a:p>
            <a:r>
              <a:rPr lang="zh-CN" altLang="zh-CN" dirty="0">
                <a:latin typeface="华文新魏" pitchFamily="2" charset="-122"/>
                <a:ea typeface="华文新魏" pitchFamily="2" charset="-122"/>
              </a:rPr>
              <a:t>一下子就把它们全都找出来啦</a:t>
            </a:r>
            <a:r>
              <a:rPr lang="en-US" altLang="zh-CN" dirty="0">
                <a:latin typeface="华文新魏" pitchFamily="2" charset="-122"/>
                <a:ea typeface="华文新魏" pitchFamily="2" charset="-122"/>
              </a:rPr>
              <a:t>!</a:t>
            </a:r>
            <a:endParaRPr lang="zh-CN" altLang="en-US" dirty="0">
              <a:latin typeface="华文新魏" pitchFamily="2" charset="-122"/>
              <a:ea typeface="华文新魏" pitchFamily="2" charset="-122"/>
            </a:endParaRPr>
          </a:p>
        </p:txBody>
      </p:sp>
    </p:spTree>
    <p:custDataLst>
      <p:tags r:id="rId1"/>
    </p:custDataLst>
    <p:extLst>
      <p:ext uri="{BB962C8B-B14F-4D97-AF65-F5344CB8AC3E}">
        <p14:creationId xmlns:p14="http://schemas.microsoft.com/office/powerpoint/2010/main" val="3615410487"/>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nodePh="1">
                                  <p:stCondLst>
                                    <p:cond delay="1000"/>
                                  </p:stCondLst>
                                  <p:endCondLst>
                                    <p:cond evt="begin" delay="0">
                                      <p:tn val="5"/>
                                    </p:cond>
                                  </p:end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anim calcmode="lin" valueType="num">
                                      <p:cBhvr>
                                        <p:cTn id="8" dur="1000" fill="hold"/>
                                        <p:tgtEl>
                                          <p:spTgt spid="21"/>
                                        </p:tgtEl>
                                        <p:attrNameLst>
                                          <p:attrName>ppt_x</p:attrName>
                                        </p:attrNameLst>
                                      </p:cBhvr>
                                      <p:tavLst>
                                        <p:tav tm="0">
                                          <p:val>
                                            <p:strVal val="#ppt_x"/>
                                          </p:val>
                                        </p:tav>
                                        <p:tav tm="100000">
                                          <p:val>
                                            <p:strVal val="#ppt_x"/>
                                          </p:val>
                                        </p:tav>
                                      </p:tavLst>
                                    </p:anim>
                                    <p:anim calcmode="lin" valueType="num">
                                      <p:cBhvr>
                                        <p:cTn id="9" dur="1000" fill="hold"/>
                                        <p:tgtEl>
                                          <p:spTgt spid="21"/>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1200"/>
                                  </p:stCondLst>
                                  <p:childTnLst>
                                    <p:set>
                                      <p:cBhvr>
                                        <p:cTn id="11" dur="1" fill="hold">
                                          <p:stCondLst>
                                            <p:cond delay="0"/>
                                          </p:stCondLst>
                                        </p:cTn>
                                        <p:tgtEl>
                                          <p:spTgt spid="22"/>
                                        </p:tgtEl>
                                        <p:attrNameLst>
                                          <p:attrName>style.visibility</p:attrName>
                                        </p:attrNameLst>
                                      </p:cBhvr>
                                      <p:to>
                                        <p:strVal val="visible"/>
                                      </p:to>
                                    </p:set>
                                    <p:animEffect transition="in" filter="fade">
                                      <p:cBhvr>
                                        <p:cTn id="12" dur="1000"/>
                                        <p:tgtEl>
                                          <p:spTgt spid="22"/>
                                        </p:tgtEl>
                                      </p:cBhvr>
                                    </p:animEffect>
                                    <p:anim calcmode="lin" valueType="num">
                                      <p:cBhvr>
                                        <p:cTn id="13" dur="1000" fill="hold"/>
                                        <p:tgtEl>
                                          <p:spTgt spid="22"/>
                                        </p:tgtEl>
                                        <p:attrNameLst>
                                          <p:attrName>ppt_x</p:attrName>
                                        </p:attrNameLst>
                                      </p:cBhvr>
                                      <p:tavLst>
                                        <p:tav tm="0">
                                          <p:val>
                                            <p:strVal val="#ppt_x"/>
                                          </p:val>
                                        </p:tav>
                                        <p:tav tm="100000">
                                          <p:val>
                                            <p:strVal val="#ppt_x"/>
                                          </p:val>
                                        </p:tav>
                                      </p:tavLst>
                                    </p:anim>
                                    <p:anim calcmode="lin" valueType="num">
                                      <p:cBhvr>
                                        <p:cTn id="14" dur="1000" fill="hold"/>
                                        <p:tgtEl>
                                          <p:spTgt spid="22"/>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nodePh="1">
                                  <p:stCondLst>
                                    <p:cond delay="1400"/>
                                  </p:stCondLst>
                                  <p:endCondLst>
                                    <p:cond evt="begin" delay="0">
                                      <p:tn val="15"/>
                                    </p:cond>
                                  </p:endCondLst>
                                  <p:childTnLst>
                                    <p:set>
                                      <p:cBhvr>
                                        <p:cTn id="16" dur="1" fill="hold">
                                          <p:stCondLst>
                                            <p:cond delay="0"/>
                                          </p:stCondLst>
                                        </p:cTn>
                                        <p:tgtEl>
                                          <p:spTgt spid="23"/>
                                        </p:tgtEl>
                                        <p:attrNameLst>
                                          <p:attrName>style.visibility</p:attrName>
                                        </p:attrNameLst>
                                      </p:cBhvr>
                                      <p:to>
                                        <p:strVal val="visible"/>
                                      </p:to>
                                    </p:set>
                                    <p:animEffect transition="in" filter="fade">
                                      <p:cBhvr>
                                        <p:cTn id="17" dur="1000"/>
                                        <p:tgtEl>
                                          <p:spTgt spid="23"/>
                                        </p:tgtEl>
                                      </p:cBhvr>
                                    </p:animEffect>
                                    <p:anim calcmode="lin" valueType="num">
                                      <p:cBhvr>
                                        <p:cTn id="18" dur="1000" fill="hold"/>
                                        <p:tgtEl>
                                          <p:spTgt spid="23"/>
                                        </p:tgtEl>
                                        <p:attrNameLst>
                                          <p:attrName>ppt_x</p:attrName>
                                        </p:attrNameLst>
                                      </p:cBhvr>
                                      <p:tavLst>
                                        <p:tav tm="0">
                                          <p:val>
                                            <p:strVal val="#ppt_x"/>
                                          </p:val>
                                        </p:tav>
                                        <p:tav tm="100000">
                                          <p:val>
                                            <p:strVal val="#ppt_x"/>
                                          </p:val>
                                        </p:tav>
                                      </p:tavLst>
                                    </p:anim>
                                    <p:anim calcmode="lin" valueType="num">
                                      <p:cBhvr>
                                        <p:cTn id="19" dur="1000" fill="hold"/>
                                        <p:tgtEl>
                                          <p:spTgt spid="23"/>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1800"/>
                                  </p:stCondLst>
                                  <p:childTnLst>
                                    <p:set>
                                      <p:cBhvr>
                                        <p:cTn id="21" dur="1" fill="hold">
                                          <p:stCondLst>
                                            <p:cond delay="0"/>
                                          </p:stCondLst>
                                        </p:cTn>
                                        <p:tgtEl>
                                          <p:spTgt spid="48"/>
                                        </p:tgtEl>
                                        <p:attrNameLst>
                                          <p:attrName>style.visibility</p:attrName>
                                        </p:attrNameLst>
                                      </p:cBhvr>
                                      <p:to>
                                        <p:strVal val="visible"/>
                                      </p:to>
                                    </p:set>
                                    <p:animEffect transition="in" filter="fade">
                                      <p:cBhvr>
                                        <p:cTn id="22" dur="1000"/>
                                        <p:tgtEl>
                                          <p:spTgt spid="48"/>
                                        </p:tgtEl>
                                      </p:cBhvr>
                                    </p:animEffect>
                                    <p:anim calcmode="lin" valueType="num">
                                      <p:cBhvr>
                                        <p:cTn id="23" dur="1000" fill="hold"/>
                                        <p:tgtEl>
                                          <p:spTgt spid="48"/>
                                        </p:tgtEl>
                                        <p:attrNameLst>
                                          <p:attrName>ppt_x</p:attrName>
                                        </p:attrNameLst>
                                      </p:cBhvr>
                                      <p:tavLst>
                                        <p:tav tm="0">
                                          <p:val>
                                            <p:strVal val="#ppt_x"/>
                                          </p:val>
                                        </p:tav>
                                        <p:tav tm="100000">
                                          <p:val>
                                            <p:strVal val="#ppt_x"/>
                                          </p:val>
                                        </p:tav>
                                      </p:tavLst>
                                    </p:anim>
                                    <p:anim calcmode="lin" valueType="num">
                                      <p:cBhvr>
                                        <p:cTn id="24" dur="1000" fill="hold"/>
                                        <p:tgtEl>
                                          <p:spTgt spid="48"/>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2200"/>
                                  </p:stCondLst>
                                  <p:childTnLst>
                                    <p:set>
                                      <p:cBhvr>
                                        <p:cTn id="26" dur="1" fill="hold">
                                          <p:stCondLst>
                                            <p:cond delay="0"/>
                                          </p:stCondLst>
                                        </p:cTn>
                                        <p:tgtEl>
                                          <p:spTgt spid="39"/>
                                        </p:tgtEl>
                                        <p:attrNameLst>
                                          <p:attrName>style.visibility</p:attrName>
                                        </p:attrNameLst>
                                      </p:cBhvr>
                                      <p:to>
                                        <p:strVal val="visible"/>
                                      </p:to>
                                    </p:set>
                                    <p:animEffect transition="in" filter="fade">
                                      <p:cBhvr>
                                        <p:cTn id="27" dur="1000"/>
                                        <p:tgtEl>
                                          <p:spTgt spid="39"/>
                                        </p:tgtEl>
                                      </p:cBhvr>
                                    </p:animEffect>
                                    <p:anim calcmode="lin" valueType="num">
                                      <p:cBhvr>
                                        <p:cTn id="28" dur="1000" fill="hold"/>
                                        <p:tgtEl>
                                          <p:spTgt spid="39"/>
                                        </p:tgtEl>
                                        <p:attrNameLst>
                                          <p:attrName>ppt_x</p:attrName>
                                        </p:attrNameLst>
                                      </p:cBhvr>
                                      <p:tavLst>
                                        <p:tav tm="0">
                                          <p:val>
                                            <p:strVal val="#ppt_x"/>
                                          </p:val>
                                        </p:tav>
                                        <p:tav tm="100000">
                                          <p:val>
                                            <p:strVal val="#ppt_x"/>
                                          </p:val>
                                        </p:tav>
                                      </p:tavLst>
                                    </p:anim>
                                    <p:anim calcmode="lin" valueType="num">
                                      <p:cBhvr>
                                        <p:cTn id="29" dur="1000" fill="hold"/>
                                        <p:tgtEl>
                                          <p:spTgt spid="39"/>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2600"/>
                                  </p:stCondLst>
                                  <p:childTnLst>
                                    <p:set>
                                      <p:cBhvr>
                                        <p:cTn id="31" dur="1" fill="hold">
                                          <p:stCondLst>
                                            <p:cond delay="0"/>
                                          </p:stCondLst>
                                        </p:cTn>
                                        <p:tgtEl>
                                          <p:spTgt spid="40"/>
                                        </p:tgtEl>
                                        <p:attrNameLst>
                                          <p:attrName>style.visibility</p:attrName>
                                        </p:attrNameLst>
                                      </p:cBhvr>
                                      <p:to>
                                        <p:strVal val="visible"/>
                                      </p:to>
                                    </p:set>
                                    <p:animEffect transition="in" filter="fade">
                                      <p:cBhvr>
                                        <p:cTn id="32" dur="1000"/>
                                        <p:tgtEl>
                                          <p:spTgt spid="40"/>
                                        </p:tgtEl>
                                      </p:cBhvr>
                                    </p:animEffect>
                                    <p:anim calcmode="lin" valueType="num">
                                      <p:cBhvr>
                                        <p:cTn id="33" dur="1000" fill="hold"/>
                                        <p:tgtEl>
                                          <p:spTgt spid="40"/>
                                        </p:tgtEl>
                                        <p:attrNameLst>
                                          <p:attrName>ppt_x</p:attrName>
                                        </p:attrNameLst>
                                      </p:cBhvr>
                                      <p:tavLst>
                                        <p:tav tm="0">
                                          <p:val>
                                            <p:strVal val="#ppt_x"/>
                                          </p:val>
                                        </p:tav>
                                        <p:tav tm="100000">
                                          <p:val>
                                            <p:strVal val="#ppt_x"/>
                                          </p:val>
                                        </p:tav>
                                      </p:tavLst>
                                    </p:anim>
                                    <p:anim calcmode="lin" valueType="num">
                                      <p:cBhvr>
                                        <p:cTn id="34" dur="1000" fill="hold"/>
                                        <p:tgtEl>
                                          <p:spTgt spid="40"/>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3000"/>
                                  </p:stCondLst>
                                  <p:childTnLst>
                                    <p:set>
                                      <p:cBhvr>
                                        <p:cTn id="36" dur="1" fill="hold">
                                          <p:stCondLst>
                                            <p:cond delay="0"/>
                                          </p:stCondLst>
                                        </p:cTn>
                                        <p:tgtEl>
                                          <p:spTgt spid="41"/>
                                        </p:tgtEl>
                                        <p:attrNameLst>
                                          <p:attrName>style.visibility</p:attrName>
                                        </p:attrNameLst>
                                      </p:cBhvr>
                                      <p:to>
                                        <p:strVal val="visible"/>
                                      </p:to>
                                    </p:set>
                                    <p:animEffect transition="in" filter="fade">
                                      <p:cBhvr>
                                        <p:cTn id="37" dur="1000"/>
                                        <p:tgtEl>
                                          <p:spTgt spid="41"/>
                                        </p:tgtEl>
                                      </p:cBhvr>
                                    </p:animEffect>
                                    <p:anim calcmode="lin" valueType="num">
                                      <p:cBhvr>
                                        <p:cTn id="38" dur="1000" fill="hold"/>
                                        <p:tgtEl>
                                          <p:spTgt spid="41"/>
                                        </p:tgtEl>
                                        <p:attrNameLst>
                                          <p:attrName>ppt_x</p:attrName>
                                        </p:attrNameLst>
                                      </p:cBhvr>
                                      <p:tavLst>
                                        <p:tav tm="0">
                                          <p:val>
                                            <p:strVal val="#ppt_x"/>
                                          </p:val>
                                        </p:tav>
                                        <p:tav tm="100000">
                                          <p:val>
                                            <p:strVal val="#ppt_x"/>
                                          </p:val>
                                        </p:tav>
                                      </p:tavLst>
                                    </p:anim>
                                    <p:anim calcmode="lin" valueType="num">
                                      <p:cBhvr>
                                        <p:cTn id="39" dur="1000" fill="hold"/>
                                        <p:tgtEl>
                                          <p:spTgt spid="4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40" grpId="0" animBg="1"/>
      <p:bldP spid="41" grpId="0" animBg="1"/>
      <p:bldP spid="48" grpId="0" animBg="1"/>
      <p:bldP spid="21" grpId="0"/>
      <p:bldP spid="22" grpId="0"/>
      <p:bldP spid="23"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PA_MH_Entry_2"/>
          <p:cNvSpPr/>
          <p:nvPr>
            <p:custDataLst>
              <p:tags r:id="rId2"/>
            </p:custDataLst>
          </p:nvPr>
        </p:nvSpPr>
        <p:spPr>
          <a:xfrm>
            <a:off x="2391326" y="2745048"/>
            <a:ext cx="8061853" cy="661117"/>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2700" cap="sq">
            <a:solidFill>
              <a:schemeClr val="accent1">
                <a:lumMod val="60000"/>
                <a:lumOff val="40000"/>
              </a:schemeClr>
            </a:solidFill>
            <a:prstDash val="dash"/>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rmAutofit/>
          </a:bodyPr>
          <a:lstStyle/>
          <a:p>
            <a:pPr algn="ctr">
              <a:lnSpc>
                <a:spcPct val="130000"/>
              </a:lnSpc>
            </a:pPr>
            <a:endParaRPr lang="zh-CN" altLang="en-US" sz="2000" dirty="0">
              <a:solidFill>
                <a:srgbClr val="B2B2B2"/>
              </a:solidFill>
              <a:cs typeface="+mn-ea"/>
              <a:sym typeface="+mn-lt"/>
            </a:endParaRPr>
          </a:p>
        </p:txBody>
      </p:sp>
      <p:sp>
        <p:nvSpPr>
          <p:cNvPr id="40" name="PA_MH_Entry_3"/>
          <p:cNvSpPr/>
          <p:nvPr>
            <p:custDataLst>
              <p:tags r:id="rId3"/>
            </p:custDataLst>
          </p:nvPr>
        </p:nvSpPr>
        <p:spPr>
          <a:xfrm>
            <a:off x="5754180" y="3770299"/>
            <a:ext cx="4698999" cy="661117"/>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2700" cap="sq">
            <a:solidFill>
              <a:schemeClr val="accent1">
                <a:lumMod val="60000"/>
                <a:lumOff val="40000"/>
              </a:schemeClr>
            </a:solidFill>
            <a:prstDash val="dash"/>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rmAutofit/>
          </a:bodyPr>
          <a:lstStyle/>
          <a:p>
            <a:pPr algn="ctr">
              <a:lnSpc>
                <a:spcPct val="130000"/>
              </a:lnSpc>
            </a:pPr>
            <a:endParaRPr lang="zh-CN" altLang="en-US" sz="2000" dirty="0">
              <a:solidFill>
                <a:srgbClr val="B2B2B2"/>
              </a:solidFill>
              <a:cs typeface="+mn-ea"/>
              <a:sym typeface="+mn-lt"/>
            </a:endParaRPr>
          </a:p>
        </p:txBody>
      </p:sp>
      <p:sp>
        <p:nvSpPr>
          <p:cNvPr id="41" name="PA_MH_Entry_4"/>
          <p:cNvSpPr/>
          <p:nvPr>
            <p:custDataLst>
              <p:tags r:id="rId4"/>
            </p:custDataLst>
          </p:nvPr>
        </p:nvSpPr>
        <p:spPr>
          <a:xfrm>
            <a:off x="5754180" y="4795550"/>
            <a:ext cx="4698999" cy="661117"/>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2700" cap="sq">
            <a:solidFill>
              <a:schemeClr val="accent1">
                <a:lumMod val="60000"/>
                <a:lumOff val="40000"/>
              </a:schemeClr>
            </a:solidFill>
            <a:prstDash val="dash"/>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rmAutofit/>
          </a:bodyPr>
          <a:lstStyle/>
          <a:p>
            <a:pPr algn="ctr">
              <a:lnSpc>
                <a:spcPct val="130000"/>
              </a:lnSpc>
            </a:pPr>
            <a:endParaRPr lang="zh-CN" altLang="en-US" sz="2000" dirty="0">
              <a:solidFill>
                <a:srgbClr val="B2B2B2"/>
              </a:solidFill>
              <a:cs typeface="+mn-ea"/>
              <a:sym typeface="+mn-lt"/>
            </a:endParaRPr>
          </a:p>
        </p:txBody>
      </p:sp>
      <p:sp>
        <p:nvSpPr>
          <p:cNvPr id="48" name="PA_MH_Entry_1"/>
          <p:cNvSpPr/>
          <p:nvPr>
            <p:custDataLst>
              <p:tags r:id="rId5"/>
            </p:custDataLst>
          </p:nvPr>
        </p:nvSpPr>
        <p:spPr>
          <a:xfrm>
            <a:off x="2391325" y="1719797"/>
            <a:ext cx="8061854" cy="3226776"/>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2700" cap="sq">
            <a:solidFill>
              <a:schemeClr val="accent1">
                <a:lumMod val="60000"/>
                <a:lumOff val="40000"/>
              </a:schemeClr>
            </a:solidFill>
            <a:prstDash val="dash"/>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rmAutofit fontScale="47500" lnSpcReduction="20000"/>
          </a:bodyPr>
          <a:lstStyle/>
          <a:p>
            <a:r>
              <a:rPr lang="zh-CN" altLang="en-US" sz="2800" b="1" dirty="0" smtClean="0">
                <a:solidFill>
                  <a:schemeClr val="tx1"/>
                </a:solidFill>
                <a:cs typeface="+mn-ea"/>
                <a:sym typeface="+mn-lt"/>
              </a:rPr>
              <a:t>    </a:t>
            </a:r>
            <a:r>
              <a:rPr lang="zh-CN" altLang="zh-CN" sz="2800" dirty="0"/>
              <a:t>（</a:t>
            </a:r>
            <a:r>
              <a:rPr lang="en-US" altLang="zh-CN" sz="2800" dirty="0" smtClean="0"/>
              <a:t>1</a:t>
            </a:r>
            <a:r>
              <a:rPr lang="zh-CN" altLang="zh-CN" sz="1600" dirty="0"/>
              <a:t>文学活动目标转化的科学性要求教师在设计活动时认真了解《学前儿童语言学习与发展核心经验》中介绍了核心经验的三个阶段具体要求，并根据幼儿的年龄特点、发展水平等，以幼儿“最近发展区”，确定促进幼儿文学学习和发展的目标。目标的制定转化一定以核心经验为基础，怎样科学的将初始阶段、稳定阶段和拓展阶段的目标转化到具体的活动中去。</a:t>
            </a:r>
          </a:p>
          <a:p>
            <a:r>
              <a:rPr lang="zh-CN" altLang="zh-CN" sz="2800" dirty="0" smtClean="0"/>
              <a:t>）科学性</a:t>
            </a:r>
            <a:r>
              <a:rPr lang="zh-CN" altLang="zh-CN" sz="2800" dirty="0"/>
              <a:t>（</a:t>
            </a:r>
            <a:r>
              <a:rPr lang="en-US" altLang="zh-CN" sz="2800" dirty="0"/>
              <a:t>1</a:t>
            </a:r>
            <a:r>
              <a:rPr lang="zh-CN" altLang="zh-CN" sz="2800" dirty="0"/>
              <a:t>）科学性</a:t>
            </a:r>
          </a:p>
          <a:p>
            <a:pPr indent="304800" algn="just">
              <a:lnSpc>
                <a:spcPct val="150000"/>
              </a:lnSpc>
              <a:spcAft>
                <a:spcPts val="0"/>
              </a:spcAft>
            </a:pPr>
            <a:r>
              <a:rPr lang="zh-CN" altLang="zh-CN" sz="2800" dirty="0"/>
              <a:t>文学活动目标</a:t>
            </a:r>
            <a:r>
              <a:rPr lang="zh-CN" altLang="zh-CN" sz="2800" dirty="0" smtClean="0"/>
              <a:t>转</a:t>
            </a:r>
            <a:r>
              <a:rPr lang="zh-CN" altLang="zh-CN" sz="2800" kern="100" dirty="0">
                <a:latin typeface="Calibri"/>
                <a:ea typeface="宋体"/>
                <a:cs typeface="Times New Roman"/>
              </a:rPr>
              <a:t>文学活动目标转化的科学性要求教师在设计活动时认真了解《学前儿童语言学习与发展核心经验》中介绍了核心经验的三个阶段具体要求，并根据幼儿的年龄特点、发展水平等，以幼儿“最近发展区”，确定促进幼儿文学学习和发展的目标。目标的制定转化一定以核心经验为基础，怎样科学的将初始阶段、稳定阶段和拓展阶段的目标转化到具体的活动中去。</a:t>
            </a:r>
            <a:endParaRPr lang="zh-CN" altLang="zh-CN" sz="2000" kern="100" dirty="0">
              <a:latin typeface="Calibri"/>
              <a:ea typeface="宋体"/>
              <a:cs typeface="Times New Roman"/>
            </a:endParaRPr>
          </a:p>
          <a:p>
            <a:r>
              <a:rPr lang="zh-CN" altLang="zh-CN" sz="2800" dirty="0" smtClean="0"/>
              <a:t>化</a:t>
            </a:r>
            <a:r>
              <a:rPr lang="zh-CN" altLang="zh-CN" sz="2800" dirty="0"/>
              <a:t>的科学性要求教师在设计活动时认真了解《学前儿童语言学习与发展核心经验》中介绍了核心经验的三个阶段具体要求，并根据幼儿的年龄特点、发展水平等，以幼儿“最近</a:t>
            </a:r>
            <a:r>
              <a:rPr lang="zh-CN" altLang="zh-CN" sz="2800" dirty="0" smtClean="0"/>
              <a:t>发</a:t>
            </a:r>
            <a:r>
              <a:rPr lang="zh-CN" altLang="zh-CN" sz="1600" dirty="0"/>
              <a:t>文学活动目标转化的科学性要求教师在设计活动时认真了解《学前儿童语言学习与发展核心经验》中介绍了核心经验的三个阶段具体要求，并根据幼儿的年龄特点、发展水平等，以幼儿“最近发展区”，确定促进幼儿文学学习和发展的目标。目标的制定转化一定以核心经验为基础，怎样科学的将初始阶段、稳定阶段和拓展阶段的目标转化到具体的活动中去。</a:t>
            </a:r>
          </a:p>
          <a:p>
            <a:r>
              <a:rPr lang="zh-CN" altLang="zh-CN" sz="2800" dirty="0" smtClean="0"/>
              <a:t>展区</a:t>
            </a:r>
            <a:r>
              <a:rPr lang="zh-CN" altLang="zh-CN" sz="2800" dirty="0"/>
              <a:t>”，确定促进幼儿文学学习和发展的目标。目标的制定转化一定以核心经验为基础，怎样科学的将初始阶段、稳定阶段和拓展阶段的目标转化到具体的活动中去。</a:t>
            </a:r>
          </a:p>
          <a:p>
            <a:endParaRPr lang="zh-CN" altLang="zh-CN" sz="2800" dirty="0"/>
          </a:p>
          <a:p>
            <a:r>
              <a:rPr lang="zh-CN" altLang="zh-CN" sz="2800" dirty="0"/>
              <a:t>文学活动目标转化的科学性要求教师在设计活动时认真了解《学前儿童语言学习与发展核心经验》中介绍了核心经验的三个阶段具体要求，并根据幼儿的年龄特点、发展水平等，以幼儿“最近发展区”，确定促进幼儿文学学习和发展的目标。目标的制定转化一定以核心经验为基础，怎样科学的将初始阶段、稳定阶段和拓展阶段的目标转化到具体的活动中去。</a:t>
            </a:r>
          </a:p>
        </p:txBody>
      </p:sp>
      <p:sp>
        <p:nvSpPr>
          <p:cNvPr id="21" name="PA_MH_Others_1"/>
          <p:cNvSpPr/>
          <p:nvPr>
            <p:custDataLst>
              <p:tags r:id="rId6"/>
            </p:custDataLst>
          </p:nvPr>
        </p:nvSpPr>
        <p:spPr>
          <a:xfrm>
            <a:off x="1605393" y="763082"/>
            <a:ext cx="1317336" cy="1321695"/>
          </a:xfrm>
          <a:prstGeom prst="hexagon">
            <a:avLst/>
          </a:prstGeom>
          <a:noFill/>
          <a:ln w="12700" cap="flat" cmpd="sng" algn="ctr">
            <a:noFill/>
            <a:prstDash val="solid"/>
            <a:miter lim="800000"/>
          </a:ln>
          <a:effectLst/>
        </p:spPr>
        <p:txBody>
          <a:bodyPr bIns="180000" anchor="ctr">
            <a:noAutofit/>
          </a:bodyPr>
          <a:lstStyle/>
          <a:p>
            <a:pPr algn="ctr">
              <a:defRPr/>
            </a:pPr>
            <a:endParaRPr lang="zh-CN" altLang="en-US" sz="8800" b="1" kern="0" dirty="0">
              <a:ln>
                <a:solidFill>
                  <a:srgbClr val="FFFFFF"/>
                </a:solidFill>
              </a:ln>
              <a:cs typeface="+mn-ea"/>
              <a:sym typeface="+mn-lt"/>
            </a:endParaRPr>
          </a:p>
        </p:txBody>
      </p:sp>
      <p:sp>
        <p:nvSpPr>
          <p:cNvPr id="22" name="PA_MH_Others_2"/>
          <p:cNvSpPr/>
          <p:nvPr>
            <p:custDataLst>
              <p:tags r:id="rId7"/>
            </p:custDataLst>
          </p:nvPr>
        </p:nvSpPr>
        <p:spPr>
          <a:xfrm>
            <a:off x="440675" y="564904"/>
            <a:ext cx="9276202" cy="764498"/>
          </a:xfrm>
          <a:prstGeom prst="ellipse">
            <a:avLst/>
          </a:prstGeom>
          <a:noFill/>
          <a:ln w="12700" cap="flat" cmpd="sng" algn="ctr">
            <a:noFill/>
            <a:prstDash val="solid"/>
            <a:miter lim="800000"/>
          </a:ln>
          <a:effectLst/>
        </p:spPr>
        <p:txBody>
          <a:bodyPr anchor="ctr">
            <a:noAutofit/>
          </a:bodyPr>
          <a:lstStyle/>
          <a:p>
            <a:pPr>
              <a:defRPr/>
            </a:pPr>
            <a:endParaRPr lang="zh-CN" altLang="en-US" sz="4400" b="1" kern="0" dirty="0">
              <a:ln>
                <a:solidFill>
                  <a:srgbClr val="FFFFFF"/>
                </a:solidFill>
              </a:ln>
              <a:latin typeface="宋体" pitchFamily="2" charset="-122"/>
              <a:ea typeface="宋体" pitchFamily="2" charset="-122"/>
              <a:cs typeface="+mn-ea"/>
              <a:sym typeface="+mn-lt"/>
            </a:endParaRPr>
          </a:p>
        </p:txBody>
      </p:sp>
      <p:sp>
        <p:nvSpPr>
          <p:cNvPr id="23" name="PA_MH_Others_3"/>
          <p:cNvSpPr txBox="1"/>
          <p:nvPr>
            <p:custDataLst>
              <p:tags r:id="rId8"/>
            </p:custDataLst>
          </p:nvPr>
        </p:nvSpPr>
        <p:spPr>
          <a:xfrm rot="5400000">
            <a:off x="356682" y="3422023"/>
            <a:ext cx="3484512" cy="584775"/>
          </a:xfrm>
          <a:prstGeom prst="rect">
            <a:avLst/>
          </a:prstGeom>
          <a:noFill/>
        </p:spPr>
        <p:txBody>
          <a:bodyPr vert="horz" wrap="none" anchor="ctr" anchorCtr="0">
            <a:noAutofit/>
          </a:bodyPr>
          <a:lstStyle/>
          <a:p>
            <a:pPr>
              <a:defRPr/>
            </a:pPr>
            <a:endParaRPr lang="zh-CN" altLang="en-US" sz="3600" kern="0" spc="500" dirty="0">
              <a:solidFill>
                <a:schemeClr val="tx1">
                  <a:lumMod val="65000"/>
                  <a:lumOff val="35000"/>
                </a:schemeClr>
              </a:solidFill>
              <a:cs typeface="+mn-ea"/>
              <a:sym typeface="+mn-lt"/>
            </a:endParaRPr>
          </a:p>
        </p:txBody>
      </p:sp>
      <p:sp>
        <p:nvSpPr>
          <p:cNvPr id="3" name="矩形 2"/>
          <p:cNvSpPr/>
          <p:nvPr/>
        </p:nvSpPr>
        <p:spPr>
          <a:xfrm>
            <a:off x="1905918" y="1329401"/>
            <a:ext cx="8659258" cy="3354765"/>
          </a:xfrm>
          <a:prstGeom prst="rect">
            <a:avLst/>
          </a:prstGeom>
        </p:spPr>
        <p:txBody>
          <a:bodyPr wrap="square">
            <a:spAutoFit/>
          </a:bodyPr>
          <a:lstStyle/>
          <a:p>
            <a:r>
              <a:rPr lang="en-US" altLang="zh-CN" sz="2000" dirty="0" smtClean="0">
                <a:latin typeface="宋体" pitchFamily="2" charset="-122"/>
                <a:ea typeface="宋体" pitchFamily="2" charset="-122"/>
              </a:rPr>
              <a:t>     </a:t>
            </a:r>
          </a:p>
          <a:p>
            <a:pPr>
              <a:lnSpc>
                <a:spcPct val="200000"/>
              </a:lnSpc>
            </a:pPr>
            <a:r>
              <a:rPr lang="en-US" altLang="zh-CN" sz="2000" dirty="0" smtClean="0">
                <a:latin typeface="宋体" pitchFamily="2" charset="-122"/>
                <a:ea typeface="宋体" pitchFamily="2" charset="-122"/>
              </a:rPr>
              <a:t>     2</a:t>
            </a:r>
            <a:r>
              <a:rPr lang="en-US" altLang="zh-CN" sz="2400" dirty="0" smtClean="0">
                <a:latin typeface="宋体" pitchFamily="2" charset="-122"/>
                <a:ea typeface="宋体" pitchFamily="2" charset="-122"/>
              </a:rPr>
              <a:t>.</a:t>
            </a:r>
            <a:r>
              <a:rPr lang="zh-CN" altLang="zh-CN" sz="2400" dirty="0" smtClean="0">
                <a:solidFill>
                  <a:srgbClr val="FF0000"/>
                </a:solidFill>
                <a:latin typeface="宋体" pitchFamily="2" charset="-122"/>
                <a:ea typeface="宋体" pitchFamily="2" charset="-122"/>
              </a:rPr>
              <a:t>配乐</a:t>
            </a:r>
            <a:r>
              <a:rPr lang="zh-CN" altLang="zh-CN" sz="2400" dirty="0">
                <a:solidFill>
                  <a:srgbClr val="FF0000"/>
                </a:solidFill>
                <a:latin typeface="宋体" pitchFamily="2" charset="-122"/>
                <a:ea typeface="宋体" pitchFamily="2" charset="-122"/>
              </a:rPr>
              <a:t>听赏</a:t>
            </a:r>
            <a:r>
              <a:rPr lang="zh-CN" altLang="zh-CN" sz="2400" dirty="0">
                <a:latin typeface="宋体" pitchFamily="2" charset="-122"/>
                <a:ea typeface="宋体" pitchFamily="2" charset="-122"/>
              </a:rPr>
              <a:t>也是文学作品中常用的方式，老师需要根据文学作品来选择恰当的音乐，比如诗歌《蒲公英》适合较为轻柔的音乐，而《大树与小鸟》就适合较为活泼的音乐或者不使用音乐。</a:t>
            </a:r>
          </a:p>
        </p:txBody>
      </p:sp>
    </p:spTree>
    <p:custDataLst>
      <p:tags r:id="rId1"/>
    </p:custDataLst>
    <p:extLst>
      <p:ext uri="{BB962C8B-B14F-4D97-AF65-F5344CB8AC3E}">
        <p14:creationId xmlns:p14="http://schemas.microsoft.com/office/powerpoint/2010/main" val="47817342"/>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nodePh="1">
                                  <p:stCondLst>
                                    <p:cond delay="1000"/>
                                  </p:stCondLst>
                                  <p:endCondLst>
                                    <p:cond evt="begin" delay="0">
                                      <p:tn val="5"/>
                                    </p:cond>
                                  </p:end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anim calcmode="lin" valueType="num">
                                      <p:cBhvr>
                                        <p:cTn id="8" dur="1000" fill="hold"/>
                                        <p:tgtEl>
                                          <p:spTgt spid="21"/>
                                        </p:tgtEl>
                                        <p:attrNameLst>
                                          <p:attrName>ppt_x</p:attrName>
                                        </p:attrNameLst>
                                      </p:cBhvr>
                                      <p:tavLst>
                                        <p:tav tm="0">
                                          <p:val>
                                            <p:strVal val="#ppt_x"/>
                                          </p:val>
                                        </p:tav>
                                        <p:tav tm="100000">
                                          <p:val>
                                            <p:strVal val="#ppt_x"/>
                                          </p:val>
                                        </p:tav>
                                      </p:tavLst>
                                    </p:anim>
                                    <p:anim calcmode="lin" valueType="num">
                                      <p:cBhvr>
                                        <p:cTn id="9" dur="1000" fill="hold"/>
                                        <p:tgtEl>
                                          <p:spTgt spid="21"/>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nodePh="1">
                                  <p:stCondLst>
                                    <p:cond delay="1200"/>
                                  </p:stCondLst>
                                  <p:endCondLst>
                                    <p:cond evt="begin" delay="0">
                                      <p:tn val="10"/>
                                    </p:cond>
                                  </p:endCondLst>
                                  <p:childTnLst>
                                    <p:set>
                                      <p:cBhvr>
                                        <p:cTn id="11" dur="1" fill="hold">
                                          <p:stCondLst>
                                            <p:cond delay="0"/>
                                          </p:stCondLst>
                                        </p:cTn>
                                        <p:tgtEl>
                                          <p:spTgt spid="22"/>
                                        </p:tgtEl>
                                        <p:attrNameLst>
                                          <p:attrName>style.visibility</p:attrName>
                                        </p:attrNameLst>
                                      </p:cBhvr>
                                      <p:to>
                                        <p:strVal val="visible"/>
                                      </p:to>
                                    </p:set>
                                    <p:animEffect transition="in" filter="fade">
                                      <p:cBhvr>
                                        <p:cTn id="12" dur="1000"/>
                                        <p:tgtEl>
                                          <p:spTgt spid="22"/>
                                        </p:tgtEl>
                                      </p:cBhvr>
                                    </p:animEffect>
                                    <p:anim calcmode="lin" valueType="num">
                                      <p:cBhvr>
                                        <p:cTn id="13" dur="1000" fill="hold"/>
                                        <p:tgtEl>
                                          <p:spTgt spid="22"/>
                                        </p:tgtEl>
                                        <p:attrNameLst>
                                          <p:attrName>ppt_x</p:attrName>
                                        </p:attrNameLst>
                                      </p:cBhvr>
                                      <p:tavLst>
                                        <p:tav tm="0">
                                          <p:val>
                                            <p:strVal val="#ppt_x"/>
                                          </p:val>
                                        </p:tav>
                                        <p:tav tm="100000">
                                          <p:val>
                                            <p:strVal val="#ppt_x"/>
                                          </p:val>
                                        </p:tav>
                                      </p:tavLst>
                                    </p:anim>
                                    <p:anim calcmode="lin" valueType="num">
                                      <p:cBhvr>
                                        <p:cTn id="14" dur="1000" fill="hold"/>
                                        <p:tgtEl>
                                          <p:spTgt spid="22"/>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nodePh="1">
                                  <p:stCondLst>
                                    <p:cond delay="1400"/>
                                  </p:stCondLst>
                                  <p:endCondLst>
                                    <p:cond evt="begin" delay="0">
                                      <p:tn val="15"/>
                                    </p:cond>
                                  </p:endCondLst>
                                  <p:childTnLst>
                                    <p:set>
                                      <p:cBhvr>
                                        <p:cTn id="16" dur="1" fill="hold">
                                          <p:stCondLst>
                                            <p:cond delay="0"/>
                                          </p:stCondLst>
                                        </p:cTn>
                                        <p:tgtEl>
                                          <p:spTgt spid="23"/>
                                        </p:tgtEl>
                                        <p:attrNameLst>
                                          <p:attrName>style.visibility</p:attrName>
                                        </p:attrNameLst>
                                      </p:cBhvr>
                                      <p:to>
                                        <p:strVal val="visible"/>
                                      </p:to>
                                    </p:set>
                                    <p:animEffect transition="in" filter="fade">
                                      <p:cBhvr>
                                        <p:cTn id="17" dur="1000"/>
                                        <p:tgtEl>
                                          <p:spTgt spid="23"/>
                                        </p:tgtEl>
                                      </p:cBhvr>
                                    </p:animEffect>
                                    <p:anim calcmode="lin" valueType="num">
                                      <p:cBhvr>
                                        <p:cTn id="18" dur="1000" fill="hold"/>
                                        <p:tgtEl>
                                          <p:spTgt spid="23"/>
                                        </p:tgtEl>
                                        <p:attrNameLst>
                                          <p:attrName>ppt_x</p:attrName>
                                        </p:attrNameLst>
                                      </p:cBhvr>
                                      <p:tavLst>
                                        <p:tav tm="0">
                                          <p:val>
                                            <p:strVal val="#ppt_x"/>
                                          </p:val>
                                        </p:tav>
                                        <p:tav tm="100000">
                                          <p:val>
                                            <p:strVal val="#ppt_x"/>
                                          </p:val>
                                        </p:tav>
                                      </p:tavLst>
                                    </p:anim>
                                    <p:anim calcmode="lin" valueType="num">
                                      <p:cBhvr>
                                        <p:cTn id="19" dur="1000" fill="hold"/>
                                        <p:tgtEl>
                                          <p:spTgt spid="23"/>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1800"/>
                                  </p:stCondLst>
                                  <p:childTnLst>
                                    <p:set>
                                      <p:cBhvr>
                                        <p:cTn id="21" dur="1" fill="hold">
                                          <p:stCondLst>
                                            <p:cond delay="0"/>
                                          </p:stCondLst>
                                        </p:cTn>
                                        <p:tgtEl>
                                          <p:spTgt spid="48"/>
                                        </p:tgtEl>
                                        <p:attrNameLst>
                                          <p:attrName>style.visibility</p:attrName>
                                        </p:attrNameLst>
                                      </p:cBhvr>
                                      <p:to>
                                        <p:strVal val="visible"/>
                                      </p:to>
                                    </p:set>
                                    <p:animEffect transition="in" filter="fade">
                                      <p:cBhvr>
                                        <p:cTn id="22" dur="1000"/>
                                        <p:tgtEl>
                                          <p:spTgt spid="48"/>
                                        </p:tgtEl>
                                      </p:cBhvr>
                                    </p:animEffect>
                                    <p:anim calcmode="lin" valueType="num">
                                      <p:cBhvr>
                                        <p:cTn id="23" dur="1000" fill="hold"/>
                                        <p:tgtEl>
                                          <p:spTgt spid="48"/>
                                        </p:tgtEl>
                                        <p:attrNameLst>
                                          <p:attrName>ppt_x</p:attrName>
                                        </p:attrNameLst>
                                      </p:cBhvr>
                                      <p:tavLst>
                                        <p:tav tm="0">
                                          <p:val>
                                            <p:strVal val="#ppt_x"/>
                                          </p:val>
                                        </p:tav>
                                        <p:tav tm="100000">
                                          <p:val>
                                            <p:strVal val="#ppt_x"/>
                                          </p:val>
                                        </p:tav>
                                      </p:tavLst>
                                    </p:anim>
                                    <p:anim calcmode="lin" valueType="num">
                                      <p:cBhvr>
                                        <p:cTn id="24" dur="1000" fill="hold"/>
                                        <p:tgtEl>
                                          <p:spTgt spid="48"/>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2200"/>
                                  </p:stCondLst>
                                  <p:childTnLst>
                                    <p:set>
                                      <p:cBhvr>
                                        <p:cTn id="26" dur="1" fill="hold">
                                          <p:stCondLst>
                                            <p:cond delay="0"/>
                                          </p:stCondLst>
                                        </p:cTn>
                                        <p:tgtEl>
                                          <p:spTgt spid="39"/>
                                        </p:tgtEl>
                                        <p:attrNameLst>
                                          <p:attrName>style.visibility</p:attrName>
                                        </p:attrNameLst>
                                      </p:cBhvr>
                                      <p:to>
                                        <p:strVal val="visible"/>
                                      </p:to>
                                    </p:set>
                                    <p:animEffect transition="in" filter="fade">
                                      <p:cBhvr>
                                        <p:cTn id="27" dur="1000"/>
                                        <p:tgtEl>
                                          <p:spTgt spid="39"/>
                                        </p:tgtEl>
                                      </p:cBhvr>
                                    </p:animEffect>
                                    <p:anim calcmode="lin" valueType="num">
                                      <p:cBhvr>
                                        <p:cTn id="28" dur="1000" fill="hold"/>
                                        <p:tgtEl>
                                          <p:spTgt spid="39"/>
                                        </p:tgtEl>
                                        <p:attrNameLst>
                                          <p:attrName>ppt_x</p:attrName>
                                        </p:attrNameLst>
                                      </p:cBhvr>
                                      <p:tavLst>
                                        <p:tav tm="0">
                                          <p:val>
                                            <p:strVal val="#ppt_x"/>
                                          </p:val>
                                        </p:tav>
                                        <p:tav tm="100000">
                                          <p:val>
                                            <p:strVal val="#ppt_x"/>
                                          </p:val>
                                        </p:tav>
                                      </p:tavLst>
                                    </p:anim>
                                    <p:anim calcmode="lin" valueType="num">
                                      <p:cBhvr>
                                        <p:cTn id="29" dur="1000" fill="hold"/>
                                        <p:tgtEl>
                                          <p:spTgt spid="39"/>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2600"/>
                                  </p:stCondLst>
                                  <p:childTnLst>
                                    <p:set>
                                      <p:cBhvr>
                                        <p:cTn id="31" dur="1" fill="hold">
                                          <p:stCondLst>
                                            <p:cond delay="0"/>
                                          </p:stCondLst>
                                        </p:cTn>
                                        <p:tgtEl>
                                          <p:spTgt spid="40"/>
                                        </p:tgtEl>
                                        <p:attrNameLst>
                                          <p:attrName>style.visibility</p:attrName>
                                        </p:attrNameLst>
                                      </p:cBhvr>
                                      <p:to>
                                        <p:strVal val="visible"/>
                                      </p:to>
                                    </p:set>
                                    <p:animEffect transition="in" filter="fade">
                                      <p:cBhvr>
                                        <p:cTn id="32" dur="1000"/>
                                        <p:tgtEl>
                                          <p:spTgt spid="40"/>
                                        </p:tgtEl>
                                      </p:cBhvr>
                                    </p:animEffect>
                                    <p:anim calcmode="lin" valueType="num">
                                      <p:cBhvr>
                                        <p:cTn id="33" dur="1000" fill="hold"/>
                                        <p:tgtEl>
                                          <p:spTgt spid="40"/>
                                        </p:tgtEl>
                                        <p:attrNameLst>
                                          <p:attrName>ppt_x</p:attrName>
                                        </p:attrNameLst>
                                      </p:cBhvr>
                                      <p:tavLst>
                                        <p:tav tm="0">
                                          <p:val>
                                            <p:strVal val="#ppt_x"/>
                                          </p:val>
                                        </p:tav>
                                        <p:tav tm="100000">
                                          <p:val>
                                            <p:strVal val="#ppt_x"/>
                                          </p:val>
                                        </p:tav>
                                      </p:tavLst>
                                    </p:anim>
                                    <p:anim calcmode="lin" valueType="num">
                                      <p:cBhvr>
                                        <p:cTn id="34" dur="1000" fill="hold"/>
                                        <p:tgtEl>
                                          <p:spTgt spid="40"/>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3000"/>
                                  </p:stCondLst>
                                  <p:childTnLst>
                                    <p:set>
                                      <p:cBhvr>
                                        <p:cTn id="36" dur="1" fill="hold">
                                          <p:stCondLst>
                                            <p:cond delay="0"/>
                                          </p:stCondLst>
                                        </p:cTn>
                                        <p:tgtEl>
                                          <p:spTgt spid="41"/>
                                        </p:tgtEl>
                                        <p:attrNameLst>
                                          <p:attrName>style.visibility</p:attrName>
                                        </p:attrNameLst>
                                      </p:cBhvr>
                                      <p:to>
                                        <p:strVal val="visible"/>
                                      </p:to>
                                    </p:set>
                                    <p:animEffect transition="in" filter="fade">
                                      <p:cBhvr>
                                        <p:cTn id="37" dur="1000"/>
                                        <p:tgtEl>
                                          <p:spTgt spid="41"/>
                                        </p:tgtEl>
                                      </p:cBhvr>
                                    </p:animEffect>
                                    <p:anim calcmode="lin" valueType="num">
                                      <p:cBhvr>
                                        <p:cTn id="38" dur="1000" fill="hold"/>
                                        <p:tgtEl>
                                          <p:spTgt spid="41"/>
                                        </p:tgtEl>
                                        <p:attrNameLst>
                                          <p:attrName>ppt_x</p:attrName>
                                        </p:attrNameLst>
                                      </p:cBhvr>
                                      <p:tavLst>
                                        <p:tav tm="0">
                                          <p:val>
                                            <p:strVal val="#ppt_x"/>
                                          </p:val>
                                        </p:tav>
                                        <p:tav tm="100000">
                                          <p:val>
                                            <p:strVal val="#ppt_x"/>
                                          </p:val>
                                        </p:tav>
                                      </p:tavLst>
                                    </p:anim>
                                    <p:anim calcmode="lin" valueType="num">
                                      <p:cBhvr>
                                        <p:cTn id="39" dur="1000" fill="hold"/>
                                        <p:tgtEl>
                                          <p:spTgt spid="4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40" grpId="0" animBg="1"/>
      <p:bldP spid="41" grpId="0" animBg="1"/>
      <p:bldP spid="48" grpId="0" animBg="1"/>
      <p:bldP spid="21" grpId="0"/>
      <p:bldP spid="22" grpId="0"/>
      <p:bldP spid="23"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PA_MH_Entry_2"/>
          <p:cNvSpPr/>
          <p:nvPr>
            <p:custDataLst>
              <p:tags r:id="rId2"/>
            </p:custDataLst>
          </p:nvPr>
        </p:nvSpPr>
        <p:spPr>
          <a:xfrm>
            <a:off x="2391326" y="2745048"/>
            <a:ext cx="8061853" cy="661117"/>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2700" cap="sq">
            <a:solidFill>
              <a:schemeClr val="accent1">
                <a:lumMod val="60000"/>
                <a:lumOff val="40000"/>
              </a:schemeClr>
            </a:solidFill>
            <a:prstDash val="dash"/>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rmAutofit/>
          </a:bodyPr>
          <a:lstStyle/>
          <a:p>
            <a:pPr algn="ctr">
              <a:lnSpc>
                <a:spcPct val="130000"/>
              </a:lnSpc>
            </a:pPr>
            <a:endParaRPr lang="zh-CN" altLang="en-US" sz="2000" dirty="0">
              <a:solidFill>
                <a:srgbClr val="B2B2B2"/>
              </a:solidFill>
              <a:cs typeface="+mn-ea"/>
              <a:sym typeface="+mn-lt"/>
            </a:endParaRPr>
          </a:p>
        </p:txBody>
      </p:sp>
      <p:sp>
        <p:nvSpPr>
          <p:cNvPr id="40" name="PA_MH_Entry_3"/>
          <p:cNvSpPr/>
          <p:nvPr>
            <p:custDataLst>
              <p:tags r:id="rId3"/>
            </p:custDataLst>
          </p:nvPr>
        </p:nvSpPr>
        <p:spPr>
          <a:xfrm>
            <a:off x="5754180" y="3770299"/>
            <a:ext cx="4698999" cy="661117"/>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2700" cap="sq">
            <a:solidFill>
              <a:schemeClr val="accent1">
                <a:lumMod val="60000"/>
                <a:lumOff val="40000"/>
              </a:schemeClr>
            </a:solidFill>
            <a:prstDash val="dash"/>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rmAutofit/>
          </a:bodyPr>
          <a:lstStyle/>
          <a:p>
            <a:pPr algn="ctr">
              <a:lnSpc>
                <a:spcPct val="130000"/>
              </a:lnSpc>
            </a:pPr>
            <a:endParaRPr lang="zh-CN" altLang="en-US" sz="2000" dirty="0">
              <a:solidFill>
                <a:srgbClr val="B2B2B2"/>
              </a:solidFill>
              <a:cs typeface="+mn-ea"/>
              <a:sym typeface="+mn-lt"/>
            </a:endParaRPr>
          </a:p>
        </p:txBody>
      </p:sp>
      <p:sp>
        <p:nvSpPr>
          <p:cNvPr id="41" name="PA_MH_Entry_4"/>
          <p:cNvSpPr/>
          <p:nvPr>
            <p:custDataLst>
              <p:tags r:id="rId4"/>
            </p:custDataLst>
          </p:nvPr>
        </p:nvSpPr>
        <p:spPr>
          <a:xfrm>
            <a:off x="5754180" y="4795550"/>
            <a:ext cx="4698999" cy="661117"/>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2700" cap="sq">
            <a:solidFill>
              <a:schemeClr val="accent1">
                <a:lumMod val="60000"/>
                <a:lumOff val="40000"/>
              </a:schemeClr>
            </a:solidFill>
            <a:prstDash val="dash"/>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rmAutofit/>
          </a:bodyPr>
          <a:lstStyle/>
          <a:p>
            <a:pPr algn="ctr">
              <a:lnSpc>
                <a:spcPct val="130000"/>
              </a:lnSpc>
            </a:pPr>
            <a:endParaRPr lang="zh-CN" altLang="en-US" sz="2000" dirty="0">
              <a:solidFill>
                <a:srgbClr val="B2B2B2"/>
              </a:solidFill>
              <a:cs typeface="+mn-ea"/>
              <a:sym typeface="+mn-lt"/>
            </a:endParaRPr>
          </a:p>
        </p:txBody>
      </p:sp>
      <p:sp>
        <p:nvSpPr>
          <p:cNvPr id="48" name="PA_MH_Entry_1"/>
          <p:cNvSpPr/>
          <p:nvPr>
            <p:custDataLst>
              <p:tags r:id="rId5"/>
            </p:custDataLst>
          </p:nvPr>
        </p:nvSpPr>
        <p:spPr>
          <a:xfrm>
            <a:off x="2391325" y="1719797"/>
            <a:ext cx="8061854" cy="3226776"/>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2700" cap="sq">
            <a:solidFill>
              <a:schemeClr val="accent1">
                <a:lumMod val="60000"/>
                <a:lumOff val="40000"/>
              </a:schemeClr>
            </a:solidFill>
            <a:prstDash val="dash"/>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rmAutofit fontScale="40000" lnSpcReduction="20000"/>
          </a:bodyPr>
          <a:lstStyle/>
          <a:p>
            <a:r>
              <a:rPr lang="zh-CN" altLang="en-US" sz="2800" b="1" dirty="0" smtClean="0">
                <a:solidFill>
                  <a:schemeClr val="tx1"/>
                </a:solidFill>
                <a:cs typeface="+mn-ea"/>
                <a:sym typeface="+mn-lt"/>
              </a:rPr>
              <a:t>    </a:t>
            </a:r>
            <a:r>
              <a:rPr lang="zh-CN" altLang="zh-CN" sz="2800" dirty="0"/>
              <a:t>（</a:t>
            </a:r>
            <a:r>
              <a:rPr lang="en-US" altLang="zh-CN" sz="2800" dirty="0" smtClean="0"/>
              <a:t>1</a:t>
            </a:r>
            <a:r>
              <a:rPr lang="zh-CN" altLang="zh-CN" sz="1600" dirty="0"/>
              <a:t>文学活动目标转化的科学性要求教师在设计活动时认真了解《学前儿童语言学习与发展核心经验》中介绍了核心经验的三个阶段具体要求，并根据幼儿的年龄特点、发展水平等，以幼儿“最近发展区”，确定促进幼儿文学学习和发展的目标。目标的制定转化一定以核心经验为基础，怎样科学的将初始阶段、稳定阶段和拓展阶段的目标转化到具体的活动中去。</a:t>
            </a:r>
          </a:p>
          <a:p>
            <a:r>
              <a:rPr lang="zh-CN" altLang="zh-CN" sz="2800" dirty="0" smtClean="0"/>
              <a:t>）科学性</a:t>
            </a:r>
            <a:r>
              <a:rPr lang="zh-CN" altLang="zh-CN" sz="2800" dirty="0"/>
              <a:t>（</a:t>
            </a:r>
            <a:r>
              <a:rPr lang="en-US" altLang="zh-CN" sz="2800" dirty="0"/>
              <a:t>1</a:t>
            </a:r>
            <a:r>
              <a:rPr lang="zh-CN" altLang="zh-CN" sz="2800" dirty="0"/>
              <a:t>）</a:t>
            </a:r>
            <a:r>
              <a:rPr lang="zh-CN" altLang="zh-CN" sz="2800" dirty="0" smtClean="0"/>
              <a:t>科学性</a:t>
            </a:r>
            <a:r>
              <a:rPr lang="zh-CN" altLang="zh-CN" sz="1100" b="1" dirty="0"/>
              <a:t>蒲公英</a:t>
            </a:r>
          </a:p>
          <a:p>
            <a:r>
              <a:rPr lang="zh-CN" altLang="zh-CN" sz="1100" dirty="0"/>
              <a:t>推荐人：黄水幼儿园  张先连</a:t>
            </a:r>
          </a:p>
          <a:p>
            <a:r>
              <a:rPr lang="en-US" altLang="zh-CN" sz="1100" dirty="0"/>
              <a:t> </a:t>
            </a:r>
            <a:endParaRPr lang="zh-CN" altLang="zh-CN" sz="1100" dirty="0"/>
          </a:p>
          <a:p>
            <a:r>
              <a:rPr lang="zh-CN" altLang="zh-CN" sz="1100" dirty="0"/>
              <a:t>碧绿的原野</a:t>
            </a:r>
          </a:p>
          <a:p>
            <a:r>
              <a:rPr lang="zh-CN" altLang="zh-CN" sz="1100" dirty="0"/>
              <a:t>处处有我的伙伴</a:t>
            </a:r>
          </a:p>
          <a:p>
            <a:r>
              <a:rPr lang="zh-CN" altLang="zh-CN" sz="1100" dirty="0"/>
              <a:t>灿烂的黄花</a:t>
            </a:r>
          </a:p>
          <a:p>
            <a:r>
              <a:rPr lang="zh-CN" altLang="zh-CN" sz="1100" dirty="0"/>
              <a:t>朵朵是我的笑脸</a:t>
            </a:r>
          </a:p>
          <a:p>
            <a:r>
              <a:rPr lang="zh-CN" altLang="zh-CN" sz="1100" dirty="0"/>
              <a:t>雪白的云朵</a:t>
            </a:r>
          </a:p>
          <a:p>
            <a:r>
              <a:rPr lang="zh-CN" altLang="zh-CN" sz="1100" dirty="0"/>
              <a:t>何时躲进我的小伞</a:t>
            </a:r>
          </a:p>
          <a:p>
            <a:r>
              <a:rPr lang="zh-CN" altLang="zh-CN" sz="1100" dirty="0"/>
              <a:t>被顽皮的春风</a:t>
            </a:r>
          </a:p>
          <a:p>
            <a:r>
              <a:rPr lang="zh-CN" altLang="zh-CN" sz="1100" dirty="0"/>
              <a:t>偷偷牵到天涯</a:t>
            </a:r>
          </a:p>
          <a:p>
            <a:r>
              <a:rPr lang="zh-CN" altLang="zh-CN" sz="1100" dirty="0"/>
              <a:t>原来地上的旅行</a:t>
            </a:r>
          </a:p>
          <a:p>
            <a:r>
              <a:rPr lang="zh-CN" altLang="zh-CN" sz="1100" dirty="0"/>
              <a:t>比天上更好玩</a:t>
            </a:r>
          </a:p>
          <a:p>
            <a:r>
              <a:rPr lang="en-US" altLang="zh-CN" sz="1100" dirty="0"/>
              <a:t> </a:t>
            </a:r>
            <a:endParaRPr lang="zh-CN" altLang="zh-CN" sz="1100" dirty="0"/>
          </a:p>
          <a:p>
            <a:endParaRPr lang="zh-CN" altLang="zh-CN" sz="2800" dirty="0"/>
          </a:p>
          <a:p>
            <a:pPr indent="304800" algn="just">
              <a:lnSpc>
                <a:spcPct val="150000"/>
              </a:lnSpc>
              <a:spcAft>
                <a:spcPts val="0"/>
              </a:spcAft>
            </a:pPr>
            <a:r>
              <a:rPr lang="zh-CN" altLang="zh-CN" sz="2800" dirty="0"/>
              <a:t>文学活动目标</a:t>
            </a:r>
            <a:r>
              <a:rPr lang="zh-CN" altLang="zh-CN" sz="2800" dirty="0" smtClean="0"/>
              <a:t>转</a:t>
            </a:r>
            <a:r>
              <a:rPr lang="zh-CN" altLang="zh-CN" sz="2800" kern="100" dirty="0">
                <a:latin typeface="Calibri"/>
                <a:ea typeface="宋体"/>
                <a:cs typeface="Times New Roman"/>
              </a:rPr>
              <a:t>文学活动目标转化的科学性要求教师在设计活动时认真了解《学前儿童语言学习与发展核心经验》中介绍了核心经验的三个阶段具体要求，并根据幼儿的年龄特点、发展水平等，以幼儿“最近发展区”，确定促进幼儿</a:t>
            </a:r>
            <a:r>
              <a:rPr lang="zh-CN" altLang="zh-CN" sz="2800" kern="100" dirty="0" smtClean="0">
                <a:latin typeface="Calibri"/>
                <a:ea typeface="宋体"/>
                <a:cs typeface="Times New Roman"/>
              </a:rPr>
              <a:t>文学</a:t>
            </a:r>
            <a:r>
              <a:rPr lang="en-US" altLang="zh-CN" sz="2800" kern="100" dirty="0" err="1" smtClean="0">
                <a:latin typeface="Calibri"/>
                <a:ea typeface="宋体"/>
                <a:cs typeface="Times New Roman"/>
              </a:rPr>
              <a:t>pe</a:t>
            </a:r>
            <a:r>
              <a:rPr lang="zh-CN" altLang="zh-CN" sz="2800" kern="100" dirty="0" smtClean="0">
                <a:latin typeface="Calibri"/>
                <a:ea typeface="宋体"/>
                <a:cs typeface="Times New Roman"/>
              </a:rPr>
              <a:t>学习</a:t>
            </a:r>
            <a:r>
              <a:rPr lang="zh-CN" altLang="zh-CN" sz="2800" kern="100" dirty="0">
                <a:latin typeface="Calibri"/>
                <a:ea typeface="宋体"/>
                <a:cs typeface="Times New Roman"/>
              </a:rPr>
              <a:t>和发展的目标。目标的制定转化一定以核心经验为基础，怎样科学的将初始阶段、稳定阶段和拓展阶段的目标转化到具体的活动中去。</a:t>
            </a:r>
            <a:endParaRPr lang="zh-CN" altLang="zh-CN" sz="2000" kern="100" dirty="0">
              <a:latin typeface="Calibri"/>
              <a:ea typeface="宋体"/>
              <a:cs typeface="Times New Roman"/>
            </a:endParaRPr>
          </a:p>
          <a:p>
            <a:r>
              <a:rPr lang="zh-CN" altLang="zh-CN" sz="2800" dirty="0" smtClean="0"/>
              <a:t>化</a:t>
            </a:r>
            <a:r>
              <a:rPr lang="zh-CN" altLang="zh-CN" sz="2800" dirty="0"/>
              <a:t>的科学性要求教师在设计活动时认真了解《学前儿童语言学习与发展核心经验》中介绍了核心经验的三个阶段具体要求，并根据幼儿的年龄特点、发展水平等，以幼儿“最近</a:t>
            </a:r>
            <a:r>
              <a:rPr lang="zh-CN" altLang="zh-CN" sz="2800" dirty="0" smtClean="0"/>
              <a:t>发</a:t>
            </a:r>
            <a:r>
              <a:rPr lang="zh-CN" altLang="zh-CN" sz="1600" dirty="0"/>
              <a:t>文学活动目标转化的科学性要求教师在设计活动时认真了解《学前儿童语言学习与发展核心经验》中介绍了核心经验的三个阶段具体要求，并根据幼儿的年龄特点、发展水平等，以幼儿“最近发展区”，确定促进幼儿文学学习和发展的目标。目标的制定转化一定以核心经验为基础，怎样科学的将初始阶段、稳定阶段和拓展阶段的目标转化到具体的活动中去。</a:t>
            </a:r>
          </a:p>
          <a:p>
            <a:r>
              <a:rPr lang="zh-CN" altLang="zh-CN" sz="2800" dirty="0" smtClean="0"/>
              <a:t>展区</a:t>
            </a:r>
            <a:r>
              <a:rPr lang="zh-CN" altLang="zh-CN" sz="2800" dirty="0"/>
              <a:t>”，确定促进幼儿文学学习和发展的目标。目标的制定转化一定以核心经验为基础，怎样科学的将初始阶段、稳定阶段和拓展阶段的目标转化到具体的活动中去。</a:t>
            </a:r>
          </a:p>
          <a:p>
            <a:endParaRPr lang="zh-CN" altLang="zh-CN" sz="2800" dirty="0"/>
          </a:p>
          <a:p>
            <a:r>
              <a:rPr lang="zh-CN" altLang="zh-CN" sz="2800" dirty="0"/>
              <a:t>文学活动目标转化的科学性要求教师在设计活动时认真了解《学前儿童语言学习与发展核心经验》中介绍了核心经验的三个阶段具体要求，并根据幼儿的年龄特点、发展水平等，以幼儿“最近发展区”，确定促进幼儿文学学习和发展的目标。目标的制定转化一定以核心经验为基础，怎样科学的将初始阶段、稳定阶段和拓展阶段的目标转化到具体的活动中去。</a:t>
            </a:r>
          </a:p>
        </p:txBody>
      </p:sp>
      <p:sp>
        <p:nvSpPr>
          <p:cNvPr id="21" name="PA_MH_Others_1"/>
          <p:cNvSpPr/>
          <p:nvPr>
            <p:custDataLst>
              <p:tags r:id="rId6"/>
            </p:custDataLst>
          </p:nvPr>
        </p:nvSpPr>
        <p:spPr>
          <a:xfrm>
            <a:off x="1605393" y="763082"/>
            <a:ext cx="1317336" cy="1321695"/>
          </a:xfrm>
          <a:prstGeom prst="hexagon">
            <a:avLst/>
          </a:prstGeom>
          <a:noFill/>
          <a:ln w="12700" cap="flat" cmpd="sng" algn="ctr">
            <a:noFill/>
            <a:prstDash val="solid"/>
            <a:miter lim="800000"/>
          </a:ln>
          <a:effectLst/>
        </p:spPr>
        <p:txBody>
          <a:bodyPr bIns="180000" anchor="ctr">
            <a:noAutofit/>
          </a:bodyPr>
          <a:lstStyle/>
          <a:p>
            <a:pPr algn="ctr">
              <a:defRPr/>
            </a:pPr>
            <a:endParaRPr lang="zh-CN" altLang="en-US" sz="8800" b="1" kern="0" dirty="0">
              <a:ln>
                <a:solidFill>
                  <a:srgbClr val="FFFFFF"/>
                </a:solidFill>
              </a:ln>
              <a:cs typeface="+mn-ea"/>
              <a:sym typeface="+mn-lt"/>
            </a:endParaRPr>
          </a:p>
        </p:txBody>
      </p:sp>
      <p:sp>
        <p:nvSpPr>
          <p:cNvPr id="22" name="PA_MH_Others_2"/>
          <p:cNvSpPr/>
          <p:nvPr>
            <p:custDataLst>
              <p:tags r:id="rId7"/>
            </p:custDataLst>
          </p:nvPr>
        </p:nvSpPr>
        <p:spPr>
          <a:xfrm>
            <a:off x="440675" y="564904"/>
            <a:ext cx="9276202" cy="764498"/>
          </a:xfrm>
          <a:prstGeom prst="ellipse">
            <a:avLst/>
          </a:prstGeom>
          <a:noFill/>
          <a:ln w="12700" cap="flat" cmpd="sng" algn="ctr">
            <a:noFill/>
            <a:prstDash val="solid"/>
            <a:miter lim="800000"/>
          </a:ln>
          <a:effectLst/>
        </p:spPr>
        <p:txBody>
          <a:bodyPr anchor="ctr">
            <a:noAutofit/>
          </a:bodyPr>
          <a:lstStyle/>
          <a:p>
            <a:pPr>
              <a:defRPr/>
            </a:pPr>
            <a:endParaRPr lang="zh-CN" altLang="en-US" sz="4400" b="1" kern="0" dirty="0">
              <a:ln>
                <a:solidFill>
                  <a:srgbClr val="FFFFFF"/>
                </a:solidFill>
              </a:ln>
              <a:latin typeface="宋体" pitchFamily="2" charset="-122"/>
              <a:ea typeface="宋体" pitchFamily="2" charset="-122"/>
              <a:cs typeface="+mn-ea"/>
              <a:sym typeface="+mn-lt"/>
            </a:endParaRPr>
          </a:p>
        </p:txBody>
      </p:sp>
      <p:sp>
        <p:nvSpPr>
          <p:cNvPr id="23" name="PA_MH_Others_3"/>
          <p:cNvSpPr txBox="1"/>
          <p:nvPr>
            <p:custDataLst>
              <p:tags r:id="rId8"/>
            </p:custDataLst>
          </p:nvPr>
        </p:nvSpPr>
        <p:spPr>
          <a:xfrm rot="5400000">
            <a:off x="356682" y="3422023"/>
            <a:ext cx="3484512" cy="584775"/>
          </a:xfrm>
          <a:prstGeom prst="rect">
            <a:avLst/>
          </a:prstGeom>
          <a:noFill/>
        </p:spPr>
        <p:txBody>
          <a:bodyPr vert="horz" wrap="none" anchor="ctr" anchorCtr="0">
            <a:noAutofit/>
          </a:bodyPr>
          <a:lstStyle/>
          <a:p>
            <a:pPr>
              <a:defRPr/>
            </a:pPr>
            <a:endParaRPr lang="zh-CN" altLang="en-US" sz="3600" kern="0" spc="500" dirty="0">
              <a:solidFill>
                <a:schemeClr val="tx1">
                  <a:lumMod val="65000"/>
                  <a:lumOff val="35000"/>
                </a:schemeClr>
              </a:solidFill>
              <a:cs typeface="+mn-ea"/>
              <a:sym typeface="+mn-lt"/>
            </a:endParaRPr>
          </a:p>
        </p:txBody>
      </p:sp>
      <p:sp>
        <p:nvSpPr>
          <p:cNvPr id="3" name="矩形 2"/>
          <p:cNvSpPr/>
          <p:nvPr/>
        </p:nvSpPr>
        <p:spPr>
          <a:xfrm>
            <a:off x="1905918" y="1329401"/>
            <a:ext cx="8659258" cy="400110"/>
          </a:xfrm>
          <a:prstGeom prst="rect">
            <a:avLst/>
          </a:prstGeom>
        </p:spPr>
        <p:txBody>
          <a:bodyPr wrap="square">
            <a:spAutoFit/>
          </a:bodyPr>
          <a:lstStyle/>
          <a:p>
            <a:r>
              <a:rPr lang="en-US" altLang="zh-CN" sz="2000" dirty="0" smtClean="0">
                <a:latin typeface="宋体" pitchFamily="2" charset="-122"/>
                <a:ea typeface="宋体" pitchFamily="2" charset="-122"/>
              </a:rPr>
              <a:t>     </a:t>
            </a:r>
          </a:p>
        </p:txBody>
      </p:sp>
      <p:sp>
        <p:nvSpPr>
          <p:cNvPr id="2" name="TextBox 1"/>
          <p:cNvSpPr txBox="1"/>
          <p:nvPr/>
        </p:nvSpPr>
        <p:spPr>
          <a:xfrm>
            <a:off x="4861697" y="465454"/>
            <a:ext cx="4985906" cy="6555641"/>
          </a:xfrm>
          <a:prstGeom prst="rect">
            <a:avLst/>
          </a:prstGeom>
          <a:noFill/>
        </p:spPr>
        <p:txBody>
          <a:bodyPr wrap="square" rtlCol="0">
            <a:spAutoFit/>
          </a:bodyPr>
          <a:lstStyle/>
          <a:p>
            <a:r>
              <a:rPr lang="zh-CN" altLang="zh-CN" sz="2800" b="1" dirty="0"/>
              <a:t>蒲公英</a:t>
            </a:r>
          </a:p>
          <a:p>
            <a:r>
              <a:rPr lang="zh-CN" altLang="zh-CN" sz="2800" dirty="0"/>
              <a:t>推荐人：黄水幼儿园  张先连</a:t>
            </a:r>
          </a:p>
          <a:p>
            <a:r>
              <a:rPr lang="en-US" altLang="zh-CN" sz="2800" dirty="0"/>
              <a:t> </a:t>
            </a:r>
            <a:endParaRPr lang="zh-CN" altLang="zh-CN" sz="2800" dirty="0"/>
          </a:p>
          <a:p>
            <a:r>
              <a:rPr lang="zh-CN" altLang="zh-CN" sz="2800" dirty="0"/>
              <a:t>碧绿的原野</a:t>
            </a:r>
          </a:p>
          <a:p>
            <a:r>
              <a:rPr lang="zh-CN" altLang="zh-CN" sz="2800" dirty="0"/>
              <a:t>处处有我的伙伴</a:t>
            </a:r>
          </a:p>
          <a:p>
            <a:r>
              <a:rPr lang="zh-CN" altLang="zh-CN" sz="2800" dirty="0"/>
              <a:t>灿烂的黄花</a:t>
            </a:r>
          </a:p>
          <a:p>
            <a:r>
              <a:rPr lang="zh-CN" altLang="zh-CN" sz="2800" dirty="0"/>
              <a:t>朵朵是我的笑脸</a:t>
            </a:r>
          </a:p>
          <a:p>
            <a:r>
              <a:rPr lang="zh-CN" altLang="zh-CN" sz="2800" dirty="0"/>
              <a:t>雪白的云朵</a:t>
            </a:r>
          </a:p>
          <a:p>
            <a:r>
              <a:rPr lang="zh-CN" altLang="zh-CN" sz="2800" dirty="0"/>
              <a:t>何时躲进我的小伞</a:t>
            </a:r>
          </a:p>
          <a:p>
            <a:r>
              <a:rPr lang="zh-CN" altLang="zh-CN" sz="2800" dirty="0"/>
              <a:t>被顽皮的春风</a:t>
            </a:r>
          </a:p>
          <a:p>
            <a:r>
              <a:rPr lang="zh-CN" altLang="zh-CN" sz="2800" dirty="0"/>
              <a:t>偷偷牵到天涯</a:t>
            </a:r>
          </a:p>
          <a:p>
            <a:r>
              <a:rPr lang="zh-CN" altLang="zh-CN" sz="2800" dirty="0"/>
              <a:t>原来地上的旅行</a:t>
            </a:r>
          </a:p>
          <a:p>
            <a:r>
              <a:rPr lang="zh-CN" altLang="zh-CN" sz="2800" dirty="0"/>
              <a:t>比天上更好玩</a:t>
            </a:r>
          </a:p>
          <a:p>
            <a:r>
              <a:rPr lang="en-US" altLang="zh-CN" sz="2800" dirty="0"/>
              <a:t> </a:t>
            </a:r>
            <a:r>
              <a:rPr lang="zh-CN" altLang="en-US" sz="2800" dirty="0" smtClean="0">
                <a:hlinkClick r:id="rId11" action="ppaction://hlinkfile"/>
              </a:rPr>
              <a:t>背景音乐</a:t>
            </a:r>
            <a:r>
              <a:rPr lang="en-US" altLang="zh-CN" sz="2800" dirty="0" smtClean="0">
                <a:hlinkClick r:id="rId11" action="ppaction://hlinkfile"/>
              </a:rPr>
              <a:t>\Bloom of Youth.mp3</a:t>
            </a:r>
            <a:endParaRPr lang="zh-CN" altLang="zh-CN" sz="2800" dirty="0"/>
          </a:p>
        </p:txBody>
      </p:sp>
    </p:spTree>
    <p:custDataLst>
      <p:tags r:id="rId1"/>
    </p:custDataLst>
    <p:extLst>
      <p:ext uri="{BB962C8B-B14F-4D97-AF65-F5344CB8AC3E}">
        <p14:creationId xmlns:p14="http://schemas.microsoft.com/office/powerpoint/2010/main" val="2579238845"/>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nodePh="1">
                                  <p:stCondLst>
                                    <p:cond delay="1000"/>
                                  </p:stCondLst>
                                  <p:endCondLst>
                                    <p:cond evt="begin" delay="0">
                                      <p:tn val="5"/>
                                    </p:cond>
                                  </p:end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anim calcmode="lin" valueType="num">
                                      <p:cBhvr>
                                        <p:cTn id="8" dur="1000" fill="hold"/>
                                        <p:tgtEl>
                                          <p:spTgt spid="21"/>
                                        </p:tgtEl>
                                        <p:attrNameLst>
                                          <p:attrName>ppt_x</p:attrName>
                                        </p:attrNameLst>
                                      </p:cBhvr>
                                      <p:tavLst>
                                        <p:tav tm="0">
                                          <p:val>
                                            <p:strVal val="#ppt_x"/>
                                          </p:val>
                                        </p:tav>
                                        <p:tav tm="100000">
                                          <p:val>
                                            <p:strVal val="#ppt_x"/>
                                          </p:val>
                                        </p:tav>
                                      </p:tavLst>
                                    </p:anim>
                                    <p:anim calcmode="lin" valueType="num">
                                      <p:cBhvr>
                                        <p:cTn id="9" dur="1000" fill="hold"/>
                                        <p:tgtEl>
                                          <p:spTgt spid="21"/>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nodePh="1">
                                  <p:stCondLst>
                                    <p:cond delay="1200"/>
                                  </p:stCondLst>
                                  <p:endCondLst>
                                    <p:cond evt="begin" delay="0">
                                      <p:tn val="10"/>
                                    </p:cond>
                                  </p:endCondLst>
                                  <p:childTnLst>
                                    <p:set>
                                      <p:cBhvr>
                                        <p:cTn id="11" dur="1" fill="hold">
                                          <p:stCondLst>
                                            <p:cond delay="0"/>
                                          </p:stCondLst>
                                        </p:cTn>
                                        <p:tgtEl>
                                          <p:spTgt spid="22"/>
                                        </p:tgtEl>
                                        <p:attrNameLst>
                                          <p:attrName>style.visibility</p:attrName>
                                        </p:attrNameLst>
                                      </p:cBhvr>
                                      <p:to>
                                        <p:strVal val="visible"/>
                                      </p:to>
                                    </p:set>
                                    <p:animEffect transition="in" filter="fade">
                                      <p:cBhvr>
                                        <p:cTn id="12" dur="1000"/>
                                        <p:tgtEl>
                                          <p:spTgt spid="22"/>
                                        </p:tgtEl>
                                      </p:cBhvr>
                                    </p:animEffect>
                                    <p:anim calcmode="lin" valueType="num">
                                      <p:cBhvr>
                                        <p:cTn id="13" dur="1000" fill="hold"/>
                                        <p:tgtEl>
                                          <p:spTgt spid="22"/>
                                        </p:tgtEl>
                                        <p:attrNameLst>
                                          <p:attrName>ppt_x</p:attrName>
                                        </p:attrNameLst>
                                      </p:cBhvr>
                                      <p:tavLst>
                                        <p:tav tm="0">
                                          <p:val>
                                            <p:strVal val="#ppt_x"/>
                                          </p:val>
                                        </p:tav>
                                        <p:tav tm="100000">
                                          <p:val>
                                            <p:strVal val="#ppt_x"/>
                                          </p:val>
                                        </p:tav>
                                      </p:tavLst>
                                    </p:anim>
                                    <p:anim calcmode="lin" valueType="num">
                                      <p:cBhvr>
                                        <p:cTn id="14" dur="1000" fill="hold"/>
                                        <p:tgtEl>
                                          <p:spTgt spid="22"/>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nodePh="1">
                                  <p:stCondLst>
                                    <p:cond delay="1400"/>
                                  </p:stCondLst>
                                  <p:endCondLst>
                                    <p:cond evt="begin" delay="0">
                                      <p:tn val="15"/>
                                    </p:cond>
                                  </p:endCondLst>
                                  <p:childTnLst>
                                    <p:set>
                                      <p:cBhvr>
                                        <p:cTn id="16" dur="1" fill="hold">
                                          <p:stCondLst>
                                            <p:cond delay="0"/>
                                          </p:stCondLst>
                                        </p:cTn>
                                        <p:tgtEl>
                                          <p:spTgt spid="23"/>
                                        </p:tgtEl>
                                        <p:attrNameLst>
                                          <p:attrName>style.visibility</p:attrName>
                                        </p:attrNameLst>
                                      </p:cBhvr>
                                      <p:to>
                                        <p:strVal val="visible"/>
                                      </p:to>
                                    </p:set>
                                    <p:animEffect transition="in" filter="fade">
                                      <p:cBhvr>
                                        <p:cTn id="17" dur="1000"/>
                                        <p:tgtEl>
                                          <p:spTgt spid="23"/>
                                        </p:tgtEl>
                                      </p:cBhvr>
                                    </p:animEffect>
                                    <p:anim calcmode="lin" valueType="num">
                                      <p:cBhvr>
                                        <p:cTn id="18" dur="1000" fill="hold"/>
                                        <p:tgtEl>
                                          <p:spTgt spid="23"/>
                                        </p:tgtEl>
                                        <p:attrNameLst>
                                          <p:attrName>ppt_x</p:attrName>
                                        </p:attrNameLst>
                                      </p:cBhvr>
                                      <p:tavLst>
                                        <p:tav tm="0">
                                          <p:val>
                                            <p:strVal val="#ppt_x"/>
                                          </p:val>
                                        </p:tav>
                                        <p:tav tm="100000">
                                          <p:val>
                                            <p:strVal val="#ppt_x"/>
                                          </p:val>
                                        </p:tav>
                                      </p:tavLst>
                                    </p:anim>
                                    <p:anim calcmode="lin" valueType="num">
                                      <p:cBhvr>
                                        <p:cTn id="19" dur="1000" fill="hold"/>
                                        <p:tgtEl>
                                          <p:spTgt spid="23"/>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1800"/>
                                  </p:stCondLst>
                                  <p:childTnLst>
                                    <p:set>
                                      <p:cBhvr>
                                        <p:cTn id="21" dur="1" fill="hold">
                                          <p:stCondLst>
                                            <p:cond delay="0"/>
                                          </p:stCondLst>
                                        </p:cTn>
                                        <p:tgtEl>
                                          <p:spTgt spid="48"/>
                                        </p:tgtEl>
                                        <p:attrNameLst>
                                          <p:attrName>style.visibility</p:attrName>
                                        </p:attrNameLst>
                                      </p:cBhvr>
                                      <p:to>
                                        <p:strVal val="visible"/>
                                      </p:to>
                                    </p:set>
                                    <p:animEffect transition="in" filter="fade">
                                      <p:cBhvr>
                                        <p:cTn id="22" dur="1000"/>
                                        <p:tgtEl>
                                          <p:spTgt spid="48"/>
                                        </p:tgtEl>
                                      </p:cBhvr>
                                    </p:animEffect>
                                    <p:anim calcmode="lin" valueType="num">
                                      <p:cBhvr>
                                        <p:cTn id="23" dur="1000" fill="hold"/>
                                        <p:tgtEl>
                                          <p:spTgt spid="48"/>
                                        </p:tgtEl>
                                        <p:attrNameLst>
                                          <p:attrName>ppt_x</p:attrName>
                                        </p:attrNameLst>
                                      </p:cBhvr>
                                      <p:tavLst>
                                        <p:tav tm="0">
                                          <p:val>
                                            <p:strVal val="#ppt_x"/>
                                          </p:val>
                                        </p:tav>
                                        <p:tav tm="100000">
                                          <p:val>
                                            <p:strVal val="#ppt_x"/>
                                          </p:val>
                                        </p:tav>
                                      </p:tavLst>
                                    </p:anim>
                                    <p:anim calcmode="lin" valueType="num">
                                      <p:cBhvr>
                                        <p:cTn id="24" dur="1000" fill="hold"/>
                                        <p:tgtEl>
                                          <p:spTgt spid="48"/>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2200"/>
                                  </p:stCondLst>
                                  <p:childTnLst>
                                    <p:set>
                                      <p:cBhvr>
                                        <p:cTn id="26" dur="1" fill="hold">
                                          <p:stCondLst>
                                            <p:cond delay="0"/>
                                          </p:stCondLst>
                                        </p:cTn>
                                        <p:tgtEl>
                                          <p:spTgt spid="39"/>
                                        </p:tgtEl>
                                        <p:attrNameLst>
                                          <p:attrName>style.visibility</p:attrName>
                                        </p:attrNameLst>
                                      </p:cBhvr>
                                      <p:to>
                                        <p:strVal val="visible"/>
                                      </p:to>
                                    </p:set>
                                    <p:animEffect transition="in" filter="fade">
                                      <p:cBhvr>
                                        <p:cTn id="27" dur="1000"/>
                                        <p:tgtEl>
                                          <p:spTgt spid="39"/>
                                        </p:tgtEl>
                                      </p:cBhvr>
                                    </p:animEffect>
                                    <p:anim calcmode="lin" valueType="num">
                                      <p:cBhvr>
                                        <p:cTn id="28" dur="1000" fill="hold"/>
                                        <p:tgtEl>
                                          <p:spTgt spid="39"/>
                                        </p:tgtEl>
                                        <p:attrNameLst>
                                          <p:attrName>ppt_x</p:attrName>
                                        </p:attrNameLst>
                                      </p:cBhvr>
                                      <p:tavLst>
                                        <p:tav tm="0">
                                          <p:val>
                                            <p:strVal val="#ppt_x"/>
                                          </p:val>
                                        </p:tav>
                                        <p:tav tm="100000">
                                          <p:val>
                                            <p:strVal val="#ppt_x"/>
                                          </p:val>
                                        </p:tav>
                                      </p:tavLst>
                                    </p:anim>
                                    <p:anim calcmode="lin" valueType="num">
                                      <p:cBhvr>
                                        <p:cTn id="29" dur="1000" fill="hold"/>
                                        <p:tgtEl>
                                          <p:spTgt spid="39"/>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2600"/>
                                  </p:stCondLst>
                                  <p:childTnLst>
                                    <p:set>
                                      <p:cBhvr>
                                        <p:cTn id="31" dur="1" fill="hold">
                                          <p:stCondLst>
                                            <p:cond delay="0"/>
                                          </p:stCondLst>
                                        </p:cTn>
                                        <p:tgtEl>
                                          <p:spTgt spid="40"/>
                                        </p:tgtEl>
                                        <p:attrNameLst>
                                          <p:attrName>style.visibility</p:attrName>
                                        </p:attrNameLst>
                                      </p:cBhvr>
                                      <p:to>
                                        <p:strVal val="visible"/>
                                      </p:to>
                                    </p:set>
                                    <p:animEffect transition="in" filter="fade">
                                      <p:cBhvr>
                                        <p:cTn id="32" dur="1000"/>
                                        <p:tgtEl>
                                          <p:spTgt spid="40"/>
                                        </p:tgtEl>
                                      </p:cBhvr>
                                    </p:animEffect>
                                    <p:anim calcmode="lin" valueType="num">
                                      <p:cBhvr>
                                        <p:cTn id="33" dur="1000" fill="hold"/>
                                        <p:tgtEl>
                                          <p:spTgt spid="40"/>
                                        </p:tgtEl>
                                        <p:attrNameLst>
                                          <p:attrName>ppt_x</p:attrName>
                                        </p:attrNameLst>
                                      </p:cBhvr>
                                      <p:tavLst>
                                        <p:tav tm="0">
                                          <p:val>
                                            <p:strVal val="#ppt_x"/>
                                          </p:val>
                                        </p:tav>
                                        <p:tav tm="100000">
                                          <p:val>
                                            <p:strVal val="#ppt_x"/>
                                          </p:val>
                                        </p:tav>
                                      </p:tavLst>
                                    </p:anim>
                                    <p:anim calcmode="lin" valueType="num">
                                      <p:cBhvr>
                                        <p:cTn id="34" dur="1000" fill="hold"/>
                                        <p:tgtEl>
                                          <p:spTgt spid="40"/>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3000"/>
                                  </p:stCondLst>
                                  <p:childTnLst>
                                    <p:set>
                                      <p:cBhvr>
                                        <p:cTn id="36" dur="1" fill="hold">
                                          <p:stCondLst>
                                            <p:cond delay="0"/>
                                          </p:stCondLst>
                                        </p:cTn>
                                        <p:tgtEl>
                                          <p:spTgt spid="41"/>
                                        </p:tgtEl>
                                        <p:attrNameLst>
                                          <p:attrName>style.visibility</p:attrName>
                                        </p:attrNameLst>
                                      </p:cBhvr>
                                      <p:to>
                                        <p:strVal val="visible"/>
                                      </p:to>
                                    </p:set>
                                    <p:animEffect transition="in" filter="fade">
                                      <p:cBhvr>
                                        <p:cTn id="37" dur="1000"/>
                                        <p:tgtEl>
                                          <p:spTgt spid="41"/>
                                        </p:tgtEl>
                                      </p:cBhvr>
                                    </p:animEffect>
                                    <p:anim calcmode="lin" valueType="num">
                                      <p:cBhvr>
                                        <p:cTn id="38" dur="1000" fill="hold"/>
                                        <p:tgtEl>
                                          <p:spTgt spid="41"/>
                                        </p:tgtEl>
                                        <p:attrNameLst>
                                          <p:attrName>ppt_x</p:attrName>
                                        </p:attrNameLst>
                                      </p:cBhvr>
                                      <p:tavLst>
                                        <p:tav tm="0">
                                          <p:val>
                                            <p:strVal val="#ppt_x"/>
                                          </p:val>
                                        </p:tav>
                                        <p:tav tm="100000">
                                          <p:val>
                                            <p:strVal val="#ppt_x"/>
                                          </p:val>
                                        </p:tav>
                                      </p:tavLst>
                                    </p:anim>
                                    <p:anim calcmode="lin" valueType="num">
                                      <p:cBhvr>
                                        <p:cTn id="39" dur="1000" fill="hold"/>
                                        <p:tgtEl>
                                          <p:spTgt spid="4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40" grpId="0" animBg="1"/>
      <p:bldP spid="41" grpId="0" animBg="1"/>
      <p:bldP spid="48" grpId="0" animBg="1"/>
      <p:bldP spid="21" grpId="0"/>
      <p:bldP spid="22" grpId="0"/>
      <p:bldP spid="23"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PA_MH_Entry_2"/>
          <p:cNvSpPr/>
          <p:nvPr>
            <p:custDataLst>
              <p:tags r:id="rId2"/>
            </p:custDataLst>
          </p:nvPr>
        </p:nvSpPr>
        <p:spPr>
          <a:xfrm>
            <a:off x="2391326" y="2745048"/>
            <a:ext cx="8061853" cy="661117"/>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2700" cap="sq">
            <a:solidFill>
              <a:schemeClr val="accent1">
                <a:lumMod val="60000"/>
                <a:lumOff val="40000"/>
              </a:schemeClr>
            </a:solidFill>
            <a:prstDash val="dash"/>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rmAutofit/>
          </a:bodyPr>
          <a:lstStyle/>
          <a:p>
            <a:pPr algn="ctr">
              <a:lnSpc>
                <a:spcPct val="130000"/>
              </a:lnSpc>
            </a:pPr>
            <a:endParaRPr lang="zh-CN" altLang="en-US" sz="2000" dirty="0">
              <a:solidFill>
                <a:srgbClr val="B2B2B2"/>
              </a:solidFill>
              <a:cs typeface="+mn-ea"/>
              <a:sym typeface="+mn-lt"/>
            </a:endParaRPr>
          </a:p>
        </p:txBody>
      </p:sp>
      <p:sp>
        <p:nvSpPr>
          <p:cNvPr id="40" name="PA_MH_Entry_3"/>
          <p:cNvSpPr/>
          <p:nvPr>
            <p:custDataLst>
              <p:tags r:id="rId3"/>
            </p:custDataLst>
          </p:nvPr>
        </p:nvSpPr>
        <p:spPr>
          <a:xfrm>
            <a:off x="5754180" y="3770299"/>
            <a:ext cx="4698999" cy="661117"/>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2700" cap="sq">
            <a:solidFill>
              <a:schemeClr val="accent1">
                <a:lumMod val="60000"/>
                <a:lumOff val="40000"/>
              </a:schemeClr>
            </a:solidFill>
            <a:prstDash val="dash"/>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rmAutofit/>
          </a:bodyPr>
          <a:lstStyle/>
          <a:p>
            <a:pPr algn="ctr">
              <a:lnSpc>
                <a:spcPct val="130000"/>
              </a:lnSpc>
            </a:pPr>
            <a:endParaRPr lang="zh-CN" altLang="en-US" sz="2000" dirty="0">
              <a:solidFill>
                <a:srgbClr val="B2B2B2"/>
              </a:solidFill>
              <a:cs typeface="+mn-ea"/>
              <a:sym typeface="+mn-lt"/>
            </a:endParaRPr>
          </a:p>
        </p:txBody>
      </p:sp>
      <p:sp>
        <p:nvSpPr>
          <p:cNvPr id="41" name="PA_MH_Entry_4"/>
          <p:cNvSpPr/>
          <p:nvPr>
            <p:custDataLst>
              <p:tags r:id="rId4"/>
            </p:custDataLst>
          </p:nvPr>
        </p:nvSpPr>
        <p:spPr>
          <a:xfrm>
            <a:off x="5754180" y="4795550"/>
            <a:ext cx="4698999" cy="661117"/>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2700" cap="sq">
            <a:solidFill>
              <a:schemeClr val="accent1">
                <a:lumMod val="60000"/>
                <a:lumOff val="40000"/>
              </a:schemeClr>
            </a:solidFill>
            <a:prstDash val="dash"/>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rmAutofit/>
          </a:bodyPr>
          <a:lstStyle/>
          <a:p>
            <a:pPr algn="ctr">
              <a:lnSpc>
                <a:spcPct val="130000"/>
              </a:lnSpc>
            </a:pPr>
            <a:endParaRPr lang="zh-CN" altLang="en-US" sz="2000" dirty="0">
              <a:solidFill>
                <a:srgbClr val="B2B2B2"/>
              </a:solidFill>
              <a:cs typeface="+mn-ea"/>
              <a:sym typeface="+mn-lt"/>
            </a:endParaRPr>
          </a:p>
        </p:txBody>
      </p:sp>
      <p:sp>
        <p:nvSpPr>
          <p:cNvPr id="48" name="PA_MH_Entry_1"/>
          <p:cNvSpPr/>
          <p:nvPr>
            <p:custDataLst>
              <p:tags r:id="rId5"/>
            </p:custDataLst>
          </p:nvPr>
        </p:nvSpPr>
        <p:spPr>
          <a:xfrm>
            <a:off x="2391325" y="1719797"/>
            <a:ext cx="8061854" cy="3226776"/>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2700" cap="sq">
            <a:solidFill>
              <a:schemeClr val="accent1">
                <a:lumMod val="60000"/>
                <a:lumOff val="40000"/>
              </a:schemeClr>
            </a:solidFill>
            <a:prstDash val="dash"/>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rmAutofit fontScale="47500" lnSpcReduction="20000"/>
          </a:bodyPr>
          <a:lstStyle/>
          <a:p>
            <a:r>
              <a:rPr lang="zh-CN" altLang="en-US" sz="2800" b="1" dirty="0" smtClean="0">
                <a:solidFill>
                  <a:schemeClr val="tx1"/>
                </a:solidFill>
                <a:cs typeface="+mn-ea"/>
                <a:sym typeface="+mn-lt"/>
              </a:rPr>
              <a:t>    </a:t>
            </a:r>
            <a:r>
              <a:rPr lang="zh-CN" altLang="zh-CN" sz="2800" dirty="0"/>
              <a:t>（</a:t>
            </a:r>
            <a:r>
              <a:rPr lang="en-US" altLang="zh-CN" sz="2800" dirty="0" smtClean="0"/>
              <a:t>1</a:t>
            </a:r>
            <a:r>
              <a:rPr lang="zh-CN" altLang="zh-CN" sz="1600" dirty="0"/>
              <a:t>文学活动目标转化的科学性要求教师在设计活动时认真了解《学前儿童语言学习与发展核心经验》中介绍了核心经验的三个阶段具体要求，并根据幼儿的年龄特点、发展水平等，以幼儿“最近发展区”，确定促进幼儿文学学习和发展的目标。目标的制定转化一定以核心经验为基础，怎样科学的将初始阶段、稳定阶段和拓展阶段的目标转化到具体的活动中去。</a:t>
            </a:r>
          </a:p>
          <a:p>
            <a:r>
              <a:rPr lang="zh-CN" altLang="zh-CN" sz="2800" dirty="0" smtClean="0"/>
              <a:t>）科学性</a:t>
            </a:r>
            <a:r>
              <a:rPr lang="zh-CN" altLang="zh-CN" sz="2800" dirty="0"/>
              <a:t>（</a:t>
            </a:r>
            <a:r>
              <a:rPr lang="en-US" altLang="zh-CN" sz="2800" dirty="0"/>
              <a:t>1</a:t>
            </a:r>
            <a:r>
              <a:rPr lang="zh-CN" altLang="zh-CN" sz="2800" dirty="0"/>
              <a:t>）科学性</a:t>
            </a:r>
          </a:p>
          <a:p>
            <a:pPr indent="304800" algn="just">
              <a:lnSpc>
                <a:spcPct val="150000"/>
              </a:lnSpc>
              <a:spcAft>
                <a:spcPts val="0"/>
              </a:spcAft>
            </a:pPr>
            <a:r>
              <a:rPr lang="zh-CN" altLang="zh-CN" sz="2800" dirty="0"/>
              <a:t>文学活动目标</a:t>
            </a:r>
            <a:r>
              <a:rPr lang="zh-CN" altLang="zh-CN" sz="2800" dirty="0" smtClean="0"/>
              <a:t>转</a:t>
            </a:r>
            <a:r>
              <a:rPr lang="zh-CN" altLang="zh-CN" sz="2800" kern="100" dirty="0">
                <a:latin typeface="Calibri"/>
                <a:ea typeface="宋体"/>
                <a:cs typeface="Times New Roman"/>
              </a:rPr>
              <a:t>文学活动目标转化的科学性要求教师在设计活动时认真了解《学前儿童语言学习与发展核心经验》中介绍了核心经验的三个阶段具体要求，并根据幼儿的年龄特点、发展水平等，以幼儿“最近发展区”，确定促进幼儿文学学习和发展的目标。目标的制定转化一定以核心经验为基础，怎样科学的将初始阶段、稳定阶段和拓展阶段的目标转化到具体的活动中去。</a:t>
            </a:r>
            <a:endParaRPr lang="zh-CN" altLang="zh-CN" sz="2000" kern="100" dirty="0">
              <a:latin typeface="Calibri"/>
              <a:ea typeface="宋体"/>
              <a:cs typeface="Times New Roman"/>
            </a:endParaRPr>
          </a:p>
          <a:p>
            <a:r>
              <a:rPr lang="zh-CN" altLang="zh-CN" sz="2800" dirty="0" smtClean="0"/>
              <a:t>化</a:t>
            </a:r>
            <a:r>
              <a:rPr lang="zh-CN" altLang="zh-CN" sz="2800" dirty="0"/>
              <a:t>的科学性要求教师在设计活动时认真了解《学前儿童语言学习与发展核心经验》中介绍了核心经验的三个阶段具体要求，并根据幼儿的年龄特点、发展水平等，以幼儿“最近</a:t>
            </a:r>
            <a:r>
              <a:rPr lang="zh-CN" altLang="zh-CN" sz="2800" dirty="0" smtClean="0"/>
              <a:t>发</a:t>
            </a:r>
            <a:r>
              <a:rPr lang="zh-CN" altLang="zh-CN" sz="1600" dirty="0"/>
              <a:t>文学活动目标转化的科学性要求教师在设计活动时认真了解《学前儿童语言学习与发展核心经验》中介绍了核心经验的三个阶段具体要求，并根据幼儿的年龄特点、发展水平等，以幼儿“最近发展区”，确定促进幼儿文学学习和发展的目标。目标的制定转化一定以核心经验为基础，怎样科学的将初始阶段、稳定阶段和拓展阶段的目标转化到具体的活动中去。</a:t>
            </a:r>
          </a:p>
          <a:p>
            <a:r>
              <a:rPr lang="zh-CN" altLang="zh-CN" sz="2800" dirty="0" smtClean="0"/>
              <a:t>展区</a:t>
            </a:r>
            <a:r>
              <a:rPr lang="zh-CN" altLang="zh-CN" sz="2800" dirty="0"/>
              <a:t>”，确定促进幼儿文学学习和发展的目标。目标的制定转化一定以核心经验为基础，怎样科学的将初始阶段、稳定阶段和拓展阶段的目标转化到具体的活动中去。</a:t>
            </a:r>
          </a:p>
          <a:p>
            <a:endParaRPr lang="zh-CN" altLang="zh-CN" sz="2800" dirty="0"/>
          </a:p>
          <a:p>
            <a:r>
              <a:rPr lang="zh-CN" altLang="zh-CN" sz="2800" dirty="0"/>
              <a:t>文学活动目标转化的科学性要求教师在设计活动时认真了解《学前儿童语言学习与发展核心经验》中介绍了核心经验的三个阶段具体要求，并根据幼儿的年龄特点、发展水平等，以幼儿“最近发展区”，确定促进幼儿文学学习和发展的目标。目标的制定转化一定以核心经验为基础，怎样科学的将初始阶段、稳定阶段和拓展阶段的目标转化到具体的活动中去。</a:t>
            </a:r>
          </a:p>
        </p:txBody>
      </p:sp>
      <p:sp>
        <p:nvSpPr>
          <p:cNvPr id="21" name="PA_MH_Others_1"/>
          <p:cNvSpPr/>
          <p:nvPr>
            <p:custDataLst>
              <p:tags r:id="rId6"/>
            </p:custDataLst>
          </p:nvPr>
        </p:nvSpPr>
        <p:spPr>
          <a:xfrm>
            <a:off x="1605393" y="763082"/>
            <a:ext cx="1317336" cy="1321695"/>
          </a:xfrm>
          <a:prstGeom prst="hexagon">
            <a:avLst/>
          </a:prstGeom>
          <a:noFill/>
          <a:ln w="12700" cap="flat" cmpd="sng" algn="ctr">
            <a:noFill/>
            <a:prstDash val="solid"/>
            <a:miter lim="800000"/>
          </a:ln>
          <a:effectLst/>
        </p:spPr>
        <p:txBody>
          <a:bodyPr bIns="180000" anchor="ctr">
            <a:noAutofit/>
          </a:bodyPr>
          <a:lstStyle/>
          <a:p>
            <a:pPr algn="ctr">
              <a:defRPr/>
            </a:pPr>
            <a:endParaRPr lang="zh-CN" altLang="en-US" sz="8800" b="1" kern="0" dirty="0">
              <a:ln>
                <a:solidFill>
                  <a:srgbClr val="FFFFFF"/>
                </a:solidFill>
              </a:ln>
              <a:cs typeface="+mn-ea"/>
              <a:sym typeface="+mn-lt"/>
            </a:endParaRPr>
          </a:p>
        </p:txBody>
      </p:sp>
      <p:sp>
        <p:nvSpPr>
          <p:cNvPr id="22" name="PA_MH_Others_2"/>
          <p:cNvSpPr/>
          <p:nvPr>
            <p:custDataLst>
              <p:tags r:id="rId7"/>
            </p:custDataLst>
          </p:nvPr>
        </p:nvSpPr>
        <p:spPr>
          <a:xfrm>
            <a:off x="-88136" y="564903"/>
            <a:ext cx="11777032" cy="764498"/>
          </a:xfrm>
          <a:prstGeom prst="ellipse">
            <a:avLst/>
          </a:prstGeom>
          <a:noFill/>
          <a:ln w="12700" cap="flat" cmpd="sng" algn="ctr">
            <a:noFill/>
            <a:prstDash val="solid"/>
            <a:miter lim="800000"/>
          </a:ln>
          <a:effectLst/>
        </p:spPr>
        <p:txBody>
          <a:bodyPr anchor="ctr">
            <a:noAutofit/>
          </a:bodyPr>
          <a:lstStyle/>
          <a:p>
            <a:pPr>
              <a:defRPr/>
            </a:pPr>
            <a:r>
              <a:rPr lang="zh-CN" altLang="en-US" sz="3600" b="1" kern="0" dirty="0">
                <a:ln>
                  <a:solidFill>
                    <a:srgbClr val="FFFFFF"/>
                  </a:solidFill>
                </a:ln>
                <a:solidFill>
                  <a:srgbClr val="0070C0"/>
                </a:solidFill>
                <a:latin typeface="华文新魏" pitchFamily="2" charset="-122"/>
                <a:ea typeface="华文新魏" pitchFamily="2" charset="-122"/>
                <a:cs typeface="+mn-ea"/>
                <a:sym typeface="+mn-lt"/>
              </a:rPr>
              <a:t>策略二：</a:t>
            </a:r>
            <a:r>
              <a:rPr lang="zh-CN" altLang="en-US" sz="3600" b="1" kern="0" dirty="0" smtClean="0">
                <a:ln>
                  <a:solidFill>
                    <a:srgbClr val="FFFFFF"/>
                  </a:solidFill>
                </a:ln>
                <a:solidFill>
                  <a:srgbClr val="0070C0"/>
                </a:solidFill>
                <a:latin typeface="华文新魏" pitchFamily="2" charset="-122"/>
                <a:ea typeface="华文新魏" pitchFamily="2" charset="-122"/>
                <a:cs typeface="+mn-ea"/>
                <a:sym typeface="+mn-lt"/>
              </a:rPr>
              <a:t>理解与体验</a:t>
            </a:r>
            <a:r>
              <a:rPr lang="en-US" altLang="zh-CN" sz="3600" b="1" kern="0" dirty="0" smtClean="0">
                <a:ln>
                  <a:solidFill>
                    <a:srgbClr val="FFFFFF"/>
                  </a:solidFill>
                </a:ln>
                <a:solidFill>
                  <a:srgbClr val="0070C0"/>
                </a:solidFill>
                <a:latin typeface="华文新魏" pitchFamily="2" charset="-122"/>
                <a:ea typeface="华文新魏" pitchFamily="2" charset="-122"/>
                <a:cs typeface="+mn-ea"/>
                <a:sym typeface="+mn-lt"/>
              </a:rPr>
              <a:t>——</a:t>
            </a:r>
            <a:r>
              <a:rPr lang="zh-CN" altLang="en-US" sz="3600" b="1" kern="0" dirty="0">
                <a:ln>
                  <a:solidFill>
                    <a:srgbClr val="FFFFFF"/>
                  </a:solidFill>
                </a:ln>
                <a:solidFill>
                  <a:srgbClr val="0070C0"/>
                </a:solidFill>
                <a:latin typeface="华文新魏" pitchFamily="2" charset="-122"/>
                <a:ea typeface="华文新魏" pitchFamily="2" charset="-122"/>
                <a:cs typeface="+mn-ea"/>
                <a:sym typeface="+mn-lt"/>
              </a:rPr>
              <a:t>品味文学之美</a:t>
            </a:r>
          </a:p>
        </p:txBody>
      </p:sp>
      <p:sp>
        <p:nvSpPr>
          <p:cNvPr id="23" name="PA_MH_Others_3"/>
          <p:cNvSpPr txBox="1"/>
          <p:nvPr>
            <p:custDataLst>
              <p:tags r:id="rId8"/>
            </p:custDataLst>
          </p:nvPr>
        </p:nvSpPr>
        <p:spPr>
          <a:xfrm rot="5400000">
            <a:off x="356682" y="3422023"/>
            <a:ext cx="3484512" cy="584775"/>
          </a:xfrm>
          <a:prstGeom prst="rect">
            <a:avLst/>
          </a:prstGeom>
          <a:noFill/>
        </p:spPr>
        <p:txBody>
          <a:bodyPr vert="horz" wrap="none" anchor="ctr" anchorCtr="0">
            <a:noAutofit/>
          </a:bodyPr>
          <a:lstStyle/>
          <a:p>
            <a:pPr>
              <a:defRPr/>
            </a:pPr>
            <a:endParaRPr lang="zh-CN" altLang="en-US" sz="3600" kern="0" spc="500" dirty="0">
              <a:solidFill>
                <a:schemeClr val="tx1">
                  <a:lumMod val="65000"/>
                  <a:lumOff val="35000"/>
                </a:schemeClr>
              </a:solidFill>
              <a:cs typeface="+mn-ea"/>
              <a:sym typeface="+mn-lt"/>
            </a:endParaRPr>
          </a:p>
        </p:txBody>
      </p:sp>
      <p:sp>
        <p:nvSpPr>
          <p:cNvPr id="3" name="矩形 2"/>
          <p:cNvSpPr/>
          <p:nvPr/>
        </p:nvSpPr>
        <p:spPr>
          <a:xfrm>
            <a:off x="1905918" y="1329401"/>
            <a:ext cx="8659258" cy="3785652"/>
          </a:xfrm>
          <a:prstGeom prst="rect">
            <a:avLst/>
          </a:prstGeom>
        </p:spPr>
        <p:txBody>
          <a:bodyPr wrap="square">
            <a:spAutoFit/>
          </a:bodyPr>
          <a:lstStyle/>
          <a:p>
            <a:pPr>
              <a:lnSpc>
                <a:spcPct val="200000"/>
              </a:lnSpc>
            </a:pPr>
            <a:r>
              <a:rPr lang="en-US" altLang="zh-CN" sz="2400" dirty="0" smtClean="0">
                <a:latin typeface="宋体" pitchFamily="2" charset="-122"/>
                <a:ea typeface="宋体" pitchFamily="2" charset="-122"/>
              </a:rPr>
              <a:t>    1.</a:t>
            </a:r>
            <a:r>
              <a:rPr lang="zh-CN" altLang="zh-CN" sz="2400" dirty="0" smtClean="0">
                <a:latin typeface="宋体" pitchFamily="2" charset="-122"/>
                <a:ea typeface="宋体" pitchFamily="2" charset="-122"/>
              </a:rPr>
              <a:t>最</a:t>
            </a:r>
            <a:r>
              <a:rPr lang="zh-CN" altLang="zh-CN" sz="2400" dirty="0">
                <a:latin typeface="宋体" pitchFamily="2" charset="-122"/>
                <a:ea typeface="宋体" pitchFamily="2" charset="-122"/>
              </a:rPr>
              <a:t>常用的就是</a:t>
            </a:r>
            <a:r>
              <a:rPr lang="zh-CN" altLang="zh-CN" sz="2400" b="1" dirty="0">
                <a:solidFill>
                  <a:srgbClr val="FF0000"/>
                </a:solidFill>
                <a:latin typeface="宋体" pitchFamily="2" charset="-122"/>
                <a:ea typeface="宋体" pitchFamily="2" charset="-122"/>
              </a:rPr>
              <a:t>教具提供法</a:t>
            </a:r>
            <a:r>
              <a:rPr lang="zh-CN" altLang="zh-CN" sz="2400" b="1" dirty="0">
                <a:latin typeface="宋体" pitchFamily="2" charset="-122"/>
                <a:ea typeface="宋体" pitchFamily="2" charset="-122"/>
              </a:rPr>
              <a:t>。</a:t>
            </a:r>
            <a:r>
              <a:rPr lang="zh-CN" altLang="zh-CN" sz="2400" dirty="0">
                <a:latin typeface="宋体" pitchFamily="2" charset="-122"/>
                <a:ea typeface="宋体" pitchFamily="2" charset="-122"/>
              </a:rPr>
              <a:t>比如用手偶、故事盒、操作图等进行故事讲述，更加生动形象</a:t>
            </a:r>
            <a:r>
              <a:rPr lang="zh-CN" altLang="zh-CN" sz="2400" dirty="0" smtClean="0">
                <a:latin typeface="宋体" pitchFamily="2" charset="-122"/>
                <a:ea typeface="宋体" pitchFamily="2" charset="-122"/>
              </a:rPr>
              <a:t>；</a:t>
            </a:r>
            <a:endParaRPr lang="en-US" altLang="zh-CN" sz="2400" dirty="0" smtClean="0">
              <a:latin typeface="宋体" pitchFamily="2" charset="-122"/>
              <a:ea typeface="宋体" pitchFamily="2" charset="-122"/>
            </a:endParaRPr>
          </a:p>
          <a:p>
            <a:pPr>
              <a:lnSpc>
                <a:spcPct val="200000"/>
              </a:lnSpc>
            </a:pPr>
            <a:r>
              <a:rPr lang="en-US" altLang="zh-CN" sz="2400" dirty="0" smtClean="0">
                <a:latin typeface="宋体" pitchFamily="2" charset="-122"/>
                <a:ea typeface="宋体" pitchFamily="2" charset="-122"/>
              </a:rPr>
              <a:t>    2.</a:t>
            </a:r>
            <a:r>
              <a:rPr lang="zh-CN" altLang="en-US" sz="2400" b="1" dirty="0" smtClean="0">
                <a:solidFill>
                  <a:srgbClr val="FF0000"/>
                </a:solidFill>
                <a:latin typeface="宋体" pitchFamily="2" charset="-122"/>
                <a:ea typeface="宋体" pitchFamily="2" charset="-122"/>
              </a:rPr>
              <a:t>节律图谱</a:t>
            </a:r>
            <a:r>
              <a:rPr lang="zh-CN" altLang="zh-CN" sz="2400" b="1" dirty="0" smtClean="0">
                <a:solidFill>
                  <a:srgbClr val="FF0000"/>
                </a:solidFill>
                <a:latin typeface="宋体" pitchFamily="2" charset="-122"/>
                <a:ea typeface="宋体" pitchFamily="2" charset="-122"/>
              </a:rPr>
              <a:t>法</a:t>
            </a:r>
            <a:r>
              <a:rPr lang="zh-CN" altLang="zh-CN" sz="2400" b="1" dirty="0">
                <a:latin typeface="宋体" pitchFamily="2" charset="-122"/>
                <a:ea typeface="宋体" pitchFamily="2" charset="-122"/>
              </a:rPr>
              <a:t>，</a:t>
            </a:r>
            <a:r>
              <a:rPr lang="zh-CN" altLang="zh-CN" sz="2400" dirty="0">
                <a:latin typeface="宋体" pitchFamily="2" charset="-122"/>
                <a:ea typeface="宋体" pitchFamily="2" charset="-122"/>
              </a:rPr>
              <a:t>这种方法在诗歌学习中用得更多，图加文字、符号来诠释诗歌一方面帮助幼儿理解，另一方面也帮助幼儿记忆</a:t>
            </a:r>
            <a:r>
              <a:rPr lang="zh-CN" altLang="zh-CN" sz="2400" dirty="0" smtClean="0">
                <a:latin typeface="宋体" pitchFamily="2" charset="-122"/>
                <a:ea typeface="宋体" pitchFamily="2" charset="-122"/>
              </a:rPr>
              <a:t>。</a:t>
            </a:r>
            <a:endParaRPr lang="en-US" altLang="zh-CN" sz="2400" dirty="0" smtClean="0">
              <a:latin typeface="宋体" pitchFamily="2" charset="-122"/>
              <a:ea typeface="宋体" pitchFamily="2" charset="-122"/>
            </a:endParaRPr>
          </a:p>
        </p:txBody>
      </p:sp>
    </p:spTree>
    <p:custDataLst>
      <p:tags r:id="rId1"/>
    </p:custDataLst>
    <p:extLst>
      <p:ext uri="{BB962C8B-B14F-4D97-AF65-F5344CB8AC3E}">
        <p14:creationId xmlns:p14="http://schemas.microsoft.com/office/powerpoint/2010/main" val="3761377158"/>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nodePh="1">
                                  <p:stCondLst>
                                    <p:cond delay="1000"/>
                                  </p:stCondLst>
                                  <p:endCondLst>
                                    <p:cond evt="begin" delay="0">
                                      <p:tn val="5"/>
                                    </p:cond>
                                  </p:end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anim calcmode="lin" valueType="num">
                                      <p:cBhvr>
                                        <p:cTn id="8" dur="1000" fill="hold"/>
                                        <p:tgtEl>
                                          <p:spTgt spid="21"/>
                                        </p:tgtEl>
                                        <p:attrNameLst>
                                          <p:attrName>ppt_x</p:attrName>
                                        </p:attrNameLst>
                                      </p:cBhvr>
                                      <p:tavLst>
                                        <p:tav tm="0">
                                          <p:val>
                                            <p:strVal val="#ppt_x"/>
                                          </p:val>
                                        </p:tav>
                                        <p:tav tm="100000">
                                          <p:val>
                                            <p:strVal val="#ppt_x"/>
                                          </p:val>
                                        </p:tav>
                                      </p:tavLst>
                                    </p:anim>
                                    <p:anim calcmode="lin" valueType="num">
                                      <p:cBhvr>
                                        <p:cTn id="9" dur="1000" fill="hold"/>
                                        <p:tgtEl>
                                          <p:spTgt spid="21"/>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1200"/>
                                  </p:stCondLst>
                                  <p:childTnLst>
                                    <p:set>
                                      <p:cBhvr>
                                        <p:cTn id="11" dur="1" fill="hold">
                                          <p:stCondLst>
                                            <p:cond delay="0"/>
                                          </p:stCondLst>
                                        </p:cTn>
                                        <p:tgtEl>
                                          <p:spTgt spid="22"/>
                                        </p:tgtEl>
                                        <p:attrNameLst>
                                          <p:attrName>style.visibility</p:attrName>
                                        </p:attrNameLst>
                                      </p:cBhvr>
                                      <p:to>
                                        <p:strVal val="visible"/>
                                      </p:to>
                                    </p:set>
                                    <p:animEffect transition="in" filter="fade">
                                      <p:cBhvr>
                                        <p:cTn id="12" dur="1000"/>
                                        <p:tgtEl>
                                          <p:spTgt spid="22"/>
                                        </p:tgtEl>
                                      </p:cBhvr>
                                    </p:animEffect>
                                    <p:anim calcmode="lin" valueType="num">
                                      <p:cBhvr>
                                        <p:cTn id="13" dur="1000" fill="hold"/>
                                        <p:tgtEl>
                                          <p:spTgt spid="22"/>
                                        </p:tgtEl>
                                        <p:attrNameLst>
                                          <p:attrName>ppt_x</p:attrName>
                                        </p:attrNameLst>
                                      </p:cBhvr>
                                      <p:tavLst>
                                        <p:tav tm="0">
                                          <p:val>
                                            <p:strVal val="#ppt_x"/>
                                          </p:val>
                                        </p:tav>
                                        <p:tav tm="100000">
                                          <p:val>
                                            <p:strVal val="#ppt_x"/>
                                          </p:val>
                                        </p:tav>
                                      </p:tavLst>
                                    </p:anim>
                                    <p:anim calcmode="lin" valueType="num">
                                      <p:cBhvr>
                                        <p:cTn id="14" dur="1000" fill="hold"/>
                                        <p:tgtEl>
                                          <p:spTgt spid="22"/>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nodePh="1">
                                  <p:stCondLst>
                                    <p:cond delay="1400"/>
                                  </p:stCondLst>
                                  <p:endCondLst>
                                    <p:cond evt="begin" delay="0">
                                      <p:tn val="15"/>
                                    </p:cond>
                                  </p:endCondLst>
                                  <p:childTnLst>
                                    <p:set>
                                      <p:cBhvr>
                                        <p:cTn id="16" dur="1" fill="hold">
                                          <p:stCondLst>
                                            <p:cond delay="0"/>
                                          </p:stCondLst>
                                        </p:cTn>
                                        <p:tgtEl>
                                          <p:spTgt spid="23"/>
                                        </p:tgtEl>
                                        <p:attrNameLst>
                                          <p:attrName>style.visibility</p:attrName>
                                        </p:attrNameLst>
                                      </p:cBhvr>
                                      <p:to>
                                        <p:strVal val="visible"/>
                                      </p:to>
                                    </p:set>
                                    <p:animEffect transition="in" filter="fade">
                                      <p:cBhvr>
                                        <p:cTn id="17" dur="1000"/>
                                        <p:tgtEl>
                                          <p:spTgt spid="23"/>
                                        </p:tgtEl>
                                      </p:cBhvr>
                                    </p:animEffect>
                                    <p:anim calcmode="lin" valueType="num">
                                      <p:cBhvr>
                                        <p:cTn id="18" dur="1000" fill="hold"/>
                                        <p:tgtEl>
                                          <p:spTgt spid="23"/>
                                        </p:tgtEl>
                                        <p:attrNameLst>
                                          <p:attrName>ppt_x</p:attrName>
                                        </p:attrNameLst>
                                      </p:cBhvr>
                                      <p:tavLst>
                                        <p:tav tm="0">
                                          <p:val>
                                            <p:strVal val="#ppt_x"/>
                                          </p:val>
                                        </p:tav>
                                        <p:tav tm="100000">
                                          <p:val>
                                            <p:strVal val="#ppt_x"/>
                                          </p:val>
                                        </p:tav>
                                      </p:tavLst>
                                    </p:anim>
                                    <p:anim calcmode="lin" valueType="num">
                                      <p:cBhvr>
                                        <p:cTn id="19" dur="1000" fill="hold"/>
                                        <p:tgtEl>
                                          <p:spTgt spid="23"/>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1800"/>
                                  </p:stCondLst>
                                  <p:childTnLst>
                                    <p:set>
                                      <p:cBhvr>
                                        <p:cTn id="21" dur="1" fill="hold">
                                          <p:stCondLst>
                                            <p:cond delay="0"/>
                                          </p:stCondLst>
                                        </p:cTn>
                                        <p:tgtEl>
                                          <p:spTgt spid="48"/>
                                        </p:tgtEl>
                                        <p:attrNameLst>
                                          <p:attrName>style.visibility</p:attrName>
                                        </p:attrNameLst>
                                      </p:cBhvr>
                                      <p:to>
                                        <p:strVal val="visible"/>
                                      </p:to>
                                    </p:set>
                                    <p:animEffect transition="in" filter="fade">
                                      <p:cBhvr>
                                        <p:cTn id="22" dur="1000"/>
                                        <p:tgtEl>
                                          <p:spTgt spid="48"/>
                                        </p:tgtEl>
                                      </p:cBhvr>
                                    </p:animEffect>
                                    <p:anim calcmode="lin" valueType="num">
                                      <p:cBhvr>
                                        <p:cTn id="23" dur="1000" fill="hold"/>
                                        <p:tgtEl>
                                          <p:spTgt spid="48"/>
                                        </p:tgtEl>
                                        <p:attrNameLst>
                                          <p:attrName>ppt_x</p:attrName>
                                        </p:attrNameLst>
                                      </p:cBhvr>
                                      <p:tavLst>
                                        <p:tav tm="0">
                                          <p:val>
                                            <p:strVal val="#ppt_x"/>
                                          </p:val>
                                        </p:tav>
                                        <p:tav tm="100000">
                                          <p:val>
                                            <p:strVal val="#ppt_x"/>
                                          </p:val>
                                        </p:tav>
                                      </p:tavLst>
                                    </p:anim>
                                    <p:anim calcmode="lin" valueType="num">
                                      <p:cBhvr>
                                        <p:cTn id="24" dur="1000" fill="hold"/>
                                        <p:tgtEl>
                                          <p:spTgt spid="48"/>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2200"/>
                                  </p:stCondLst>
                                  <p:childTnLst>
                                    <p:set>
                                      <p:cBhvr>
                                        <p:cTn id="26" dur="1" fill="hold">
                                          <p:stCondLst>
                                            <p:cond delay="0"/>
                                          </p:stCondLst>
                                        </p:cTn>
                                        <p:tgtEl>
                                          <p:spTgt spid="39"/>
                                        </p:tgtEl>
                                        <p:attrNameLst>
                                          <p:attrName>style.visibility</p:attrName>
                                        </p:attrNameLst>
                                      </p:cBhvr>
                                      <p:to>
                                        <p:strVal val="visible"/>
                                      </p:to>
                                    </p:set>
                                    <p:animEffect transition="in" filter="fade">
                                      <p:cBhvr>
                                        <p:cTn id="27" dur="1000"/>
                                        <p:tgtEl>
                                          <p:spTgt spid="39"/>
                                        </p:tgtEl>
                                      </p:cBhvr>
                                    </p:animEffect>
                                    <p:anim calcmode="lin" valueType="num">
                                      <p:cBhvr>
                                        <p:cTn id="28" dur="1000" fill="hold"/>
                                        <p:tgtEl>
                                          <p:spTgt spid="39"/>
                                        </p:tgtEl>
                                        <p:attrNameLst>
                                          <p:attrName>ppt_x</p:attrName>
                                        </p:attrNameLst>
                                      </p:cBhvr>
                                      <p:tavLst>
                                        <p:tav tm="0">
                                          <p:val>
                                            <p:strVal val="#ppt_x"/>
                                          </p:val>
                                        </p:tav>
                                        <p:tav tm="100000">
                                          <p:val>
                                            <p:strVal val="#ppt_x"/>
                                          </p:val>
                                        </p:tav>
                                      </p:tavLst>
                                    </p:anim>
                                    <p:anim calcmode="lin" valueType="num">
                                      <p:cBhvr>
                                        <p:cTn id="29" dur="1000" fill="hold"/>
                                        <p:tgtEl>
                                          <p:spTgt spid="39"/>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2600"/>
                                  </p:stCondLst>
                                  <p:childTnLst>
                                    <p:set>
                                      <p:cBhvr>
                                        <p:cTn id="31" dur="1" fill="hold">
                                          <p:stCondLst>
                                            <p:cond delay="0"/>
                                          </p:stCondLst>
                                        </p:cTn>
                                        <p:tgtEl>
                                          <p:spTgt spid="40"/>
                                        </p:tgtEl>
                                        <p:attrNameLst>
                                          <p:attrName>style.visibility</p:attrName>
                                        </p:attrNameLst>
                                      </p:cBhvr>
                                      <p:to>
                                        <p:strVal val="visible"/>
                                      </p:to>
                                    </p:set>
                                    <p:animEffect transition="in" filter="fade">
                                      <p:cBhvr>
                                        <p:cTn id="32" dur="1000"/>
                                        <p:tgtEl>
                                          <p:spTgt spid="40"/>
                                        </p:tgtEl>
                                      </p:cBhvr>
                                    </p:animEffect>
                                    <p:anim calcmode="lin" valueType="num">
                                      <p:cBhvr>
                                        <p:cTn id="33" dur="1000" fill="hold"/>
                                        <p:tgtEl>
                                          <p:spTgt spid="40"/>
                                        </p:tgtEl>
                                        <p:attrNameLst>
                                          <p:attrName>ppt_x</p:attrName>
                                        </p:attrNameLst>
                                      </p:cBhvr>
                                      <p:tavLst>
                                        <p:tav tm="0">
                                          <p:val>
                                            <p:strVal val="#ppt_x"/>
                                          </p:val>
                                        </p:tav>
                                        <p:tav tm="100000">
                                          <p:val>
                                            <p:strVal val="#ppt_x"/>
                                          </p:val>
                                        </p:tav>
                                      </p:tavLst>
                                    </p:anim>
                                    <p:anim calcmode="lin" valueType="num">
                                      <p:cBhvr>
                                        <p:cTn id="34" dur="1000" fill="hold"/>
                                        <p:tgtEl>
                                          <p:spTgt spid="40"/>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3000"/>
                                  </p:stCondLst>
                                  <p:childTnLst>
                                    <p:set>
                                      <p:cBhvr>
                                        <p:cTn id="36" dur="1" fill="hold">
                                          <p:stCondLst>
                                            <p:cond delay="0"/>
                                          </p:stCondLst>
                                        </p:cTn>
                                        <p:tgtEl>
                                          <p:spTgt spid="41"/>
                                        </p:tgtEl>
                                        <p:attrNameLst>
                                          <p:attrName>style.visibility</p:attrName>
                                        </p:attrNameLst>
                                      </p:cBhvr>
                                      <p:to>
                                        <p:strVal val="visible"/>
                                      </p:to>
                                    </p:set>
                                    <p:animEffect transition="in" filter="fade">
                                      <p:cBhvr>
                                        <p:cTn id="37" dur="1000"/>
                                        <p:tgtEl>
                                          <p:spTgt spid="41"/>
                                        </p:tgtEl>
                                      </p:cBhvr>
                                    </p:animEffect>
                                    <p:anim calcmode="lin" valueType="num">
                                      <p:cBhvr>
                                        <p:cTn id="38" dur="1000" fill="hold"/>
                                        <p:tgtEl>
                                          <p:spTgt spid="41"/>
                                        </p:tgtEl>
                                        <p:attrNameLst>
                                          <p:attrName>ppt_x</p:attrName>
                                        </p:attrNameLst>
                                      </p:cBhvr>
                                      <p:tavLst>
                                        <p:tav tm="0">
                                          <p:val>
                                            <p:strVal val="#ppt_x"/>
                                          </p:val>
                                        </p:tav>
                                        <p:tav tm="100000">
                                          <p:val>
                                            <p:strVal val="#ppt_x"/>
                                          </p:val>
                                        </p:tav>
                                      </p:tavLst>
                                    </p:anim>
                                    <p:anim calcmode="lin" valueType="num">
                                      <p:cBhvr>
                                        <p:cTn id="39" dur="1000" fill="hold"/>
                                        <p:tgtEl>
                                          <p:spTgt spid="4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40" grpId="0" animBg="1"/>
      <p:bldP spid="41" grpId="0" animBg="1"/>
      <p:bldP spid="48" grpId="0" animBg="1"/>
      <p:bldP spid="21" grpId="0"/>
      <p:bldP spid="22" grpId="0"/>
      <p:bldP spid="23"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PA_MH_Entry_2"/>
          <p:cNvSpPr/>
          <p:nvPr>
            <p:custDataLst>
              <p:tags r:id="rId2"/>
            </p:custDataLst>
          </p:nvPr>
        </p:nvSpPr>
        <p:spPr>
          <a:xfrm>
            <a:off x="2391326" y="2745048"/>
            <a:ext cx="8061853" cy="661117"/>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2700" cap="sq">
            <a:solidFill>
              <a:schemeClr val="accent1">
                <a:lumMod val="60000"/>
                <a:lumOff val="40000"/>
              </a:schemeClr>
            </a:solidFill>
            <a:prstDash val="dash"/>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rmAutofit/>
          </a:bodyPr>
          <a:lstStyle/>
          <a:p>
            <a:pPr algn="ctr">
              <a:lnSpc>
                <a:spcPct val="130000"/>
              </a:lnSpc>
            </a:pPr>
            <a:endParaRPr lang="zh-CN" altLang="en-US" sz="2000" dirty="0">
              <a:solidFill>
                <a:srgbClr val="B2B2B2"/>
              </a:solidFill>
              <a:cs typeface="+mn-ea"/>
              <a:sym typeface="+mn-lt"/>
            </a:endParaRPr>
          </a:p>
        </p:txBody>
      </p:sp>
      <p:sp>
        <p:nvSpPr>
          <p:cNvPr id="40" name="PA_MH_Entry_3"/>
          <p:cNvSpPr/>
          <p:nvPr>
            <p:custDataLst>
              <p:tags r:id="rId3"/>
            </p:custDataLst>
          </p:nvPr>
        </p:nvSpPr>
        <p:spPr>
          <a:xfrm>
            <a:off x="5754180" y="3770299"/>
            <a:ext cx="4698999" cy="661117"/>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2700" cap="sq">
            <a:solidFill>
              <a:schemeClr val="accent1">
                <a:lumMod val="60000"/>
                <a:lumOff val="40000"/>
              </a:schemeClr>
            </a:solidFill>
            <a:prstDash val="dash"/>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rmAutofit/>
          </a:bodyPr>
          <a:lstStyle/>
          <a:p>
            <a:pPr algn="ctr">
              <a:lnSpc>
                <a:spcPct val="130000"/>
              </a:lnSpc>
            </a:pPr>
            <a:endParaRPr lang="zh-CN" altLang="en-US" sz="2000" dirty="0">
              <a:solidFill>
                <a:srgbClr val="B2B2B2"/>
              </a:solidFill>
              <a:cs typeface="+mn-ea"/>
              <a:sym typeface="+mn-lt"/>
            </a:endParaRPr>
          </a:p>
        </p:txBody>
      </p:sp>
      <p:sp>
        <p:nvSpPr>
          <p:cNvPr id="41" name="PA_MH_Entry_4"/>
          <p:cNvSpPr/>
          <p:nvPr>
            <p:custDataLst>
              <p:tags r:id="rId4"/>
            </p:custDataLst>
          </p:nvPr>
        </p:nvSpPr>
        <p:spPr>
          <a:xfrm>
            <a:off x="5754180" y="4795550"/>
            <a:ext cx="4698999" cy="661117"/>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2700" cap="sq">
            <a:solidFill>
              <a:schemeClr val="accent1">
                <a:lumMod val="60000"/>
                <a:lumOff val="40000"/>
              </a:schemeClr>
            </a:solidFill>
            <a:prstDash val="dash"/>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rmAutofit/>
          </a:bodyPr>
          <a:lstStyle/>
          <a:p>
            <a:pPr algn="ctr">
              <a:lnSpc>
                <a:spcPct val="130000"/>
              </a:lnSpc>
            </a:pPr>
            <a:endParaRPr lang="zh-CN" altLang="en-US" sz="2000" dirty="0">
              <a:solidFill>
                <a:srgbClr val="B2B2B2"/>
              </a:solidFill>
              <a:cs typeface="+mn-ea"/>
              <a:sym typeface="+mn-lt"/>
            </a:endParaRPr>
          </a:p>
        </p:txBody>
      </p:sp>
      <p:sp>
        <p:nvSpPr>
          <p:cNvPr id="48" name="PA_MH_Entry_1"/>
          <p:cNvSpPr/>
          <p:nvPr>
            <p:custDataLst>
              <p:tags r:id="rId5"/>
            </p:custDataLst>
          </p:nvPr>
        </p:nvSpPr>
        <p:spPr>
          <a:xfrm>
            <a:off x="2391325" y="1719797"/>
            <a:ext cx="8061854" cy="3226776"/>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2700" cap="sq">
            <a:solidFill>
              <a:schemeClr val="accent1">
                <a:lumMod val="60000"/>
                <a:lumOff val="40000"/>
              </a:schemeClr>
            </a:solidFill>
            <a:prstDash val="dash"/>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rmAutofit fontScale="47500" lnSpcReduction="20000"/>
          </a:bodyPr>
          <a:lstStyle/>
          <a:p>
            <a:r>
              <a:rPr lang="zh-CN" altLang="en-US" sz="2800" b="1" dirty="0" smtClean="0">
                <a:solidFill>
                  <a:schemeClr val="tx1"/>
                </a:solidFill>
                <a:cs typeface="+mn-ea"/>
                <a:sym typeface="+mn-lt"/>
              </a:rPr>
              <a:t>    </a:t>
            </a:r>
            <a:r>
              <a:rPr lang="zh-CN" altLang="zh-CN" sz="2800" dirty="0"/>
              <a:t>（</a:t>
            </a:r>
            <a:r>
              <a:rPr lang="en-US" altLang="zh-CN" sz="2800" dirty="0" smtClean="0"/>
              <a:t>1</a:t>
            </a:r>
            <a:r>
              <a:rPr lang="zh-CN" altLang="zh-CN" sz="1600" dirty="0"/>
              <a:t>文学活动目标转化的科学性要求教师在设计活动时认真了解《学前儿童语言学习与发展核心经验》中介绍了核心经验的三个阶段具体要求，并根据幼儿的年龄特点、发展水平等，以幼儿“最近发展区”，确定促进幼儿文学学习和发展的目标。目标的制定转化一定以核心经验为基础，怎样科学的将初始阶段、稳定阶段和拓展阶段的目标转化到具体的活动中去。</a:t>
            </a:r>
          </a:p>
          <a:p>
            <a:r>
              <a:rPr lang="zh-CN" altLang="zh-CN" sz="2800" dirty="0" smtClean="0"/>
              <a:t>）科学性</a:t>
            </a:r>
            <a:r>
              <a:rPr lang="zh-CN" altLang="zh-CN" sz="2800" dirty="0"/>
              <a:t>（</a:t>
            </a:r>
            <a:r>
              <a:rPr lang="en-US" altLang="zh-CN" sz="2800" dirty="0"/>
              <a:t>1</a:t>
            </a:r>
            <a:r>
              <a:rPr lang="zh-CN" altLang="zh-CN" sz="2800" dirty="0"/>
              <a:t>）科学性</a:t>
            </a:r>
          </a:p>
          <a:p>
            <a:pPr indent="304800" algn="just">
              <a:lnSpc>
                <a:spcPct val="150000"/>
              </a:lnSpc>
              <a:spcAft>
                <a:spcPts val="0"/>
              </a:spcAft>
            </a:pPr>
            <a:r>
              <a:rPr lang="zh-CN" altLang="zh-CN" sz="2800" dirty="0"/>
              <a:t>文学活动目标</a:t>
            </a:r>
            <a:r>
              <a:rPr lang="zh-CN" altLang="zh-CN" sz="2800" dirty="0" smtClean="0"/>
              <a:t>转</a:t>
            </a:r>
            <a:r>
              <a:rPr lang="zh-CN" altLang="zh-CN" sz="2800" kern="100" dirty="0">
                <a:latin typeface="Calibri"/>
                <a:ea typeface="宋体"/>
                <a:cs typeface="Times New Roman"/>
              </a:rPr>
              <a:t>文学活动目标转化的科学性要求教师在设计活动时认真了解《学前儿童语言学习与发展核心经验》中介绍了核心经验的三个阶段具体要求，并根据幼儿的年龄特点、发展水平等，以幼儿“最近发展区”，确定促进幼儿文学学习和发展的目标。目标的制定转化一定以核心经验为基础，怎样科学的将初始阶段、稳定阶段和拓展阶段的目标转化到具体的活动中去。</a:t>
            </a:r>
            <a:endParaRPr lang="zh-CN" altLang="zh-CN" sz="2000" kern="100" dirty="0">
              <a:latin typeface="Calibri"/>
              <a:ea typeface="宋体"/>
              <a:cs typeface="Times New Roman"/>
            </a:endParaRPr>
          </a:p>
          <a:p>
            <a:r>
              <a:rPr lang="zh-CN" altLang="zh-CN" sz="2800" dirty="0" smtClean="0"/>
              <a:t>化</a:t>
            </a:r>
            <a:r>
              <a:rPr lang="zh-CN" altLang="zh-CN" sz="2800" dirty="0"/>
              <a:t>的科学性要求教师在设计活动时认真了解《学前儿童语言学习与发展核心经验》中介绍了核心经验的三个阶段具体要求，并根据幼儿的年龄特点、发展水平等，以幼儿“最近</a:t>
            </a:r>
            <a:r>
              <a:rPr lang="zh-CN" altLang="zh-CN" sz="2800" dirty="0" smtClean="0"/>
              <a:t>发</a:t>
            </a:r>
            <a:r>
              <a:rPr lang="zh-CN" altLang="zh-CN" sz="1600" dirty="0"/>
              <a:t>文学活动目标转化的科学性要求教师在设计活动时认真了解《学前儿童语言学习与发展核心经验》中介绍了核心经验的三个阶段具体要求，并根据幼儿的年龄特点、发展水平等，以幼儿“最近发展区”，确定促进幼儿文学学习和发展的目标。目标的制定转化一定以核心经验为基础，怎样科学的将初始阶段、稳定阶段和拓展阶段的目标转化到具体的活动中去。</a:t>
            </a:r>
          </a:p>
          <a:p>
            <a:r>
              <a:rPr lang="zh-CN" altLang="zh-CN" sz="2800" dirty="0" smtClean="0"/>
              <a:t>展区</a:t>
            </a:r>
            <a:r>
              <a:rPr lang="zh-CN" altLang="zh-CN" sz="2800" dirty="0"/>
              <a:t>”，确定促进幼儿文学学习和发展的目标。目标的制定转化一定以核心经验为基础，怎样科学的将初始阶段、稳定阶段和拓展阶段的目标转化到具体的活动中去。</a:t>
            </a:r>
          </a:p>
          <a:p>
            <a:endParaRPr lang="zh-CN" altLang="zh-CN" sz="2800" dirty="0"/>
          </a:p>
          <a:p>
            <a:r>
              <a:rPr lang="zh-CN" altLang="zh-CN" sz="2800" dirty="0"/>
              <a:t>文学活动目标转化的科学性要求教师在设计活动时认真了解《学前儿童语言学习与发展核心经验》中介绍了核心经验的三个阶段具体要求，并根据幼儿的年龄特点、发展水平等，以幼儿“最近发展区”，确定促进幼儿文学学习和发展的目标。目标的制定转化一定以核心经验为基础，怎样科学的将初始阶段、稳定阶段和拓展阶段的目标转化到具体的活动中去。</a:t>
            </a:r>
          </a:p>
        </p:txBody>
      </p:sp>
      <p:sp>
        <p:nvSpPr>
          <p:cNvPr id="21" name="PA_MH_Others_1"/>
          <p:cNvSpPr/>
          <p:nvPr>
            <p:custDataLst>
              <p:tags r:id="rId6"/>
            </p:custDataLst>
          </p:nvPr>
        </p:nvSpPr>
        <p:spPr>
          <a:xfrm>
            <a:off x="1605393" y="763082"/>
            <a:ext cx="1317336" cy="1321695"/>
          </a:xfrm>
          <a:prstGeom prst="hexagon">
            <a:avLst/>
          </a:prstGeom>
          <a:noFill/>
          <a:ln w="12700" cap="flat" cmpd="sng" algn="ctr">
            <a:noFill/>
            <a:prstDash val="solid"/>
            <a:miter lim="800000"/>
          </a:ln>
          <a:effectLst/>
        </p:spPr>
        <p:txBody>
          <a:bodyPr bIns="180000" anchor="ctr">
            <a:noAutofit/>
          </a:bodyPr>
          <a:lstStyle/>
          <a:p>
            <a:pPr algn="ctr">
              <a:defRPr/>
            </a:pPr>
            <a:endParaRPr lang="zh-CN" altLang="en-US" sz="8800" b="1" kern="0" dirty="0">
              <a:ln>
                <a:solidFill>
                  <a:srgbClr val="FFFFFF"/>
                </a:solidFill>
              </a:ln>
              <a:cs typeface="+mn-ea"/>
              <a:sym typeface="+mn-lt"/>
            </a:endParaRPr>
          </a:p>
        </p:txBody>
      </p:sp>
      <p:sp>
        <p:nvSpPr>
          <p:cNvPr id="22" name="PA_MH_Others_2"/>
          <p:cNvSpPr/>
          <p:nvPr>
            <p:custDataLst>
              <p:tags r:id="rId7"/>
            </p:custDataLst>
          </p:nvPr>
        </p:nvSpPr>
        <p:spPr>
          <a:xfrm>
            <a:off x="110169" y="564903"/>
            <a:ext cx="9915180" cy="764498"/>
          </a:xfrm>
          <a:prstGeom prst="ellipse">
            <a:avLst/>
          </a:prstGeom>
          <a:noFill/>
          <a:ln w="12700" cap="flat" cmpd="sng" algn="ctr">
            <a:noFill/>
            <a:prstDash val="solid"/>
            <a:miter lim="800000"/>
          </a:ln>
          <a:effectLst/>
        </p:spPr>
        <p:txBody>
          <a:bodyPr anchor="ctr">
            <a:noAutofit/>
          </a:bodyPr>
          <a:lstStyle/>
          <a:p>
            <a:pPr>
              <a:defRPr/>
            </a:pPr>
            <a:endParaRPr lang="zh-CN" altLang="en-US" sz="3600" b="1" kern="0" dirty="0">
              <a:ln>
                <a:solidFill>
                  <a:srgbClr val="FFFFFF"/>
                </a:solidFill>
              </a:ln>
              <a:latin typeface="宋体" pitchFamily="2" charset="-122"/>
              <a:ea typeface="宋体" pitchFamily="2" charset="-122"/>
              <a:cs typeface="+mn-ea"/>
              <a:sym typeface="+mn-lt"/>
            </a:endParaRPr>
          </a:p>
        </p:txBody>
      </p:sp>
      <p:sp>
        <p:nvSpPr>
          <p:cNvPr id="23" name="PA_MH_Others_3"/>
          <p:cNvSpPr txBox="1"/>
          <p:nvPr>
            <p:custDataLst>
              <p:tags r:id="rId8"/>
            </p:custDataLst>
          </p:nvPr>
        </p:nvSpPr>
        <p:spPr>
          <a:xfrm rot="5400000">
            <a:off x="356682" y="3422023"/>
            <a:ext cx="3484512" cy="584775"/>
          </a:xfrm>
          <a:prstGeom prst="rect">
            <a:avLst/>
          </a:prstGeom>
          <a:noFill/>
        </p:spPr>
        <p:txBody>
          <a:bodyPr vert="horz" wrap="none" anchor="ctr" anchorCtr="0">
            <a:noAutofit/>
          </a:bodyPr>
          <a:lstStyle/>
          <a:p>
            <a:pPr>
              <a:defRPr/>
            </a:pPr>
            <a:endParaRPr lang="zh-CN" altLang="en-US" sz="3600" kern="0" spc="500" dirty="0">
              <a:solidFill>
                <a:schemeClr val="tx1">
                  <a:lumMod val="65000"/>
                  <a:lumOff val="35000"/>
                </a:schemeClr>
              </a:solidFill>
              <a:cs typeface="+mn-ea"/>
              <a:sym typeface="+mn-lt"/>
            </a:endParaRPr>
          </a:p>
        </p:txBody>
      </p:sp>
      <p:sp>
        <p:nvSpPr>
          <p:cNvPr id="3" name="矩形 2"/>
          <p:cNvSpPr/>
          <p:nvPr/>
        </p:nvSpPr>
        <p:spPr>
          <a:xfrm>
            <a:off x="914400" y="0"/>
            <a:ext cx="9650776" cy="954107"/>
          </a:xfrm>
          <a:prstGeom prst="rect">
            <a:avLst/>
          </a:prstGeom>
        </p:spPr>
        <p:txBody>
          <a:bodyPr wrap="square">
            <a:spAutoFit/>
          </a:bodyPr>
          <a:lstStyle/>
          <a:p>
            <a:pPr>
              <a:lnSpc>
                <a:spcPct val="200000"/>
              </a:lnSpc>
            </a:pPr>
            <a:r>
              <a:rPr lang="en-US" altLang="zh-CN" sz="2400" dirty="0" smtClean="0">
                <a:latin typeface="宋体" pitchFamily="2" charset="-122"/>
                <a:ea typeface="宋体" pitchFamily="2" charset="-122"/>
              </a:rPr>
              <a:t>    </a:t>
            </a:r>
            <a:r>
              <a:rPr lang="en-US" altLang="zh-CN" sz="2800" b="1" dirty="0" smtClean="0">
                <a:latin typeface="宋体" pitchFamily="2" charset="-122"/>
                <a:ea typeface="宋体" pitchFamily="2" charset="-122"/>
              </a:rPr>
              <a:t>3.</a:t>
            </a:r>
            <a:r>
              <a:rPr lang="zh-CN" altLang="zh-CN" sz="2800" b="1" dirty="0" smtClean="0">
                <a:solidFill>
                  <a:srgbClr val="FF0000"/>
                </a:solidFill>
                <a:latin typeface="宋体" pitchFamily="2" charset="-122"/>
                <a:ea typeface="宋体" pitchFamily="2" charset="-122"/>
              </a:rPr>
              <a:t>提问法</a:t>
            </a:r>
            <a:r>
              <a:rPr lang="zh-CN" altLang="en-US" sz="2400" dirty="0" smtClean="0">
                <a:latin typeface="宋体" pitchFamily="2" charset="-122"/>
                <a:ea typeface="宋体" pitchFamily="2" charset="-122"/>
              </a:rPr>
              <a:t>：</a:t>
            </a:r>
            <a:endParaRPr lang="zh-CN" altLang="zh-CN" sz="2400" dirty="0">
              <a:latin typeface="宋体" pitchFamily="2" charset="-122"/>
              <a:ea typeface="宋体" pitchFamily="2" charset="-122"/>
            </a:endParaRPr>
          </a:p>
        </p:txBody>
      </p:sp>
      <p:graphicFrame>
        <p:nvGraphicFramePr>
          <p:cNvPr id="2" name="表格 1"/>
          <p:cNvGraphicFramePr>
            <a:graphicFrameLocks noGrp="1"/>
          </p:cNvGraphicFramePr>
          <p:nvPr>
            <p:extLst>
              <p:ext uri="{D42A27DB-BD31-4B8C-83A1-F6EECF244321}">
                <p14:modId xmlns:p14="http://schemas.microsoft.com/office/powerpoint/2010/main" val="451560245"/>
              </p:ext>
            </p:extLst>
          </p:nvPr>
        </p:nvGraphicFramePr>
        <p:xfrm>
          <a:off x="1605393" y="782198"/>
          <a:ext cx="9180120" cy="5968939"/>
        </p:xfrm>
        <a:graphic>
          <a:graphicData uri="http://schemas.openxmlformats.org/drawingml/2006/table">
            <a:tbl>
              <a:tblPr firstRow="1" bandRow="1">
                <a:tableStyleId>{5C22544A-7EE6-4342-B048-85BDC9FD1C3A}</a:tableStyleId>
              </a:tblPr>
              <a:tblGrid>
                <a:gridCol w="739580">
                  <a:extLst>
                    <a:ext uri="{9D8B030D-6E8A-4147-A177-3AD203B41FA5}">
                      <a16:colId xmlns:a16="http://schemas.microsoft.com/office/drawing/2014/main" xmlns="" val="20000"/>
                    </a:ext>
                  </a:extLst>
                </a:gridCol>
                <a:gridCol w="2656685">
                  <a:extLst>
                    <a:ext uri="{9D8B030D-6E8A-4147-A177-3AD203B41FA5}">
                      <a16:colId xmlns:a16="http://schemas.microsoft.com/office/drawing/2014/main" xmlns="" val="20001"/>
                    </a:ext>
                  </a:extLst>
                </a:gridCol>
                <a:gridCol w="2478795">
                  <a:extLst>
                    <a:ext uri="{9D8B030D-6E8A-4147-A177-3AD203B41FA5}">
                      <a16:colId xmlns:a16="http://schemas.microsoft.com/office/drawing/2014/main" xmlns="" val="20002"/>
                    </a:ext>
                  </a:extLst>
                </a:gridCol>
                <a:gridCol w="3305060">
                  <a:extLst>
                    <a:ext uri="{9D8B030D-6E8A-4147-A177-3AD203B41FA5}">
                      <a16:colId xmlns:a16="http://schemas.microsoft.com/office/drawing/2014/main" xmlns="" val="20003"/>
                    </a:ext>
                  </a:extLst>
                </a:gridCol>
              </a:tblGrid>
              <a:tr h="352539">
                <a:tc>
                  <a:txBody>
                    <a:bodyPr/>
                    <a:lstStyle/>
                    <a:p>
                      <a:endParaRPr lang="zh-CN" altLang="en-US" dirty="0"/>
                    </a:p>
                  </a:txBody>
                  <a:tcPr/>
                </a:tc>
                <a:tc>
                  <a:txBody>
                    <a:bodyPr/>
                    <a:lstStyle/>
                    <a:p>
                      <a:r>
                        <a:rPr lang="zh-CN" altLang="en-US" dirty="0" smtClean="0"/>
                        <a:t>描述性提问</a:t>
                      </a:r>
                      <a:endParaRPr lang="zh-CN" altLang="en-US" dirty="0"/>
                    </a:p>
                  </a:txBody>
                  <a:tcPr/>
                </a:tc>
                <a:tc>
                  <a:txBody>
                    <a:bodyPr/>
                    <a:lstStyle/>
                    <a:p>
                      <a:r>
                        <a:rPr lang="zh-CN" altLang="en-US" dirty="0" smtClean="0"/>
                        <a:t>思考性提问</a:t>
                      </a:r>
                      <a:endParaRPr lang="zh-CN" altLang="en-US" dirty="0"/>
                    </a:p>
                  </a:txBody>
                  <a:tcPr/>
                </a:tc>
                <a:tc>
                  <a:txBody>
                    <a:bodyPr/>
                    <a:lstStyle/>
                    <a:p>
                      <a:r>
                        <a:rPr lang="zh-CN" altLang="en-US" dirty="0" smtClean="0"/>
                        <a:t>假设性提问</a:t>
                      </a:r>
                      <a:endParaRPr lang="zh-CN" altLang="en-US" dirty="0"/>
                    </a:p>
                  </a:txBody>
                  <a:tcPr/>
                </a:tc>
                <a:extLst>
                  <a:ext uri="{0D108BD9-81ED-4DB2-BD59-A6C34878D82A}">
                    <a16:rowId xmlns:a16="http://schemas.microsoft.com/office/drawing/2014/main" xmlns="" val="10000"/>
                  </a:ext>
                </a:extLst>
              </a:tr>
              <a:tr h="1031179">
                <a:tc>
                  <a:txBody>
                    <a:bodyPr/>
                    <a:lstStyle/>
                    <a:p>
                      <a:r>
                        <a:rPr lang="zh-CN" altLang="en-US" dirty="0" smtClean="0"/>
                        <a:t>目的</a:t>
                      </a:r>
                      <a:endParaRPr lang="zh-CN" altLang="en-US" dirty="0"/>
                    </a:p>
                  </a:txBody>
                  <a:tcPr/>
                </a:tc>
                <a:tc>
                  <a:txBody>
                    <a:bodyPr/>
                    <a:lstStyle/>
                    <a:p>
                      <a:r>
                        <a:rPr lang="zh-CN" altLang="zh-CN" sz="1800" dirty="0" smtClean="0">
                          <a:latin typeface="宋体" pitchFamily="2" charset="-122"/>
                          <a:ea typeface="宋体" pitchFamily="2" charset="-122"/>
                        </a:rPr>
                        <a:t>帮助幼儿了解</a:t>
                      </a:r>
                      <a:r>
                        <a:rPr lang="zh-CN" altLang="en-US" sz="1800" dirty="0" smtClean="0">
                          <a:latin typeface="宋体" pitchFamily="2" charset="-122"/>
                          <a:ea typeface="宋体" pitchFamily="2" charset="-122"/>
                        </a:rPr>
                        <a:t>作品</a:t>
                      </a:r>
                      <a:r>
                        <a:rPr lang="zh-CN" altLang="zh-CN" sz="1800" dirty="0" smtClean="0">
                          <a:latin typeface="宋体" pitchFamily="2" charset="-122"/>
                          <a:ea typeface="宋体" pitchFamily="2" charset="-122"/>
                        </a:rPr>
                        <a:t>大意</a:t>
                      </a:r>
                      <a:r>
                        <a:rPr lang="zh-CN" altLang="en-US" sz="1800" dirty="0" smtClean="0">
                          <a:latin typeface="宋体" pitchFamily="2" charset="-122"/>
                          <a:ea typeface="宋体" pitchFamily="2" charset="-122"/>
                        </a:rPr>
                        <a:t>、关键信息。</a:t>
                      </a:r>
                      <a:endParaRPr lang="zh-CN" altLang="en-US" dirty="0"/>
                    </a:p>
                  </a:txBody>
                  <a:tcPr/>
                </a:tc>
                <a:tc>
                  <a:txBody>
                    <a:bodyPr/>
                    <a:lstStyle/>
                    <a:p>
                      <a:r>
                        <a:rPr lang="zh-CN" altLang="zh-CN" sz="1800" dirty="0" smtClean="0">
                          <a:latin typeface="宋体" pitchFamily="2" charset="-122"/>
                          <a:ea typeface="宋体" pitchFamily="2" charset="-122"/>
                        </a:rPr>
                        <a:t>帮助幼儿准确理解故事情节、主旨与人物特征</a:t>
                      </a:r>
                      <a:r>
                        <a:rPr lang="zh-CN" altLang="en-US" sz="1800" dirty="0" smtClean="0">
                          <a:latin typeface="宋体" pitchFamily="2" charset="-122"/>
                          <a:ea typeface="宋体" pitchFamily="2" charset="-122"/>
                        </a:rPr>
                        <a:t>，包括心理活动。</a:t>
                      </a:r>
                      <a:endParaRPr lang="zh-CN" altLang="en-US" dirty="0"/>
                    </a:p>
                  </a:txBody>
                  <a:tcPr/>
                </a:tc>
                <a:tc>
                  <a:txBody>
                    <a:bodyPr/>
                    <a:lstStyle/>
                    <a:p>
                      <a:r>
                        <a:rPr lang="zh-CN" altLang="zh-CN" sz="1800" dirty="0" smtClean="0">
                          <a:latin typeface="宋体" pitchFamily="2" charset="-122"/>
                          <a:ea typeface="宋体" pitchFamily="2" charset="-122"/>
                        </a:rPr>
                        <a:t>帮助幼儿深入理解</a:t>
                      </a:r>
                      <a:r>
                        <a:rPr lang="zh-CN" altLang="en-US" sz="1800" dirty="0" smtClean="0">
                          <a:latin typeface="宋体" pitchFamily="2" charset="-122"/>
                          <a:ea typeface="宋体" pitchFamily="2" charset="-122"/>
                        </a:rPr>
                        <a:t>作品</a:t>
                      </a:r>
                      <a:r>
                        <a:rPr lang="zh-CN" altLang="zh-CN" sz="1800" dirty="0" smtClean="0">
                          <a:latin typeface="宋体" pitchFamily="2" charset="-122"/>
                          <a:ea typeface="宋体" pitchFamily="2" charset="-122"/>
                        </a:rPr>
                        <a:t>，迁移经验</a:t>
                      </a:r>
                      <a:r>
                        <a:rPr lang="zh-CN" altLang="en-US" sz="1800" dirty="0" smtClean="0">
                          <a:latin typeface="宋体" pitchFamily="2" charset="-122"/>
                          <a:ea typeface="宋体" pitchFamily="2" charset="-122"/>
                        </a:rPr>
                        <a:t>。</a:t>
                      </a:r>
                      <a:endParaRPr lang="zh-CN" altLang="en-US" dirty="0"/>
                    </a:p>
                  </a:txBody>
                  <a:tcPr/>
                </a:tc>
                <a:extLst>
                  <a:ext uri="{0D108BD9-81ED-4DB2-BD59-A6C34878D82A}">
                    <a16:rowId xmlns:a16="http://schemas.microsoft.com/office/drawing/2014/main" xmlns="" val="10001"/>
                  </a:ext>
                </a:extLst>
              </a:tr>
              <a:tr h="1687783">
                <a:tc>
                  <a:txBody>
                    <a:bodyPr/>
                    <a:lstStyle/>
                    <a:p>
                      <a:r>
                        <a:rPr lang="zh-CN" altLang="en-US" dirty="0" smtClean="0"/>
                        <a:t>特征</a:t>
                      </a:r>
                      <a:endParaRPr lang="zh-CN" altLang="en-US" dirty="0"/>
                    </a:p>
                  </a:txBody>
                  <a:tcPr/>
                </a:tc>
                <a:tc>
                  <a:txBody>
                    <a:bodyPr/>
                    <a:lstStyle/>
                    <a:p>
                      <a:r>
                        <a:rPr lang="en-US" altLang="zh-CN" dirty="0" smtClean="0"/>
                        <a:t>1.</a:t>
                      </a:r>
                      <a:r>
                        <a:rPr lang="zh-CN" altLang="en-US" dirty="0" smtClean="0"/>
                        <a:t>一般问句有“是</a:t>
                      </a:r>
                      <a:r>
                        <a:rPr lang="en-US" altLang="zh-CN" dirty="0" smtClean="0"/>
                        <a:t>······</a:t>
                      </a:r>
                      <a:r>
                        <a:rPr lang="zh-CN" altLang="en-US" dirty="0" smtClean="0"/>
                        <a:t>”、“什么样子的”、“怎么说的”等表述。</a:t>
                      </a:r>
                      <a:endParaRPr lang="en-US" altLang="zh-CN" dirty="0" smtClean="0"/>
                    </a:p>
                    <a:p>
                      <a:r>
                        <a:rPr lang="en-US" altLang="zh-CN" dirty="0" smtClean="0"/>
                        <a:t>2.</a:t>
                      </a:r>
                      <a:r>
                        <a:rPr lang="zh-CN" altLang="en-US" dirty="0" smtClean="0"/>
                        <a:t>能从作品中中直接找到答案，相对比较简单。</a:t>
                      </a:r>
                      <a:endParaRPr lang="zh-CN" altLang="en-US" dirty="0"/>
                    </a:p>
                  </a:txBody>
                  <a:tcPr/>
                </a:tc>
                <a:tc>
                  <a:txBody>
                    <a:bodyPr/>
                    <a:lstStyle/>
                    <a:p>
                      <a:r>
                        <a:rPr lang="en-US" altLang="zh-CN" dirty="0" smtClean="0"/>
                        <a:t>1.</a:t>
                      </a:r>
                      <a:r>
                        <a:rPr lang="zh-CN" altLang="en-US" dirty="0" smtClean="0"/>
                        <a:t>一般问句以“为什么”开头。</a:t>
                      </a:r>
                      <a:endParaRPr lang="en-US" altLang="zh-CN" dirty="0" smtClean="0"/>
                    </a:p>
                    <a:p>
                      <a:r>
                        <a:rPr lang="en-US" altLang="zh-CN" dirty="0" smtClean="0"/>
                        <a:t>2.</a:t>
                      </a:r>
                      <a:r>
                        <a:rPr lang="zh-CN" altLang="en-US" dirty="0" smtClean="0"/>
                        <a:t>需要幼儿思考，联系上下文，对作品有一定理解后才能回答。</a:t>
                      </a:r>
                      <a:endParaRPr lang="zh-CN" altLang="en-US" dirty="0"/>
                    </a:p>
                  </a:txBody>
                  <a:tcPr/>
                </a:tc>
                <a:tc>
                  <a:txBody>
                    <a:bodyPr/>
                    <a:lstStyle/>
                    <a:p>
                      <a:r>
                        <a:rPr lang="en-US" altLang="zh-CN" dirty="0" smtClean="0"/>
                        <a:t>1.</a:t>
                      </a:r>
                      <a:r>
                        <a:rPr lang="zh-CN" altLang="en-US" dirty="0" smtClean="0"/>
                        <a:t>一般问句以“假如</a:t>
                      </a:r>
                      <a:r>
                        <a:rPr lang="en-US" altLang="zh-CN" dirty="0" smtClean="0"/>
                        <a:t>······</a:t>
                      </a:r>
                      <a:r>
                        <a:rPr lang="zh-CN" altLang="en-US" dirty="0" smtClean="0"/>
                        <a:t>”“如果</a:t>
                      </a:r>
                      <a:r>
                        <a:rPr lang="en-US" altLang="zh-CN" dirty="0" smtClean="0"/>
                        <a:t>·······</a:t>
                      </a:r>
                      <a:r>
                        <a:rPr lang="zh-CN" altLang="en-US" dirty="0" smtClean="0"/>
                        <a:t>”“要是你是</a:t>
                      </a:r>
                      <a:r>
                        <a:rPr lang="en-US" altLang="zh-CN" dirty="0" smtClean="0"/>
                        <a:t>········</a:t>
                      </a:r>
                      <a:r>
                        <a:rPr lang="zh-CN" altLang="en-US" dirty="0" smtClean="0"/>
                        <a:t>”等开头。</a:t>
                      </a:r>
                      <a:endParaRPr lang="en-US" altLang="zh-CN" dirty="0" smtClean="0"/>
                    </a:p>
                    <a:p>
                      <a:r>
                        <a:rPr lang="en-US" altLang="zh-CN" dirty="0" smtClean="0"/>
                        <a:t>2.</a:t>
                      </a:r>
                      <a:r>
                        <a:rPr lang="zh-CN" altLang="en-US" dirty="0" smtClean="0"/>
                        <a:t>一般是作品理解后，需要儿童深入思考，引起幼儿讨论，对幼儿有一定挑战。</a:t>
                      </a:r>
                      <a:endParaRPr lang="zh-CN" altLang="en-US" dirty="0"/>
                    </a:p>
                  </a:txBody>
                  <a:tcPr/>
                </a:tc>
                <a:extLst>
                  <a:ext uri="{0D108BD9-81ED-4DB2-BD59-A6C34878D82A}">
                    <a16:rowId xmlns:a16="http://schemas.microsoft.com/office/drawing/2014/main" xmlns="" val="10002"/>
                  </a:ext>
                </a:extLst>
              </a:tr>
              <a:tr h="418200">
                <a:tc>
                  <a:txBody>
                    <a:bodyPr/>
                    <a:lstStyle/>
                    <a:p>
                      <a:r>
                        <a:rPr lang="zh-CN" altLang="en-US" dirty="0" smtClean="0"/>
                        <a:t>举例</a:t>
                      </a:r>
                      <a:endParaRPr lang="zh-CN" alt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800" kern="1200" dirty="0" smtClean="0">
                          <a:solidFill>
                            <a:schemeClr val="dk1"/>
                          </a:solidFill>
                          <a:effectLst/>
                          <a:latin typeface="+mn-lt"/>
                          <a:ea typeface="+mn-ea"/>
                          <a:cs typeface="+mn-cs"/>
                        </a:rPr>
                        <a:t>1.</a:t>
                      </a:r>
                      <a:r>
                        <a:rPr lang="zh-CN" altLang="zh-CN" sz="1800" kern="1200" dirty="0" smtClean="0">
                          <a:solidFill>
                            <a:schemeClr val="dk1"/>
                          </a:solidFill>
                          <a:effectLst/>
                          <a:latin typeface="+mn-lt"/>
                          <a:ea typeface="+mn-ea"/>
                          <a:cs typeface="+mn-cs"/>
                        </a:rPr>
                        <a:t>有一首好听的诗歌也叫《春雨》，我们一起听听看里面都有谁在说话？</a:t>
                      </a:r>
                      <a:endParaRPr lang="en-US" altLang="zh-CN" sz="1800" kern="1200" dirty="0" smtClean="0">
                        <a:solidFill>
                          <a:schemeClr val="dk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800" kern="1200" dirty="0" smtClean="0">
                          <a:solidFill>
                            <a:schemeClr val="dk1"/>
                          </a:solidFill>
                          <a:effectLst/>
                          <a:latin typeface="+mn-lt"/>
                          <a:ea typeface="+mn-ea"/>
                          <a:cs typeface="+mn-cs"/>
                        </a:rPr>
                        <a:t>2.</a:t>
                      </a:r>
                      <a:r>
                        <a:rPr lang="zh-CN" altLang="zh-CN" sz="1800" kern="1200" dirty="0" smtClean="0">
                          <a:solidFill>
                            <a:schemeClr val="dk1"/>
                          </a:solidFill>
                          <a:effectLst/>
                          <a:latin typeface="+mn-lt"/>
                          <a:ea typeface="+mn-ea"/>
                          <a:cs typeface="+mn-cs"/>
                        </a:rPr>
                        <a:t>诗歌中有谁？它们在哪里看到的月亮？它们看到的月亮是怎样的？</a:t>
                      </a:r>
                      <a:endParaRPr lang="zh-CN" alt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800" kern="1200" dirty="0" smtClean="0">
                          <a:solidFill>
                            <a:schemeClr val="dk1"/>
                          </a:solidFill>
                          <a:effectLst/>
                          <a:latin typeface="+mn-lt"/>
                          <a:ea typeface="+mn-ea"/>
                          <a:cs typeface="+mn-cs"/>
                        </a:rPr>
                        <a:t>1.</a:t>
                      </a:r>
                      <a:r>
                        <a:rPr lang="zh-CN" altLang="zh-CN" sz="1800" kern="1200" dirty="0" smtClean="0">
                          <a:solidFill>
                            <a:schemeClr val="dk1"/>
                          </a:solidFill>
                          <a:effectLst/>
                          <a:latin typeface="+mn-lt"/>
                          <a:ea typeface="+mn-ea"/>
                          <a:cs typeface="+mn-cs"/>
                        </a:rPr>
                        <a:t>从花朵里“跑”出来的春天，从绿色里跳出来的春天，</a:t>
                      </a:r>
                      <a:r>
                        <a:rPr lang="zh-CN" altLang="en-US" sz="1800" kern="1200" dirty="0" smtClean="0">
                          <a:solidFill>
                            <a:schemeClr val="dk1"/>
                          </a:solidFill>
                          <a:effectLst/>
                          <a:latin typeface="+mn-lt"/>
                          <a:ea typeface="+mn-ea"/>
                          <a:cs typeface="+mn-cs"/>
                        </a:rPr>
                        <a:t>她</a:t>
                      </a:r>
                      <a:r>
                        <a:rPr lang="zh-CN" altLang="zh-CN" sz="1800" kern="1200" dirty="0" smtClean="0">
                          <a:solidFill>
                            <a:schemeClr val="dk1"/>
                          </a:solidFill>
                          <a:effectLst/>
                          <a:latin typeface="+mn-lt"/>
                          <a:ea typeface="+mn-ea"/>
                          <a:cs typeface="+mn-cs"/>
                        </a:rPr>
                        <a:t>是什么样的心情啊？</a:t>
                      </a:r>
                      <a:endParaRPr lang="en-US" altLang="zh-CN" sz="1800" kern="1200" dirty="0" smtClean="0">
                        <a:solidFill>
                          <a:schemeClr val="dk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800" kern="1200" dirty="0" smtClean="0">
                          <a:solidFill>
                            <a:schemeClr val="dk1"/>
                          </a:solidFill>
                          <a:effectLst/>
                          <a:latin typeface="+mn-lt"/>
                          <a:ea typeface="+mn-ea"/>
                          <a:cs typeface="+mn-cs"/>
                        </a:rPr>
                        <a:t>2.</a:t>
                      </a:r>
                      <a:r>
                        <a:rPr lang="zh-CN" altLang="zh-CN" sz="1800" kern="1200" dirty="0" smtClean="0">
                          <a:solidFill>
                            <a:schemeClr val="dk1"/>
                          </a:solidFill>
                          <a:effectLst/>
                          <a:latin typeface="+mn-lt"/>
                          <a:ea typeface="+mn-ea"/>
                          <a:cs typeface="+mn-cs"/>
                        </a:rPr>
                        <a:t>为什么说树梢上挂一个月亮？池塘里漂一个月亮？脸盆里盛一个月亮？</a:t>
                      </a:r>
                    </a:p>
                    <a:p>
                      <a:pPr marL="0" marR="0" indent="0" algn="l" defTabSz="914400" rtl="0" eaLnBrk="1" fontAlgn="auto" latinLnBrk="0" hangingPunct="1">
                        <a:lnSpc>
                          <a:spcPct val="100000"/>
                        </a:lnSpc>
                        <a:spcBef>
                          <a:spcPts val="0"/>
                        </a:spcBef>
                        <a:spcAft>
                          <a:spcPts val="0"/>
                        </a:spcAft>
                        <a:buClrTx/>
                        <a:buSzTx/>
                        <a:buFontTx/>
                        <a:buNone/>
                        <a:tabLst/>
                        <a:defRPr/>
                      </a:pPr>
                      <a:endParaRPr lang="zh-CN" altLang="zh-CN" sz="1800" kern="1200" dirty="0" smtClean="0">
                        <a:solidFill>
                          <a:schemeClr val="dk1"/>
                        </a:solidFill>
                        <a:effectLst/>
                        <a:latin typeface="+mn-lt"/>
                        <a:ea typeface="+mn-ea"/>
                        <a:cs typeface="+mn-cs"/>
                      </a:endParaRPr>
                    </a:p>
                    <a:p>
                      <a:endParaRPr lang="zh-CN" alt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800" kern="1200" dirty="0" smtClean="0">
                          <a:solidFill>
                            <a:schemeClr val="dk1"/>
                          </a:solidFill>
                          <a:effectLst/>
                          <a:latin typeface="+mn-lt"/>
                          <a:ea typeface="+mn-ea"/>
                          <a:cs typeface="+mn-cs"/>
                        </a:rPr>
                        <a:t>如果你是小诗人，</a:t>
                      </a:r>
                      <a:r>
                        <a:rPr lang="zh-CN" altLang="zh-CN" sz="1800" kern="1200" dirty="0" smtClean="0">
                          <a:solidFill>
                            <a:schemeClr val="dk1"/>
                          </a:solidFill>
                          <a:effectLst/>
                          <a:latin typeface="+mn-lt"/>
                          <a:ea typeface="+mn-ea"/>
                          <a:cs typeface="+mn-cs"/>
                        </a:rPr>
                        <a:t>除了小鸟／青蛙／娃娃看到树梢挂的／池塘漂的／脸盆盛的月亮，</a:t>
                      </a:r>
                      <a:r>
                        <a:rPr lang="zh-CN" altLang="en-US" sz="1800" kern="1200" dirty="0" smtClean="0">
                          <a:solidFill>
                            <a:schemeClr val="dk1"/>
                          </a:solidFill>
                          <a:effectLst/>
                          <a:latin typeface="+mn-lt"/>
                          <a:ea typeface="+mn-ea"/>
                          <a:cs typeface="+mn-cs"/>
                        </a:rPr>
                        <a:t>你还会创编</a:t>
                      </a:r>
                      <a:r>
                        <a:rPr lang="zh-CN" altLang="zh-CN" sz="1800" kern="1200" dirty="0" smtClean="0">
                          <a:solidFill>
                            <a:schemeClr val="dk1"/>
                          </a:solidFill>
                          <a:effectLst/>
                          <a:latin typeface="+mn-lt"/>
                          <a:ea typeface="+mn-ea"/>
                          <a:cs typeface="+mn-cs"/>
                        </a:rPr>
                        <a:t>谁</a:t>
                      </a:r>
                      <a:r>
                        <a:rPr lang="zh-CN" altLang="en-US" sz="1800" kern="1200" dirty="0" smtClean="0">
                          <a:solidFill>
                            <a:schemeClr val="dk1"/>
                          </a:solidFill>
                          <a:effectLst/>
                          <a:latin typeface="+mn-lt"/>
                          <a:ea typeface="+mn-ea"/>
                          <a:cs typeface="+mn-cs"/>
                        </a:rPr>
                        <a:t>在哪里看到什么样的月亮</a:t>
                      </a:r>
                      <a:r>
                        <a:rPr lang="zh-CN" altLang="zh-CN" sz="1800" kern="1200" dirty="0" smtClean="0">
                          <a:solidFill>
                            <a:schemeClr val="dk1"/>
                          </a:solidFill>
                          <a:effectLst/>
                          <a:latin typeface="+mn-lt"/>
                          <a:ea typeface="+mn-ea"/>
                          <a:cs typeface="+mn-cs"/>
                        </a:rPr>
                        <a:t>？</a:t>
                      </a:r>
                      <a:endParaRPr lang="zh-CN" altLang="en-US" dirty="0"/>
                    </a:p>
                  </a:txBody>
                  <a:tcPr/>
                </a:tc>
                <a:extLst>
                  <a:ext uri="{0D108BD9-81ED-4DB2-BD59-A6C34878D82A}">
                    <a16:rowId xmlns:a16="http://schemas.microsoft.com/office/drawing/2014/main" xmlns="" val="10003"/>
                  </a:ext>
                </a:extLst>
              </a:tr>
            </a:tbl>
          </a:graphicData>
        </a:graphic>
      </p:graphicFrame>
    </p:spTree>
    <p:custDataLst>
      <p:tags r:id="rId1"/>
    </p:custDataLst>
    <p:extLst>
      <p:ext uri="{BB962C8B-B14F-4D97-AF65-F5344CB8AC3E}">
        <p14:creationId xmlns:p14="http://schemas.microsoft.com/office/powerpoint/2010/main" val="3004145569"/>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nodePh="1">
                                  <p:stCondLst>
                                    <p:cond delay="1000"/>
                                  </p:stCondLst>
                                  <p:endCondLst>
                                    <p:cond evt="begin" delay="0">
                                      <p:tn val="5"/>
                                    </p:cond>
                                  </p:end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anim calcmode="lin" valueType="num">
                                      <p:cBhvr>
                                        <p:cTn id="8" dur="1000" fill="hold"/>
                                        <p:tgtEl>
                                          <p:spTgt spid="21"/>
                                        </p:tgtEl>
                                        <p:attrNameLst>
                                          <p:attrName>ppt_x</p:attrName>
                                        </p:attrNameLst>
                                      </p:cBhvr>
                                      <p:tavLst>
                                        <p:tav tm="0">
                                          <p:val>
                                            <p:strVal val="#ppt_x"/>
                                          </p:val>
                                        </p:tav>
                                        <p:tav tm="100000">
                                          <p:val>
                                            <p:strVal val="#ppt_x"/>
                                          </p:val>
                                        </p:tav>
                                      </p:tavLst>
                                    </p:anim>
                                    <p:anim calcmode="lin" valueType="num">
                                      <p:cBhvr>
                                        <p:cTn id="9" dur="1000" fill="hold"/>
                                        <p:tgtEl>
                                          <p:spTgt spid="21"/>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nodePh="1">
                                  <p:stCondLst>
                                    <p:cond delay="1200"/>
                                  </p:stCondLst>
                                  <p:endCondLst>
                                    <p:cond evt="begin" delay="0">
                                      <p:tn val="10"/>
                                    </p:cond>
                                  </p:endCondLst>
                                  <p:childTnLst>
                                    <p:set>
                                      <p:cBhvr>
                                        <p:cTn id="11" dur="1" fill="hold">
                                          <p:stCondLst>
                                            <p:cond delay="0"/>
                                          </p:stCondLst>
                                        </p:cTn>
                                        <p:tgtEl>
                                          <p:spTgt spid="22"/>
                                        </p:tgtEl>
                                        <p:attrNameLst>
                                          <p:attrName>style.visibility</p:attrName>
                                        </p:attrNameLst>
                                      </p:cBhvr>
                                      <p:to>
                                        <p:strVal val="visible"/>
                                      </p:to>
                                    </p:set>
                                    <p:animEffect transition="in" filter="fade">
                                      <p:cBhvr>
                                        <p:cTn id="12" dur="1000"/>
                                        <p:tgtEl>
                                          <p:spTgt spid="22"/>
                                        </p:tgtEl>
                                      </p:cBhvr>
                                    </p:animEffect>
                                    <p:anim calcmode="lin" valueType="num">
                                      <p:cBhvr>
                                        <p:cTn id="13" dur="1000" fill="hold"/>
                                        <p:tgtEl>
                                          <p:spTgt spid="22"/>
                                        </p:tgtEl>
                                        <p:attrNameLst>
                                          <p:attrName>ppt_x</p:attrName>
                                        </p:attrNameLst>
                                      </p:cBhvr>
                                      <p:tavLst>
                                        <p:tav tm="0">
                                          <p:val>
                                            <p:strVal val="#ppt_x"/>
                                          </p:val>
                                        </p:tav>
                                        <p:tav tm="100000">
                                          <p:val>
                                            <p:strVal val="#ppt_x"/>
                                          </p:val>
                                        </p:tav>
                                      </p:tavLst>
                                    </p:anim>
                                    <p:anim calcmode="lin" valueType="num">
                                      <p:cBhvr>
                                        <p:cTn id="14" dur="1000" fill="hold"/>
                                        <p:tgtEl>
                                          <p:spTgt spid="22"/>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nodePh="1">
                                  <p:stCondLst>
                                    <p:cond delay="1400"/>
                                  </p:stCondLst>
                                  <p:endCondLst>
                                    <p:cond evt="begin" delay="0">
                                      <p:tn val="15"/>
                                    </p:cond>
                                  </p:endCondLst>
                                  <p:childTnLst>
                                    <p:set>
                                      <p:cBhvr>
                                        <p:cTn id="16" dur="1" fill="hold">
                                          <p:stCondLst>
                                            <p:cond delay="0"/>
                                          </p:stCondLst>
                                        </p:cTn>
                                        <p:tgtEl>
                                          <p:spTgt spid="23"/>
                                        </p:tgtEl>
                                        <p:attrNameLst>
                                          <p:attrName>style.visibility</p:attrName>
                                        </p:attrNameLst>
                                      </p:cBhvr>
                                      <p:to>
                                        <p:strVal val="visible"/>
                                      </p:to>
                                    </p:set>
                                    <p:animEffect transition="in" filter="fade">
                                      <p:cBhvr>
                                        <p:cTn id="17" dur="1000"/>
                                        <p:tgtEl>
                                          <p:spTgt spid="23"/>
                                        </p:tgtEl>
                                      </p:cBhvr>
                                    </p:animEffect>
                                    <p:anim calcmode="lin" valueType="num">
                                      <p:cBhvr>
                                        <p:cTn id="18" dur="1000" fill="hold"/>
                                        <p:tgtEl>
                                          <p:spTgt spid="23"/>
                                        </p:tgtEl>
                                        <p:attrNameLst>
                                          <p:attrName>ppt_x</p:attrName>
                                        </p:attrNameLst>
                                      </p:cBhvr>
                                      <p:tavLst>
                                        <p:tav tm="0">
                                          <p:val>
                                            <p:strVal val="#ppt_x"/>
                                          </p:val>
                                        </p:tav>
                                        <p:tav tm="100000">
                                          <p:val>
                                            <p:strVal val="#ppt_x"/>
                                          </p:val>
                                        </p:tav>
                                      </p:tavLst>
                                    </p:anim>
                                    <p:anim calcmode="lin" valueType="num">
                                      <p:cBhvr>
                                        <p:cTn id="19" dur="1000" fill="hold"/>
                                        <p:tgtEl>
                                          <p:spTgt spid="23"/>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1800"/>
                                  </p:stCondLst>
                                  <p:childTnLst>
                                    <p:set>
                                      <p:cBhvr>
                                        <p:cTn id="21" dur="1" fill="hold">
                                          <p:stCondLst>
                                            <p:cond delay="0"/>
                                          </p:stCondLst>
                                        </p:cTn>
                                        <p:tgtEl>
                                          <p:spTgt spid="48"/>
                                        </p:tgtEl>
                                        <p:attrNameLst>
                                          <p:attrName>style.visibility</p:attrName>
                                        </p:attrNameLst>
                                      </p:cBhvr>
                                      <p:to>
                                        <p:strVal val="visible"/>
                                      </p:to>
                                    </p:set>
                                    <p:animEffect transition="in" filter="fade">
                                      <p:cBhvr>
                                        <p:cTn id="22" dur="1000"/>
                                        <p:tgtEl>
                                          <p:spTgt spid="48"/>
                                        </p:tgtEl>
                                      </p:cBhvr>
                                    </p:animEffect>
                                    <p:anim calcmode="lin" valueType="num">
                                      <p:cBhvr>
                                        <p:cTn id="23" dur="1000" fill="hold"/>
                                        <p:tgtEl>
                                          <p:spTgt spid="48"/>
                                        </p:tgtEl>
                                        <p:attrNameLst>
                                          <p:attrName>ppt_x</p:attrName>
                                        </p:attrNameLst>
                                      </p:cBhvr>
                                      <p:tavLst>
                                        <p:tav tm="0">
                                          <p:val>
                                            <p:strVal val="#ppt_x"/>
                                          </p:val>
                                        </p:tav>
                                        <p:tav tm="100000">
                                          <p:val>
                                            <p:strVal val="#ppt_x"/>
                                          </p:val>
                                        </p:tav>
                                      </p:tavLst>
                                    </p:anim>
                                    <p:anim calcmode="lin" valueType="num">
                                      <p:cBhvr>
                                        <p:cTn id="24" dur="1000" fill="hold"/>
                                        <p:tgtEl>
                                          <p:spTgt spid="48"/>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2200"/>
                                  </p:stCondLst>
                                  <p:childTnLst>
                                    <p:set>
                                      <p:cBhvr>
                                        <p:cTn id="26" dur="1" fill="hold">
                                          <p:stCondLst>
                                            <p:cond delay="0"/>
                                          </p:stCondLst>
                                        </p:cTn>
                                        <p:tgtEl>
                                          <p:spTgt spid="39"/>
                                        </p:tgtEl>
                                        <p:attrNameLst>
                                          <p:attrName>style.visibility</p:attrName>
                                        </p:attrNameLst>
                                      </p:cBhvr>
                                      <p:to>
                                        <p:strVal val="visible"/>
                                      </p:to>
                                    </p:set>
                                    <p:animEffect transition="in" filter="fade">
                                      <p:cBhvr>
                                        <p:cTn id="27" dur="1000"/>
                                        <p:tgtEl>
                                          <p:spTgt spid="39"/>
                                        </p:tgtEl>
                                      </p:cBhvr>
                                    </p:animEffect>
                                    <p:anim calcmode="lin" valueType="num">
                                      <p:cBhvr>
                                        <p:cTn id="28" dur="1000" fill="hold"/>
                                        <p:tgtEl>
                                          <p:spTgt spid="39"/>
                                        </p:tgtEl>
                                        <p:attrNameLst>
                                          <p:attrName>ppt_x</p:attrName>
                                        </p:attrNameLst>
                                      </p:cBhvr>
                                      <p:tavLst>
                                        <p:tav tm="0">
                                          <p:val>
                                            <p:strVal val="#ppt_x"/>
                                          </p:val>
                                        </p:tav>
                                        <p:tav tm="100000">
                                          <p:val>
                                            <p:strVal val="#ppt_x"/>
                                          </p:val>
                                        </p:tav>
                                      </p:tavLst>
                                    </p:anim>
                                    <p:anim calcmode="lin" valueType="num">
                                      <p:cBhvr>
                                        <p:cTn id="29" dur="1000" fill="hold"/>
                                        <p:tgtEl>
                                          <p:spTgt spid="39"/>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2600"/>
                                  </p:stCondLst>
                                  <p:childTnLst>
                                    <p:set>
                                      <p:cBhvr>
                                        <p:cTn id="31" dur="1" fill="hold">
                                          <p:stCondLst>
                                            <p:cond delay="0"/>
                                          </p:stCondLst>
                                        </p:cTn>
                                        <p:tgtEl>
                                          <p:spTgt spid="40"/>
                                        </p:tgtEl>
                                        <p:attrNameLst>
                                          <p:attrName>style.visibility</p:attrName>
                                        </p:attrNameLst>
                                      </p:cBhvr>
                                      <p:to>
                                        <p:strVal val="visible"/>
                                      </p:to>
                                    </p:set>
                                    <p:animEffect transition="in" filter="fade">
                                      <p:cBhvr>
                                        <p:cTn id="32" dur="1000"/>
                                        <p:tgtEl>
                                          <p:spTgt spid="40"/>
                                        </p:tgtEl>
                                      </p:cBhvr>
                                    </p:animEffect>
                                    <p:anim calcmode="lin" valueType="num">
                                      <p:cBhvr>
                                        <p:cTn id="33" dur="1000" fill="hold"/>
                                        <p:tgtEl>
                                          <p:spTgt spid="40"/>
                                        </p:tgtEl>
                                        <p:attrNameLst>
                                          <p:attrName>ppt_x</p:attrName>
                                        </p:attrNameLst>
                                      </p:cBhvr>
                                      <p:tavLst>
                                        <p:tav tm="0">
                                          <p:val>
                                            <p:strVal val="#ppt_x"/>
                                          </p:val>
                                        </p:tav>
                                        <p:tav tm="100000">
                                          <p:val>
                                            <p:strVal val="#ppt_x"/>
                                          </p:val>
                                        </p:tav>
                                      </p:tavLst>
                                    </p:anim>
                                    <p:anim calcmode="lin" valueType="num">
                                      <p:cBhvr>
                                        <p:cTn id="34" dur="1000" fill="hold"/>
                                        <p:tgtEl>
                                          <p:spTgt spid="40"/>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3000"/>
                                  </p:stCondLst>
                                  <p:childTnLst>
                                    <p:set>
                                      <p:cBhvr>
                                        <p:cTn id="36" dur="1" fill="hold">
                                          <p:stCondLst>
                                            <p:cond delay="0"/>
                                          </p:stCondLst>
                                        </p:cTn>
                                        <p:tgtEl>
                                          <p:spTgt spid="41"/>
                                        </p:tgtEl>
                                        <p:attrNameLst>
                                          <p:attrName>style.visibility</p:attrName>
                                        </p:attrNameLst>
                                      </p:cBhvr>
                                      <p:to>
                                        <p:strVal val="visible"/>
                                      </p:to>
                                    </p:set>
                                    <p:animEffect transition="in" filter="fade">
                                      <p:cBhvr>
                                        <p:cTn id="37" dur="1000"/>
                                        <p:tgtEl>
                                          <p:spTgt spid="41"/>
                                        </p:tgtEl>
                                      </p:cBhvr>
                                    </p:animEffect>
                                    <p:anim calcmode="lin" valueType="num">
                                      <p:cBhvr>
                                        <p:cTn id="38" dur="1000" fill="hold"/>
                                        <p:tgtEl>
                                          <p:spTgt spid="41"/>
                                        </p:tgtEl>
                                        <p:attrNameLst>
                                          <p:attrName>ppt_x</p:attrName>
                                        </p:attrNameLst>
                                      </p:cBhvr>
                                      <p:tavLst>
                                        <p:tav tm="0">
                                          <p:val>
                                            <p:strVal val="#ppt_x"/>
                                          </p:val>
                                        </p:tav>
                                        <p:tav tm="100000">
                                          <p:val>
                                            <p:strVal val="#ppt_x"/>
                                          </p:val>
                                        </p:tav>
                                      </p:tavLst>
                                    </p:anim>
                                    <p:anim calcmode="lin" valueType="num">
                                      <p:cBhvr>
                                        <p:cTn id="39" dur="1000" fill="hold"/>
                                        <p:tgtEl>
                                          <p:spTgt spid="4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40" grpId="0" animBg="1"/>
      <p:bldP spid="41" grpId="0" animBg="1"/>
      <p:bldP spid="48" grpId="0" animBg="1"/>
      <p:bldP spid="21" grpId="0"/>
      <p:bldP spid="22" grpId="0"/>
      <p:bldP spid="23"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PA_MH_Entry_2"/>
          <p:cNvSpPr/>
          <p:nvPr>
            <p:custDataLst>
              <p:tags r:id="rId2"/>
            </p:custDataLst>
          </p:nvPr>
        </p:nvSpPr>
        <p:spPr>
          <a:xfrm>
            <a:off x="2391326" y="2745048"/>
            <a:ext cx="8061853" cy="661117"/>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2700" cap="sq">
            <a:solidFill>
              <a:schemeClr val="accent1">
                <a:lumMod val="60000"/>
                <a:lumOff val="40000"/>
              </a:schemeClr>
            </a:solidFill>
            <a:prstDash val="dash"/>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rmAutofit/>
          </a:bodyPr>
          <a:lstStyle/>
          <a:p>
            <a:pPr algn="ctr">
              <a:lnSpc>
                <a:spcPct val="130000"/>
              </a:lnSpc>
            </a:pPr>
            <a:endParaRPr lang="zh-CN" altLang="en-US" sz="2000" dirty="0">
              <a:solidFill>
                <a:srgbClr val="B2B2B2"/>
              </a:solidFill>
              <a:cs typeface="+mn-ea"/>
              <a:sym typeface="+mn-lt"/>
            </a:endParaRPr>
          </a:p>
        </p:txBody>
      </p:sp>
      <p:sp>
        <p:nvSpPr>
          <p:cNvPr id="40" name="PA_MH_Entry_3"/>
          <p:cNvSpPr/>
          <p:nvPr>
            <p:custDataLst>
              <p:tags r:id="rId3"/>
            </p:custDataLst>
          </p:nvPr>
        </p:nvSpPr>
        <p:spPr>
          <a:xfrm>
            <a:off x="5754180" y="3770299"/>
            <a:ext cx="4698999" cy="661117"/>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2700" cap="sq">
            <a:solidFill>
              <a:schemeClr val="accent1">
                <a:lumMod val="60000"/>
                <a:lumOff val="40000"/>
              </a:schemeClr>
            </a:solidFill>
            <a:prstDash val="dash"/>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rmAutofit/>
          </a:bodyPr>
          <a:lstStyle/>
          <a:p>
            <a:pPr algn="ctr">
              <a:lnSpc>
                <a:spcPct val="130000"/>
              </a:lnSpc>
            </a:pPr>
            <a:endParaRPr lang="zh-CN" altLang="en-US" sz="2000" dirty="0">
              <a:solidFill>
                <a:srgbClr val="B2B2B2"/>
              </a:solidFill>
              <a:cs typeface="+mn-ea"/>
              <a:sym typeface="+mn-lt"/>
            </a:endParaRPr>
          </a:p>
        </p:txBody>
      </p:sp>
      <p:sp>
        <p:nvSpPr>
          <p:cNvPr id="41" name="PA_MH_Entry_4"/>
          <p:cNvSpPr/>
          <p:nvPr>
            <p:custDataLst>
              <p:tags r:id="rId4"/>
            </p:custDataLst>
          </p:nvPr>
        </p:nvSpPr>
        <p:spPr>
          <a:xfrm>
            <a:off x="5754180" y="4795550"/>
            <a:ext cx="4698999" cy="661117"/>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2700" cap="sq">
            <a:solidFill>
              <a:schemeClr val="accent1">
                <a:lumMod val="60000"/>
                <a:lumOff val="40000"/>
              </a:schemeClr>
            </a:solidFill>
            <a:prstDash val="dash"/>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rmAutofit/>
          </a:bodyPr>
          <a:lstStyle/>
          <a:p>
            <a:pPr algn="ctr">
              <a:lnSpc>
                <a:spcPct val="130000"/>
              </a:lnSpc>
            </a:pPr>
            <a:endParaRPr lang="zh-CN" altLang="en-US" sz="2000" dirty="0">
              <a:solidFill>
                <a:srgbClr val="B2B2B2"/>
              </a:solidFill>
              <a:cs typeface="+mn-ea"/>
              <a:sym typeface="+mn-lt"/>
            </a:endParaRPr>
          </a:p>
        </p:txBody>
      </p:sp>
      <p:sp>
        <p:nvSpPr>
          <p:cNvPr id="48" name="PA_MH_Entry_1"/>
          <p:cNvSpPr/>
          <p:nvPr>
            <p:custDataLst>
              <p:tags r:id="rId5"/>
            </p:custDataLst>
          </p:nvPr>
        </p:nvSpPr>
        <p:spPr>
          <a:xfrm>
            <a:off x="2391325" y="1719797"/>
            <a:ext cx="8061854" cy="3226776"/>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2700" cap="sq">
            <a:solidFill>
              <a:schemeClr val="accent1">
                <a:lumMod val="60000"/>
                <a:lumOff val="40000"/>
              </a:schemeClr>
            </a:solidFill>
            <a:prstDash val="dash"/>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rmAutofit fontScale="47500" lnSpcReduction="20000"/>
          </a:bodyPr>
          <a:lstStyle/>
          <a:p>
            <a:r>
              <a:rPr lang="zh-CN" altLang="en-US" sz="2800" b="1" dirty="0" smtClean="0">
                <a:solidFill>
                  <a:schemeClr val="tx1"/>
                </a:solidFill>
                <a:cs typeface="+mn-ea"/>
                <a:sym typeface="+mn-lt"/>
              </a:rPr>
              <a:t>    </a:t>
            </a:r>
            <a:r>
              <a:rPr lang="zh-CN" altLang="zh-CN" sz="2800" dirty="0"/>
              <a:t>（</a:t>
            </a:r>
            <a:r>
              <a:rPr lang="en-US" altLang="zh-CN" sz="2800" dirty="0" smtClean="0"/>
              <a:t>1</a:t>
            </a:r>
            <a:r>
              <a:rPr lang="zh-CN" altLang="zh-CN" sz="1600" dirty="0"/>
              <a:t>文学活动目标转化的科学性要求教师在设计活动时认真了解《学前儿童语言学习与发展核心经验》中介绍了核心经验的三个阶段具体要求，并根据幼儿的年龄特点、发展水平等，以幼儿“最近发展区”，确定促进幼儿文学学习和发展的目标。目标的制定转化一定以核心经验为基础，怎样科学的将初始阶段、稳定阶段和拓展阶段的目标转化到具体的活动中去。</a:t>
            </a:r>
          </a:p>
          <a:p>
            <a:r>
              <a:rPr lang="zh-CN" altLang="zh-CN" sz="2800" dirty="0" smtClean="0"/>
              <a:t>）科学性</a:t>
            </a:r>
            <a:r>
              <a:rPr lang="zh-CN" altLang="zh-CN" sz="2800" dirty="0"/>
              <a:t>（</a:t>
            </a:r>
            <a:r>
              <a:rPr lang="en-US" altLang="zh-CN" sz="2800" dirty="0"/>
              <a:t>1</a:t>
            </a:r>
            <a:r>
              <a:rPr lang="zh-CN" altLang="zh-CN" sz="2800" dirty="0"/>
              <a:t>）科学性</a:t>
            </a:r>
          </a:p>
          <a:p>
            <a:pPr indent="304800" algn="just">
              <a:lnSpc>
                <a:spcPct val="150000"/>
              </a:lnSpc>
              <a:spcAft>
                <a:spcPts val="0"/>
              </a:spcAft>
            </a:pPr>
            <a:r>
              <a:rPr lang="zh-CN" altLang="zh-CN" sz="2800" dirty="0"/>
              <a:t>文学活动目标</a:t>
            </a:r>
            <a:r>
              <a:rPr lang="zh-CN" altLang="zh-CN" sz="2800" dirty="0" smtClean="0"/>
              <a:t>转</a:t>
            </a:r>
            <a:r>
              <a:rPr lang="zh-CN" altLang="zh-CN" sz="2800" kern="100" dirty="0">
                <a:latin typeface="Calibri"/>
                <a:ea typeface="宋体"/>
                <a:cs typeface="Times New Roman"/>
              </a:rPr>
              <a:t>文学活动目标转化的科学性要求教师在设计活动时认真了解《学前儿童语言学习与发展核心经验》中介绍了核心经验的三个阶段具体要求，并根据幼儿的年龄特点、发展水平等，以幼儿“最近发展区”，确定促进幼儿文学学习和发展的目标。目标的制定转化一定以核心经验为基础，怎样科学的将初始阶段、稳定阶段和拓展阶段的目标转化到具体的活动中去。</a:t>
            </a:r>
            <a:endParaRPr lang="zh-CN" altLang="zh-CN" sz="2000" kern="100" dirty="0">
              <a:latin typeface="Calibri"/>
              <a:ea typeface="宋体"/>
              <a:cs typeface="Times New Roman"/>
            </a:endParaRPr>
          </a:p>
          <a:p>
            <a:r>
              <a:rPr lang="zh-CN" altLang="zh-CN" sz="2800" dirty="0" smtClean="0"/>
              <a:t>化</a:t>
            </a:r>
            <a:r>
              <a:rPr lang="zh-CN" altLang="zh-CN" sz="2800" dirty="0"/>
              <a:t>的科学性要求教师在设计活动时认真了解《学前儿童语言学习与发展核心经验》中介绍了核心经验的三个阶段具体要求，并根据幼儿的年龄特点、发展水平等，以幼儿“最近</a:t>
            </a:r>
            <a:r>
              <a:rPr lang="zh-CN" altLang="zh-CN" sz="2800" dirty="0" smtClean="0"/>
              <a:t>发</a:t>
            </a:r>
            <a:r>
              <a:rPr lang="zh-CN" altLang="zh-CN" sz="1600" dirty="0"/>
              <a:t>文学活动目标转化的科学性要求教师在设计活动时认真了解《学前儿童语言学习与发展核心经验》中介绍了核心经验的三个阶段具体要求，并根据幼儿的年龄特点、发展水平等，以幼儿“最近发展区”，确定促进幼儿文学学习和发展的目标。目标的制定转化一定以核心经验为基础，怎样科学的将初始阶段、稳定阶段和拓展阶段的目标转化到具体的活动中去。</a:t>
            </a:r>
          </a:p>
          <a:p>
            <a:r>
              <a:rPr lang="zh-CN" altLang="zh-CN" sz="2800" dirty="0" smtClean="0"/>
              <a:t>展区</a:t>
            </a:r>
            <a:r>
              <a:rPr lang="zh-CN" altLang="zh-CN" sz="2800" dirty="0"/>
              <a:t>”，确定促进幼儿文学学习和发展的目标。目标的制定转化一定以核心经验为基础，怎样科学的将初始阶段、稳定阶段和拓展阶段的目标转化到具体的活动中去。</a:t>
            </a:r>
          </a:p>
          <a:p>
            <a:endParaRPr lang="zh-CN" altLang="zh-CN" sz="2800" dirty="0"/>
          </a:p>
          <a:p>
            <a:r>
              <a:rPr lang="zh-CN" altLang="zh-CN" sz="2800" dirty="0"/>
              <a:t>文学活动目标转化的科学性要求教师在设计活动时认真了解《学前儿童语言学习与发展核心经验》中介绍了核心经验的三个阶段具体要求，并根据幼儿的年龄特点、发展水平等，以幼儿“最近发展区”，确定促进幼儿文学学习和发展的目标。目标的制定转化一定以核心经验为基础，怎样科学的将初始阶段、稳定阶段和拓展阶段的目标转化到具体的活动中去。</a:t>
            </a:r>
          </a:p>
        </p:txBody>
      </p:sp>
      <p:sp>
        <p:nvSpPr>
          <p:cNvPr id="21" name="PA_MH_Others_1"/>
          <p:cNvSpPr/>
          <p:nvPr>
            <p:custDataLst>
              <p:tags r:id="rId6"/>
            </p:custDataLst>
          </p:nvPr>
        </p:nvSpPr>
        <p:spPr>
          <a:xfrm>
            <a:off x="1605393" y="763082"/>
            <a:ext cx="1317336" cy="1321695"/>
          </a:xfrm>
          <a:prstGeom prst="hexagon">
            <a:avLst/>
          </a:prstGeom>
          <a:noFill/>
          <a:ln w="12700" cap="flat" cmpd="sng" algn="ctr">
            <a:noFill/>
            <a:prstDash val="solid"/>
            <a:miter lim="800000"/>
          </a:ln>
          <a:effectLst/>
        </p:spPr>
        <p:txBody>
          <a:bodyPr bIns="180000" anchor="ctr">
            <a:noAutofit/>
          </a:bodyPr>
          <a:lstStyle/>
          <a:p>
            <a:pPr algn="ctr">
              <a:defRPr/>
            </a:pPr>
            <a:endParaRPr lang="zh-CN" altLang="en-US" sz="8800" b="1" kern="0" dirty="0">
              <a:ln>
                <a:solidFill>
                  <a:srgbClr val="FFFFFF"/>
                </a:solidFill>
              </a:ln>
              <a:cs typeface="+mn-ea"/>
              <a:sym typeface="+mn-lt"/>
            </a:endParaRPr>
          </a:p>
        </p:txBody>
      </p:sp>
      <p:sp>
        <p:nvSpPr>
          <p:cNvPr id="22" name="PA_MH_Others_2"/>
          <p:cNvSpPr/>
          <p:nvPr>
            <p:custDataLst>
              <p:tags r:id="rId7"/>
            </p:custDataLst>
          </p:nvPr>
        </p:nvSpPr>
        <p:spPr>
          <a:xfrm>
            <a:off x="110169" y="564903"/>
            <a:ext cx="9915180" cy="764498"/>
          </a:xfrm>
          <a:prstGeom prst="ellipse">
            <a:avLst/>
          </a:prstGeom>
          <a:noFill/>
          <a:ln w="12700" cap="flat" cmpd="sng" algn="ctr">
            <a:noFill/>
            <a:prstDash val="solid"/>
            <a:miter lim="800000"/>
          </a:ln>
          <a:effectLst/>
        </p:spPr>
        <p:txBody>
          <a:bodyPr anchor="ctr">
            <a:noAutofit/>
          </a:bodyPr>
          <a:lstStyle/>
          <a:p>
            <a:pPr>
              <a:defRPr/>
            </a:pPr>
            <a:endParaRPr lang="zh-CN" altLang="en-US" sz="3600" b="1" kern="0" dirty="0">
              <a:ln>
                <a:solidFill>
                  <a:srgbClr val="FFFFFF"/>
                </a:solidFill>
              </a:ln>
              <a:latin typeface="宋体" pitchFamily="2" charset="-122"/>
              <a:ea typeface="宋体" pitchFamily="2" charset="-122"/>
              <a:cs typeface="+mn-ea"/>
              <a:sym typeface="+mn-lt"/>
            </a:endParaRPr>
          </a:p>
        </p:txBody>
      </p:sp>
      <p:sp>
        <p:nvSpPr>
          <p:cNvPr id="23" name="PA_MH_Others_3"/>
          <p:cNvSpPr txBox="1"/>
          <p:nvPr>
            <p:custDataLst>
              <p:tags r:id="rId8"/>
            </p:custDataLst>
          </p:nvPr>
        </p:nvSpPr>
        <p:spPr>
          <a:xfrm rot="5400000">
            <a:off x="356682" y="3422023"/>
            <a:ext cx="3484512" cy="584775"/>
          </a:xfrm>
          <a:prstGeom prst="rect">
            <a:avLst/>
          </a:prstGeom>
          <a:noFill/>
        </p:spPr>
        <p:txBody>
          <a:bodyPr vert="horz" wrap="none" anchor="ctr" anchorCtr="0">
            <a:noAutofit/>
          </a:bodyPr>
          <a:lstStyle/>
          <a:p>
            <a:pPr>
              <a:defRPr/>
            </a:pPr>
            <a:endParaRPr lang="zh-CN" altLang="en-US" sz="3600" kern="0" spc="500" dirty="0">
              <a:solidFill>
                <a:schemeClr val="tx1">
                  <a:lumMod val="65000"/>
                  <a:lumOff val="35000"/>
                </a:schemeClr>
              </a:solidFill>
              <a:cs typeface="+mn-ea"/>
              <a:sym typeface="+mn-lt"/>
            </a:endParaRPr>
          </a:p>
        </p:txBody>
      </p:sp>
      <p:sp>
        <p:nvSpPr>
          <p:cNvPr id="3" name="矩形 2"/>
          <p:cNvSpPr/>
          <p:nvPr/>
        </p:nvSpPr>
        <p:spPr>
          <a:xfrm>
            <a:off x="1454227" y="564903"/>
            <a:ext cx="9838062" cy="5632311"/>
          </a:xfrm>
          <a:prstGeom prst="rect">
            <a:avLst/>
          </a:prstGeom>
        </p:spPr>
        <p:txBody>
          <a:bodyPr wrap="square">
            <a:spAutoFit/>
          </a:bodyPr>
          <a:lstStyle/>
          <a:p>
            <a:pPr>
              <a:lnSpc>
                <a:spcPct val="200000"/>
              </a:lnSpc>
            </a:pPr>
            <a:r>
              <a:rPr lang="en-US" altLang="zh-CN" sz="2400" b="1" dirty="0" smtClean="0">
                <a:latin typeface="宋体" pitchFamily="2" charset="-122"/>
                <a:ea typeface="宋体" pitchFamily="2" charset="-122"/>
              </a:rPr>
              <a:t>4.</a:t>
            </a:r>
            <a:r>
              <a:rPr lang="zh-CN" altLang="en-US" sz="2400" b="1" dirty="0" smtClean="0">
                <a:solidFill>
                  <a:srgbClr val="FF0000"/>
                </a:solidFill>
                <a:latin typeface="宋体" pitchFamily="2" charset="-122"/>
                <a:ea typeface="宋体" pitchFamily="2" charset="-122"/>
              </a:rPr>
              <a:t>游戏法</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我们可以用游戏</a:t>
            </a:r>
            <a:r>
              <a:rPr lang="zh-CN" altLang="zh-CN" sz="2400" b="1" dirty="0">
                <a:latin typeface="宋体" pitchFamily="2" charset="-122"/>
                <a:ea typeface="宋体" pitchFamily="2" charset="-122"/>
              </a:rPr>
              <a:t>来帮助幼儿</a:t>
            </a:r>
            <a:r>
              <a:rPr lang="zh-CN" altLang="zh-CN" sz="2400" b="1" dirty="0" smtClean="0">
                <a:latin typeface="宋体" pitchFamily="2" charset="-122"/>
                <a:ea typeface="宋体" pitchFamily="2" charset="-122"/>
              </a:rPr>
              <a:t>掌握</a:t>
            </a:r>
            <a:r>
              <a:rPr lang="zh-CN" altLang="en-US" sz="2400" b="1" dirty="0" smtClean="0">
                <a:latin typeface="宋体" pitchFamily="2" charset="-122"/>
                <a:ea typeface="宋体" pitchFamily="2" charset="-122"/>
              </a:rPr>
              <a:t>诗歌</a:t>
            </a:r>
            <a:r>
              <a:rPr lang="zh-CN" altLang="zh-CN" sz="2400" b="1" dirty="0" smtClean="0">
                <a:latin typeface="宋体" pitchFamily="2" charset="-122"/>
                <a:ea typeface="宋体" pitchFamily="2" charset="-122"/>
              </a:rPr>
              <a:t>学习</a:t>
            </a:r>
            <a:r>
              <a:rPr lang="zh-CN" altLang="zh-CN" sz="2400" b="1" dirty="0">
                <a:latin typeface="宋体" pitchFamily="2" charset="-122"/>
                <a:ea typeface="宋体" pitchFamily="2" charset="-122"/>
              </a:rPr>
              <a:t>内容</a:t>
            </a:r>
            <a:r>
              <a:rPr lang="zh-CN" altLang="zh-CN" sz="2400" b="1" dirty="0" smtClean="0">
                <a:latin typeface="宋体" pitchFamily="2" charset="-122"/>
                <a:ea typeface="宋体" pitchFamily="2" charset="-122"/>
              </a:rPr>
              <a:t>。</a:t>
            </a:r>
            <a:endParaRPr lang="en-US" altLang="zh-CN" sz="2400" b="1" dirty="0" smtClean="0">
              <a:latin typeface="宋体" pitchFamily="2" charset="-122"/>
              <a:ea typeface="宋体" pitchFamily="2" charset="-122"/>
            </a:endParaRPr>
          </a:p>
          <a:p>
            <a:pPr>
              <a:lnSpc>
                <a:spcPct val="200000"/>
              </a:lnSpc>
            </a:pPr>
            <a:r>
              <a:rPr lang="zh-CN" altLang="en-US" sz="2400" dirty="0" smtClean="0">
                <a:latin typeface="隶书" pitchFamily="49" charset="-122"/>
                <a:ea typeface="隶书" pitchFamily="49" charset="-122"/>
              </a:rPr>
              <a:t>（</a:t>
            </a:r>
            <a:r>
              <a:rPr lang="en-US" altLang="zh-CN" sz="2400" dirty="0" smtClean="0">
                <a:latin typeface="隶书" pitchFamily="49" charset="-122"/>
                <a:ea typeface="隶书" pitchFamily="49" charset="-122"/>
              </a:rPr>
              <a:t>1</a:t>
            </a:r>
            <a:r>
              <a:rPr lang="zh-CN" altLang="en-US" sz="2400" dirty="0" smtClean="0">
                <a:latin typeface="隶书" pitchFamily="49" charset="-122"/>
                <a:ea typeface="隶书" pitchFamily="49" charset="-122"/>
              </a:rPr>
              <a:t>）角色扮演：</a:t>
            </a:r>
            <a:r>
              <a:rPr lang="zh-CN" altLang="zh-CN" sz="2400" dirty="0">
                <a:latin typeface="隶书" pitchFamily="49" charset="-122"/>
                <a:ea typeface="隶书" pitchFamily="49" charset="-122"/>
              </a:rPr>
              <a:t>请</a:t>
            </a:r>
            <a:r>
              <a:rPr lang="zh-CN" altLang="zh-CN" sz="2400" dirty="0" smtClean="0">
                <a:latin typeface="隶书" pitchFamily="49" charset="-122"/>
                <a:ea typeface="隶书" pitchFamily="49" charset="-122"/>
              </a:rPr>
              <a:t>四</a:t>
            </a:r>
            <a:r>
              <a:rPr lang="zh-CN" altLang="en-US" sz="2400" dirty="0" smtClean="0">
                <a:latin typeface="隶书" pitchFamily="49" charset="-122"/>
                <a:ea typeface="隶书" pitchFamily="49" charset="-122"/>
              </a:rPr>
              <a:t>四名幼儿</a:t>
            </a:r>
            <a:r>
              <a:rPr lang="zh-CN" altLang="zh-CN" sz="2400" dirty="0" smtClean="0">
                <a:latin typeface="隶书" pitchFamily="49" charset="-122"/>
                <a:ea typeface="隶书" pitchFamily="49" charset="-122"/>
              </a:rPr>
              <a:t>扮演</a:t>
            </a:r>
            <a:r>
              <a:rPr lang="zh-CN" altLang="zh-CN" sz="2400" dirty="0">
                <a:latin typeface="隶书" pitchFamily="49" charset="-122"/>
                <a:ea typeface="隶书" pitchFamily="49" charset="-122"/>
              </a:rPr>
              <a:t>种子，梨树，麦苗以及小朋友，其他小朋友念诗歌</a:t>
            </a:r>
            <a:r>
              <a:rPr lang="zh-CN" altLang="zh-CN" sz="2400" dirty="0" smtClean="0">
                <a:latin typeface="隶书" pitchFamily="49" charset="-122"/>
                <a:ea typeface="隶书" pitchFamily="49" charset="-122"/>
              </a:rPr>
              <a:t>的</a:t>
            </a:r>
            <a:r>
              <a:rPr lang="zh-CN" altLang="en-US" sz="2400" dirty="0">
                <a:latin typeface="隶书" pitchFamily="49" charset="-122"/>
                <a:ea typeface="隶书" pitchFamily="49" charset="-122"/>
              </a:rPr>
              <a:t>旁白</a:t>
            </a:r>
            <a:r>
              <a:rPr lang="zh-CN" altLang="zh-CN" sz="2400" dirty="0" smtClean="0">
                <a:latin typeface="隶书" pitchFamily="49" charset="-122"/>
                <a:ea typeface="隶书" pitchFamily="49" charset="-122"/>
              </a:rPr>
              <a:t>部分。</a:t>
            </a:r>
            <a:r>
              <a:rPr lang="zh-CN" altLang="en-US" sz="2400" dirty="0" smtClean="0">
                <a:latin typeface="隶书" pitchFamily="49" charset="-122"/>
                <a:ea typeface="隶书" pitchFamily="49" charset="-122"/>
              </a:rPr>
              <a:t>（小班</a:t>
            </a:r>
            <a:r>
              <a:rPr lang="en-US" altLang="zh-CN" sz="2400" dirty="0" smtClean="0">
                <a:latin typeface="隶书" pitchFamily="49" charset="-122"/>
                <a:ea typeface="隶书" pitchFamily="49" charset="-122"/>
              </a:rPr>
              <a:t>《</a:t>
            </a:r>
            <a:r>
              <a:rPr lang="zh-CN" altLang="en-US" sz="2400" dirty="0">
                <a:latin typeface="隶书" pitchFamily="49" charset="-122"/>
                <a:ea typeface="隶书" pitchFamily="49" charset="-122"/>
              </a:rPr>
              <a:t>春雨</a:t>
            </a:r>
            <a:r>
              <a:rPr lang="en-US" altLang="zh-CN" sz="2400" dirty="0" smtClean="0">
                <a:latin typeface="隶书" pitchFamily="49" charset="-122"/>
                <a:ea typeface="隶书" pitchFamily="49" charset="-122"/>
              </a:rPr>
              <a:t>》</a:t>
            </a:r>
            <a:r>
              <a:rPr lang="zh-CN" altLang="en-US" sz="2400" dirty="0" smtClean="0">
                <a:latin typeface="隶书" pitchFamily="49" charset="-122"/>
                <a:ea typeface="隶书" pitchFamily="49" charset="-122"/>
              </a:rPr>
              <a:t>）</a:t>
            </a:r>
            <a:endParaRPr lang="en-US" altLang="zh-CN" sz="2400" dirty="0" smtClean="0">
              <a:latin typeface="隶书" pitchFamily="49" charset="-122"/>
              <a:ea typeface="隶书" pitchFamily="49" charset="-122"/>
            </a:endParaRPr>
          </a:p>
          <a:p>
            <a:pPr>
              <a:lnSpc>
                <a:spcPct val="200000"/>
              </a:lnSpc>
            </a:pPr>
            <a:r>
              <a:rPr lang="zh-CN" altLang="en-US" sz="2400" dirty="0" smtClean="0">
                <a:latin typeface="隶书" pitchFamily="49" charset="-122"/>
                <a:ea typeface="隶书" pitchFamily="49" charset="-122"/>
              </a:rPr>
              <a:t>（</a:t>
            </a:r>
            <a:r>
              <a:rPr lang="en-US" altLang="zh-CN" sz="2400" dirty="0" smtClean="0">
                <a:latin typeface="隶书" pitchFamily="49" charset="-122"/>
                <a:ea typeface="隶书" pitchFamily="49" charset="-122"/>
              </a:rPr>
              <a:t>2</a:t>
            </a:r>
            <a:r>
              <a:rPr lang="zh-CN" altLang="en-US" sz="2400" dirty="0" smtClean="0">
                <a:latin typeface="隶书" pitchFamily="49" charset="-122"/>
                <a:ea typeface="隶书" pitchFamily="49" charset="-122"/>
              </a:rPr>
              <a:t>）动作表演：</a:t>
            </a:r>
            <a:r>
              <a:rPr lang="zh-CN" altLang="zh-CN" sz="2400" dirty="0" smtClean="0">
                <a:latin typeface="隶书" pitchFamily="49" charset="-122"/>
                <a:ea typeface="隶书" pitchFamily="49" charset="-122"/>
              </a:rPr>
              <a:t>发芽</a:t>
            </a:r>
            <a:r>
              <a:rPr lang="zh-CN" altLang="zh-CN" sz="2400" dirty="0">
                <a:latin typeface="隶书" pitchFamily="49" charset="-122"/>
                <a:ea typeface="隶书" pitchFamily="49" charset="-122"/>
              </a:rPr>
              <a:t>可以做什么动作？开花呢？长大可以怎样做</a:t>
            </a:r>
            <a:r>
              <a:rPr lang="zh-CN" altLang="zh-CN" sz="2400" dirty="0" smtClean="0">
                <a:latin typeface="隶书" pitchFamily="49" charset="-122"/>
                <a:ea typeface="隶书" pitchFamily="49" charset="-122"/>
              </a:rPr>
              <a:t>？</a:t>
            </a:r>
            <a:endParaRPr lang="en-US" altLang="zh-CN" sz="2400" dirty="0" smtClean="0">
              <a:latin typeface="隶书" pitchFamily="49" charset="-122"/>
              <a:ea typeface="隶书" pitchFamily="49" charset="-122"/>
            </a:endParaRPr>
          </a:p>
          <a:p>
            <a:pPr>
              <a:lnSpc>
                <a:spcPct val="200000"/>
              </a:lnSpc>
            </a:pPr>
            <a:r>
              <a:rPr lang="zh-CN" altLang="en-US" sz="2400" dirty="0" smtClean="0">
                <a:latin typeface="隶书" pitchFamily="49" charset="-122"/>
                <a:ea typeface="隶书" pitchFamily="49" charset="-122"/>
              </a:rPr>
              <a:t>（</a:t>
            </a:r>
            <a:r>
              <a:rPr lang="en-US" altLang="zh-CN" sz="2400" dirty="0" smtClean="0">
                <a:latin typeface="隶书" pitchFamily="49" charset="-122"/>
                <a:ea typeface="隶书" pitchFamily="49" charset="-122"/>
              </a:rPr>
              <a:t>3</a:t>
            </a:r>
            <a:r>
              <a:rPr lang="zh-CN" altLang="en-US" sz="2400" dirty="0" smtClean="0">
                <a:latin typeface="隶书" pitchFamily="49" charset="-122"/>
                <a:ea typeface="隶书" pitchFamily="49" charset="-122"/>
              </a:rPr>
              <a:t>）分句（段）接龙：</a:t>
            </a:r>
            <a:r>
              <a:rPr lang="zh-CN" altLang="zh-CN" sz="2400" dirty="0">
                <a:latin typeface="隶书" pitchFamily="49" charset="-122"/>
                <a:ea typeface="隶书" pitchFamily="49" charset="-122"/>
              </a:rPr>
              <a:t>师幼互动诗歌接龙。（进行</a:t>
            </a:r>
            <a:r>
              <a:rPr lang="en-US" altLang="zh-CN" sz="2400" dirty="0">
                <a:latin typeface="隶书" pitchFamily="49" charset="-122"/>
                <a:ea typeface="隶书" pitchFamily="49" charset="-122"/>
              </a:rPr>
              <a:t>2</a:t>
            </a:r>
            <a:r>
              <a:rPr lang="zh-CN" altLang="zh-CN" sz="2400" dirty="0">
                <a:latin typeface="隶书" pitchFamily="49" charset="-122"/>
                <a:ea typeface="隶书" pitchFamily="49" charset="-122"/>
              </a:rPr>
              <a:t>遍，师幼交换顺序</a:t>
            </a:r>
            <a:r>
              <a:rPr lang="zh-CN" altLang="zh-CN" sz="2400" dirty="0" smtClean="0">
                <a:latin typeface="隶书" pitchFamily="49" charset="-122"/>
                <a:ea typeface="隶书" pitchFamily="49" charset="-122"/>
              </a:rPr>
              <a:t>）</a:t>
            </a:r>
            <a:endParaRPr lang="en-US" altLang="zh-CN" sz="2400" dirty="0" smtClean="0">
              <a:latin typeface="隶书" pitchFamily="49" charset="-122"/>
              <a:ea typeface="隶书" pitchFamily="49" charset="-122"/>
            </a:endParaRPr>
          </a:p>
          <a:p>
            <a:pPr>
              <a:lnSpc>
                <a:spcPct val="200000"/>
              </a:lnSpc>
            </a:pPr>
            <a:r>
              <a:rPr lang="zh-CN" altLang="en-US" sz="2400" dirty="0" smtClean="0">
                <a:latin typeface="隶书" pitchFamily="49" charset="-122"/>
                <a:ea typeface="隶书" pitchFamily="49" charset="-122"/>
              </a:rPr>
              <a:t>（</a:t>
            </a:r>
            <a:r>
              <a:rPr lang="en-US" altLang="zh-CN" sz="2400" dirty="0" smtClean="0">
                <a:latin typeface="隶书" pitchFamily="49" charset="-122"/>
                <a:ea typeface="隶书" pitchFamily="49" charset="-122"/>
              </a:rPr>
              <a:t>4</a:t>
            </a:r>
            <a:r>
              <a:rPr lang="zh-CN" altLang="en-US" sz="2400" dirty="0" smtClean="0">
                <a:latin typeface="隶书" pitchFamily="49" charset="-122"/>
                <a:ea typeface="隶书" pitchFamily="49" charset="-122"/>
              </a:rPr>
              <a:t>）比赛：</a:t>
            </a:r>
            <a:r>
              <a:rPr lang="zh-CN" altLang="zh-CN" sz="2400" dirty="0" smtClean="0">
                <a:latin typeface="隶书" pitchFamily="49" charset="-122"/>
                <a:ea typeface="隶书" pitchFamily="49" charset="-122"/>
              </a:rPr>
              <a:t>老师</a:t>
            </a:r>
            <a:r>
              <a:rPr lang="zh-CN" altLang="zh-CN" sz="2400" dirty="0">
                <a:latin typeface="隶书" pitchFamily="49" charset="-122"/>
                <a:ea typeface="隶书" pitchFamily="49" charset="-122"/>
              </a:rPr>
              <a:t>来提问，你们来作</a:t>
            </a:r>
            <a:r>
              <a:rPr lang="zh-CN" altLang="zh-CN" sz="2400" dirty="0" smtClean="0">
                <a:latin typeface="隶书" pitchFamily="49" charset="-122"/>
                <a:ea typeface="隶书" pitchFamily="49" charset="-122"/>
              </a:rPr>
              <a:t>答</a:t>
            </a:r>
            <a:r>
              <a:rPr lang="zh-CN" altLang="en-US" sz="2400" dirty="0" smtClean="0">
                <a:latin typeface="隶书" pitchFamily="49" charset="-122"/>
                <a:ea typeface="隶书" pitchFamily="49" charset="-122"/>
              </a:rPr>
              <a:t>，然后交换</a:t>
            </a:r>
            <a:r>
              <a:rPr lang="zh-CN" altLang="zh-CN" sz="2400" dirty="0" smtClean="0">
                <a:latin typeface="隶书" pitchFamily="49" charset="-122"/>
                <a:ea typeface="隶书" pitchFamily="49" charset="-122"/>
              </a:rPr>
              <a:t>。</a:t>
            </a:r>
            <a:r>
              <a:rPr lang="zh-CN" altLang="en-US" sz="2400" dirty="0" smtClean="0">
                <a:latin typeface="隶书" pitchFamily="49" charset="-122"/>
                <a:ea typeface="隶书" pitchFamily="49" charset="-122"/>
              </a:rPr>
              <a:t>（中班</a:t>
            </a:r>
            <a:r>
              <a:rPr lang="en-US" altLang="zh-CN" sz="2400" dirty="0" smtClean="0">
                <a:latin typeface="隶书" pitchFamily="49" charset="-122"/>
                <a:ea typeface="隶书" pitchFamily="49" charset="-122"/>
              </a:rPr>
              <a:t>《</a:t>
            </a:r>
            <a:r>
              <a:rPr lang="zh-CN" altLang="en-US" sz="2400" dirty="0" smtClean="0">
                <a:latin typeface="隶书" pitchFamily="49" charset="-122"/>
                <a:ea typeface="隶书" pitchFamily="49" charset="-122"/>
              </a:rPr>
              <a:t>春天</a:t>
            </a:r>
            <a:r>
              <a:rPr lang="en-US" altLang="zh-CN" sz="2400" dirty="0" smtClean="0">
                <a:latin typeface="隶书" pitchFamily="49" charset="-122"/>
                <a:ea typeface="隶书" pitchFamily="49" charset="-122"/>
              </a:rPr>
              <a:t>》</a:t>
            </a:r>
            <a:r>
              <a:rPr lang="zh-CN" altLang="en-US" sz="2400" dirty="0" smtClean="0">
                <a:latin typeface="隶书" pitchFamily="49" charset="-122"/>
                <a:ea typeface="隶书" pitchFamily="49" charset="-122"/>
              </a:rPr>
              <a:t>）</a:t>
            </a:r>
            <a:endParaRPr lang="zh-CN" altLang="zh-CN" sz="2400" dirty="0">
              <a:latin typeface="隶书" pitchFamily="49" charset="-122"/>
              <a:ea typeface="隶书" pitchFamily="49" charset="-122"/>
            </a:endParaRPr>
          </a:p>
          <a:p>
            <a:endParaRPr lang="zh-CN" altLang="zh-CN" sz="2400" dirty="0"/>
          </a:p>
          <a:p>
            <a:pPr>
              <a:lnSpc>
                <a:spcPct val="200000"/>
              </a:lnSpc>
            </a:pPr>
            <a:endParaRPr lang="zh-CN" altLang="zh-CN" sz="2400" dirty="0">
              <a:latin typeface="宋体" pitchFamily="2" charset="-122"/>
              <a:ea typeface="宋体" pitchFamily="2" charset="-122"/>
            </a:endParaRPr>
          </a:p>
        </p:txBody>
      </p:sp>
    </p:spTree>
    <p:custDataLst>
      <p:tags r:id="rId1"/>
    </p:custDataLst>
    <p:extLst>
      <p:ext uri="{BB962C8B-B14F-4D97-AF65-F5344CB8AC3E}">
        <p14:creationId xmlns:p14="http://schemas.microsoft.com/office/powerpoint/2010/main" val="1235647101"/>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nodePh="1">
                                  <p:stCondLst>
                                    <p:cond delay="1000"/>
                                  </p:stCondLst>
                                  <p:endCondLst>
                                    <p:cond evt="begin" delay="0">
                                      <p:tn val="5"/>
                                    </p:cond>
                                  </p:end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anim calcmode="lin" valueType="num">
                                      <p:cBhvr>
                                        <p:cTn id="8" dur="1000" fill="hold"/>
                                        <p:tgtEl>
                                          <p:spTgt spid="21"/>
                                        </p:tgtEl>
                                        <p:attrNameLst>
                                          <p:attrName>ppt_x</p:attrName>
                                        </p:attrNameLst>
                                      </p:cBhvr>
                                      <p:tavLst>
                                        <p:tav tm="0">
                                          <p:val>
                                            <p:strVal val="#ppt_x"/>
                                          </p:val>
                                        </p:tav>
                                        <p:tav tm="100000">
                                          <p:val>
                                            <p:strVal val="#ppt_x"/>
                                          </p:val>
                                        </p:tav>
                                      </p:tavLst>
                                    </p:anim>
                                    <p:anim calcmode="lin" valueType="num">
                                      <p:cBhvr>
                                        <p:cTn id="9" dur="1000" fill="hold"/>
                                        <p:tgtEl>
                                          <p:spTgt spid="21"/>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nodePh="1">
                                  <p:stCondLst>
                                    <p:cond delay="1200"/>
                                  </p:stCondLst>
                                  <p:endCondLst>
                                    <p:cond evt="begin" delay="0">
                                      <p:tn val="10"/>
                                    </p:cond>
                                  </p:endCondLst>
                                  <p:childTnLst>
                                    <p:set>
                                      <p:cBhvr>
                                        <p:cTn id="11" dur="1" fill="hold">
                                          <p:stCondLst>
                                            <p:cond delay="0"/>
                                          </p:stCondLst>
                                        </p:cTn>
                                        <p:tgtEl>
                                          <p:spTgt spid="22"/>
                                        </p:tgtEl>
                                        <p:attrNameLst>
                                          <p:attrName>style.visibility</p:attrName>
                                        </p:attrNameLst>
                                      </p:cBhvr>
                                      <p:to>
                                        <p:strVal val="visible"/>
                                      </p:to>
                                    </p:set>
                                    <p:animEffect transition="in" filter="fade">
                                      <p:cBhvr>
                                        <p:cTn id="12" dur="1000"/>
                                        <p:tgtEl>
                                          <p:spTgt spid="22"/>
                                        </p:tgtEl>
                                      </p:cBhvr>
                                    </p:animEffect>
                                    <p:anim calcmode="lin" valueType="num">
                                      <p:cBhvr>
                                        <p:cTn id="13" dur="1000" fill="hold"/>
                                        <p:tgtEl>
                                          <p:spTgt spid="22"/>
                                        </p:tgtEl>
                                        <p:attrNameLst>
                                          <p:attrName>ppt_x</p:attrName>
                                        </p:attrNameLst>
                                      </p:cBhvr>
                                      <p:tavLst>
                                        <p:tav tm="0">
                                          <p:val>
                                            <p:strVal val="#ppt_x"/>
                                          </p:val>
                                        </p:tav>
                                        <p:tav tm="100000">
                                          <p:val>
                                            <p:strVal val="#ppt_x"/>
                                          </p:val>
                                        </p:tav>
                                      </p:tavLst>
                                    </p:anim>
                                    <p:anim calcmode="lin" valueType="num">
                                      <p:cBhvr>
                                        <p:cTn id="14" dur="1000" fill="hold"/>
                                        <p:tgtEl>
                                          <p:spTgt spid="22"/>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nodePh="1">
                                  <p:stCondLst>
                                    <p:cond delay="1400"/>
                                  </p:stCondLst>
                                  <p:endCondLst>
                                    <p:cond evt="begin" delay="0">
                                      <p:tn val="15"/>
                                    </p:cond>
                                  </p:endCondLst>
                                  <p:childTnLst>
                                    <p:set>
                                      <p:cBhvr>
                                        <p:cTn id="16" dur="1" fill="hold">
                                          <p:stCondLst>
                                            <p:cond delay="0"/>
                                          </p:stCondLst>
                                        </p:cTn>
                                        <p:tgtEl>
                                          <p:spTgt spid="23"/>
                                        </p:tgtEl>
                                        <p:attrNameLst>
                                          <p:attrName>style.visibility</p:attrName>
                                        </p:attrNameLst>
                                      </p:cBhvr>
                                      <p:to>
                                        <p:strVal val="visible"/>
                                      </p:to>
                                    </p:set>
                                    <p:animEffect transition="in" filter="fade">
                                      <p:cBhvr>
                                        <p:cTn id="17" dur="1000"/>
                                        <p:tgtEl>
                                          <p:spTgt spid="23"/>
                                        </p:tgtEl>
                                      </p:cBhvr>
                                    </p:animEffect>
                                    <p:anim calcmode="lin" valueType="num">
                                      <p:cBhvr>
                                        <p:cTn id="18" dur="1000" fill="hold"/>
                                        <p:tgtEl>
                                          <p:spTgt spid="23"/>
                                        </p:tgtEl>
                                        <p:attrNameLst>
                                          <p:attrName>ppt_x</p:attrName>
                                        </p:attrNameLst>
                                      </p:cBhvr>
                                      <p:tavLst>
                                        <p:tav tm="0">
                                          <p:val>
                                            <p:strVal val="#ppt_x"/>
                                          </p:val>
                                        </p:tav>
                                        <p:tav tm="100000">
                                          <p:val>
                                            <p:strVal val="#ppt_x"/>
                                          </p:val>
                                        </p:tav>
                                      </p:tavLst>
                                    </p:anim>
                                    <p:anim calcmode="lin" valueType="num">
                                      <p:cBhvr>
                                        <p:cTn id="19" dur="1000" fill="hold"/>
                                        <p:tgtEl>
                                          <p:spTgt spid="23"/>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1800"/>
                                  </p:stCondLst>
                                  <p:childTnLst>
                                    <p:set>
                                      <p:cBhvr>
                                        <p:cTn id="21" dur="1" fill="hold">
                                          <p:stCondLst>
                                            <p:cond delay="0"/>
                                          </p:stCondLst>
                                        </p:cTn>
                                        <p:tgtEl>
                                          <p:spTgt spid="48"/>
                                        </p:tgtEl>
                                        <p:attrNameLst>
                                          <p:attrName>style.visibility</p:attrName>
                                        </p:attrNameLst>
                                      </p:cBhvr>
                                      <p:to>
                                        <p:strVal val="visible"/>
                                      </p:to>
                                    </p:set>
                                    <p:animEffect transition="in" filter="fade">
                                      <p:cBhvr>
                                        <p:cTn id="22" dur="1000"/>
                                        <p:tgtEl>
                                          <p:spTgt spid="48"/>
                                        </p:tgtEl>
                                      </p:cBhvr>
                                    </p:animEffect>
                                    <p:anim calcmode="lin" valueType="num">
                                      <p:cBhvr>
                                        <p:cTn id="23" dur="1000" fill="hold"/>
                                        <p:tgtEl>
                                          <p:spTgt spid="48"/>
                                        </p:tgtEl>
                                        <p:attrNameLst>
                                          <p:attrName>ppt_x</p:attrName>
                                        </p:attrNameLst>
                                      </p:cBhvr>
                                      <p:tavLst>
                                        <p:tav tm="0">
                                          <p:val>
                                            <p:strVal val="#ppt_x"/>
                                          </p:val>
                                        </p:tav>
                                        <p:tav tm="100000">
                                          <p:val>
                                            <p:strVal val="#ppt_x"/>
                                          </p:val>
                                        </p:tav>
                                      </p:tavLst>
                                    </p:anim>
                                    <p:anim calcmode="lin" valueType="num">
                                      <p:cBhvr>
                                        <p:cTn id="24" dur="1000" fill="hold"/>
                                        <p:tgtEl>
                                          <p:spTgt spid="48"/>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2200"/>
                                  </p:stCondLst>
                                  <p:childTnLst>
                                    <p:set>
                                      <p:cBhvr>
                                        <p:cTn id="26" dur="1" fill="hold">
                                          <p:stCondLst>
                                            <p:cond delay="0"/>
                                          </p:stCondLst>
                                        </p:cTn>
                                        <p:tgtEl>
                                          <p:spTgt spid="39"/>
                                        </p:tgtEl>
                                        <p:attrNameLst>
                                          <p:attrName>style.visibility</p:attrName>
                                        </p:attrNameLst>
                                      </p:cBhvr>
                                      <p:to>
                                        <p:strVal val="visible"/>
                                      </p:to>
                                    </p:set>
                                    <p:animEffect transition="in" filter="fade">
                                      <p:cBhvr>
                                        <p:cTn id="27" dur="1000"/>
                                        <p:tgtEl>
                                          <p:spTgt spid="39"/>
                                        </p:tgtEl>
                                      </p:cBhvr>
                                    </p:animEffect>
                                    <p:anim calcmode="lin" valueType="num">
                                      <p:cBhvr>
                                        <p:cTn id="28" dur="1000" fill="hold"/>
                                        <p:tgtEl>
                                          <p:spTgt spid="39"/>
                                        </p:tgtEl>
                                        <p:attrNameLst>
                                          <p:attrName>ppt_x</p:attrName>
                                        </p:attrNameLst>
                                      </p:cBhvr>
                                      <p:tavLst>
                                        <p:tav tm="0">
                                          <p:val>
                                            <p:strVal val="#ppt_x"/>
                                          </p:val>
                                        </p:tav>
                                        <p:tav tm="100000">
                                          <p:val>
                                            <p:strVal val="#ppt_x"/>
                                          </p:val>
                                        </p:tav>
                                      </p:tavLst>
                                    </p:anim>
                                    <p:anim calcmode="lin" valueType="num">
                                      <p:cBhvr>
                                        <p:cTn id="29" dur="1000" fill="hold"/>
                                        <p:tgtEl>
                                          <p:spTgt spid="39"/>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2600"/>
                                  </p:stCondLst>
                                  <p:childTnLst>
                                    <p:set>
                                      <p:cBhvr>
                                        <p:cTn id="31" dur="1" fill="hold">
                                          <p:stCondLst>
                                            <p:cond delay="0"/>
                                          </p:stCondLst>
                                        </p:cTn>
                                        <p:tgtEl>
                                          <p:spTgt spid="40"/>
                                        </p:tgtEl>
                                        <p:attrNameLst>
                                          <p:attrName>style.visibility</p:attrName>
                                        </p:attrNameLst>
                                      </p:cBhvr>
                                      <p:to>
                                        <p:strVal val="visible"/>
                                      </p:to>
                                    </p:set>
                                    <p:animEffect transition="in" filter="fade">
                                      <p:cBhvr>
                                        <p:cTn id="32" dur="1000"/>
                                        <p:tgtEl>
                                          <p:spTgt spid="40"/>
                                        </p:tgtEl>
                                      </p:cBhvr>
                                    </p:animEffect>
                                    <p:anim calcmode="lin" valueType="num">
                                      <p:cBhvr>
                                        <p:cTn id="33" dur="1000" fill="hold"/>
                                        <p:tgtEl>
                                          <p:spTgt spid="40"/>
                                        </p:tgtEl>
                                        <p:attrNameLst>
                                          <p:attrName>ppt_x</p:attrName>
                                        </p:attrNameLst>
                                      </p:cBhvr>
                                      <p:tavLst>
                                        <p:tav tm="0">
                                          <p:val>
                                            <p:strVal val="#ppt_x"/>
                                          </p:val>
                                        </p:tav>
                                        <p:tav tm="100000">
                                          <p:val>
                                            <p:strVal val="#ppt_x"/>
                                          </p:val>
                                        </p:tav>
                                      </p:tavLst>
                                    </p:anim>
                                    <p:anim calcmode="lin" valueType="num">
                                      <p:cBhvr>
                                        <p:cTn id="34" dur="1000" fill="hold"/>
                                        <p:tgtEl>
                                          <p:spTgt spid="40"/>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3000"/>
                                  </p:stCondLst>
                                  <p:childTnLst>
                                    <p:set>
                                      <p:cBhvr>
                                        <p:cTn id="36" dur="1" fill="hold">
                                          <p:stCondLst>
                                            <p:cond delay="0"/>
                                          </p:stCondLst>
                                        </p:cTn>
                                        <p:tgtEl>
                                          <p:spTgt spid="41"/>
                                        </p:tgtEl>
                                        <p:attrNameLst>
                                          <p:attrName>style.visibility</p:attrName>
                                        </p:attrNameLst>
                                      </p:cBhvr>
                                      <p:to>
                                        <p:strVal val="visible"/>
                                      </p:to>
                                    </p:set>
                                    <p:animEffect transition="in" filter="fade">
                                      <p:cBhvr>
                                        <p:cTn id="37" dur="1000"/>
                                        <p:tgtEl>
                                          <p:spTgt spid="41"/>
                                        </p:tgtEl>
                                      </p:cBhvr>
                                    </p:animEffect>
                                    <p:anim calcmode="lin" valueType="num">
                                      <p:cBhvr>
                                        <p:cTn id="38" dur="1000" fill="hold"/>
                                        <p:tgtEl>
                                          <p:spTgt spid="41"/>
                                        </p:tgtEl>
                                        <p:attrNameLst>
                                          <p:attrName>ppt_x</p:attrName>
                                        </p:attrNameLst>
                                      </p:cBhvr>
                                      <p:tavLst>
                                        <p:tav tm="0">
                                          <p:val>
                                            <p:strVal val="#ppt_x"/>
                                          </p:val>
                                        </p:tav>
                                        <p:tav tm="100000">
                                          <p:val>
                                            <p:strVal val="#ppt_x"/>
                                          </p:val>
                                        </p:tav>
                                      </p:tavLst>
                                    </p:anim>
                                    <p:anim calcmode="lin" valueType="num">
                                      <p:cBhvr>
                                        <p:cTn id="39" dur="1000" fill="hold"/>
                                        <p:tgtEl>
                                          <p:spTgt spid="4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40" grpId="0" animBg="1"/>
      <p:bldP spid="41" grpId="0" animBg="1"/>
      <p:bldP spid="48" grpId="0" animBg="1"/>
      <p:bldP spid="21" grpId="0"/>
      <p:bldP spid="22" grpId="0"/>
      <p:bldP spid="23"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PA_MH_Entry_2"/>
          <p:cNvSpPr/>
          <p:nvPr>
            <p:custDataLst>
              <p:tags r:id="rId2"/>
            </p:custDataLst>
          </p:nvPr>
        </p:nvSpPr>
        <p:spPr>
          <a:xfrm>
            <a:off x="2391326" y="2745048"/>
            <a:ext cx="8061853" cy="661117"/>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2700" cap="sq">
            <a:solidFill>
              <a:schemeClr val="accent1">
                <a:lumMod val="60000"/>
                <a:lumOff val="40000"/>
              </a:schemeClr>
            </a:solidFill>
            <a:prstDash val="dash"/>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rmAutofit/>
          </a:bodyPr>
          <a:lstStyle/>
          <a:p>
            <a:pPr algn="ctr">
              <a:lnSpc>
                <a:spcPct val="130000"/>
              </a:lnSpc>
            </a:pPr>
            <a:endParaRPr lang="zh-CN" altLang="en-US" sz="2000" dirty="0">
              <a:solidFill>
                <a:srgbClr val="B2B2B2"/>
              </a:solidFill>
              <a:cs typeface="+mn-ea"/>
              <a:sym typeface="+mn-lt"/>
            </a:endParaRPr>
          </a:p>
        </p:txBody>
      </p:sp>
      <p:sp>
        <p:nvSpPr>
          <p:cNvPr id="40" name="PA_MH_Entry_3"/>
          <p:cNvSpPr/>
          <p:nvPr>
            <p:custDataLst>
              <p:tags r:id="rId3"/>
            </p:custDataLst>
          </p:nvPr>
        </p:nvSpPr>
        <p:spPr>
          <a:xfrm>
            <a:off x="5754180" y="3770299"/>
            <a:ext cx="4698999" cy="661117"/>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2700" cap="sq">
            <a:solidFill>
              <a:schemeClr val="accent1">
                <a:lumMod val="60000"/>
                <a:lumOff val="40000"/>
              </a:schemeClr>
            </a:solidFill>
            <a:prstDash val="dash"/>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rmAutofit/>
          </a:bodyPr>
          <a:lstStyle/>
          <a:p>
            <a:pPr algn="ctr">
              <a:lnSpc>
                <a:spcPct val="130000"/>
              </a:lnSpc>
            </a:pPr>
            <a:endParaRPr lang="zh-CN" altLang="en-US" sz="2000" dirty="0">
              <a:solidFill>
                <a:srgbClr val="B2B2B2"/>
              </a:solidFill>
              <a:cs typeface="+mn-ea"/>
              <a:sym typeface="+mn-lt"/>
            </a:endParaRPr>
          </a:p>
        </p:txBody>
      </p:sp>
      <p:sp>
        <p:nvSpPr>
          <p:cNvPr id="41" name="PA_MH_Entry_4"/>
          <p:cNvSpPr/>
          <p:nvPr>
            <p:custDataLst>
              <p:tags r:id="rId4"/>
            </p:custDataLst>
          </p:nvPr>
        </p:nvSpPr>
        <p:spPr>
          <a:xfrm>
            <a:off x="5754180" y="4795550"/>
            <a:ext cx="4698999" cy="661117"/>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2700" cap="sq">
            <a:solidFill>
              <a:schemeClr val="accent1">
                <a:lumMod val="60000"/>
                <a:lumOff val="40000"/>
              </a:schemeClr>
            </a:solidFill>
            <a:prstDash val="dash"/>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rmAutofit/>
          </a:bodyPr>
          <a:lstStyle/>
          <a:p>
            <a:pPr algn="ctr">
              <a:lnSpc>
                <a:spcPct val="130000"/>
              </a:lnSpc>
            </a:pPr>
            <a:endParaRPr lang="zh-CN" altLang="en-US" sz="2000" dirty="0">
              <a:solidFill>
                <a:srgbClr val="B2B2B2"/>
              </a:solidFill>
              <a:cs typeface="+mn-ea"/>
              <a:sym typeface="+mn-lt"/>
            </a:endParaRPr>
          </a:p>
        </p:txBody>
      </p:sp>
      <p:sp>
        <p:nvSpPr>
          <p:cNvPr id="48" name="PA_MH_Entry_1"/>
          <p:cNvSpPr/>
          <p:nvPr>
            <p:custDataLst>
              <p:tags r:id="rId5"/>
            </p:custDataLst>
          </p:nvPr>
        </p:nvSpPr>
        <p:spPr>
          <a:xfrm>
            <a:off x="2391325" y="1719797"/>
            <a:ext cx="8061854" cy="3226776"/>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2700" cap="sq">
            <a:solidFill>
              <a:schemeClr val="accent1">
                <a:lumMod val="60000"/>
                <a:lumOff val="40000"/>
              </a:schemeClr>
            </a:solidFill>
            <a:prstDash val="dash"/>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rmAutofit fontScale="47500" lnSpcReduction="20000"/>
          </a:bodyPr>
          <a:lstStyle/>
          <a:p>
            <a:r>
              <a:rPr lang="zh-CN" altLang="en-US" sz="2800" b="1" dirty="0" smtClean="0">
                <a:solidFill>
                  <a:schemeClr val="tx1"/>
                </a:solidFill>
                <a:cs typeface="+mn-ea"/>
                <a:sym typeface="+mn-lt"/>
              </a:rPr>
              <a:t>    </a:t>
            </a:r>
            <a:r>
              <a:rPr lang="zh-CN" altLang="zh-CN" sz="2800" dirty="0"/>
              <a:t>（</a:t>
            </a:r>
            <a:r>
              <a:rPr lang="en-US" altLang="zh-CN" sz="2800" dirty="0" smtClean="0"/>
              <a:t>1</a:t>
            </a:r>
            <a:r>
              <a:rPr lang="zh-CN" altLang="zh-CN" sz="1600" dirty="0"/>
              <a:t>文学活动目标转化的科学性要求教师在设计活动时认真了解《学前儿童语言学习与发展核心经验》中介绍了核心经验的三个阶段具体要求，并根据幼儿的年龄特点、发展水平等，以幼儿“最近发展区”，确定促进幼儿文学学习和发展的目标。目标的制定转化一定以核心经验为基础，怎样科学的将初始阶段、稳定阶段和拓展阶段的目标转化到具体的活动中去。</a:t>
            </a:r>
          </a:p>
          <a:p>
            <a:r>
              <a:rPr lang="zh-CN" altLang="zh-CN" sz="2800" dirty="0" smtClean="0"/>
              <a:t>）科学性</a:t>
            </a:r>
            <a:r>
              <a:rPr lang="zh-CN" altLang="zh-CN" sz="2800" dirty="0"/>
              <a:t>（</a:t>
            </a:r>
            <a:r>
              <a:rPr lang="en-US" altLang="zh-CN" sz="2800" dirty="0"/>
              <a:t>1</a:t>
            </a:r>
            <a:r>
              <a:rPr lang="zh-CN" altLang="zh-CN" sz="2800" dirty="0"/>
              <a:t>）科学性</a:t>
            </a:r>
          </a:p>
          <a:p>
            <a:pPr indent="304800" algn="just">
              <a:lnSpc>
                <a:spcPct val="150000"/>
              </a:lnSpc>
              <a:spcAft>
                <a:spcPts val="0"/>
              </a:spcAft>
            </a:pPr>
            <a:r>
              <a:rPr lang="zh-CN" altLang="zh-CN" sz="2800" dirty="0"/>
              <a:t>文学活动目标</a:t>
            </a:r>
            <a:r>
              <a:rPr lang="zh-CN" altLang="zh-CN" sz="2800" dirty="0" smtClean="0"/>
              <a:t>转</a:t>
            </a:r>
            <a:r>
              <a:rPr lang="zh-CN" altLang="zh-CN" sz="2800" kern="100" dirty="0">
                <a:latin typeface="Calibri"/>
                <a:ea typeface="宋体"/>
                <a:cs typeface="Times New Roman"/>
              </a:rPr>
              <a:t>文学活动目标转化的科学性要求教师在设计活动时认真了解《学前儿童语言学习与发展核心经验》中介绍了核心经验的三个阶段具体要求，并根据幼儿的年龄特点、发展水平等，以幼儿“最近发展区”，确定促进幼儿文学学习和发展的目标。目标的制定转化一定以核心经验为基础，怎样科学的将初始阶段、稳定阶段和拓展阶段的目标转化到具体的活动中去。</a:t>
            </a:r>
            <a:endParaRPr lang="zh-CN" altLang="zh-CN" sz="2000" kern="100" dirty="0">
              <a:latin typeface="Calibri"/>
              <a:ea typeface="宋体"/>
              <a:cs typeface="Times New Roman"/>
            </a:endParaRPr>
          </a:p>
          <a:p>
            <a:r>
              <a:rPr lang="zh-CN" altLang="zh-CN" sz="2800" dirty="0" smtClean="0"/>
              <a:t>化</a:t>
            </a:r>
            <a:r>
              <a:rPr lang="zh-CN" altLang="zh-CN" sz="2800" dirty="0"/>
              <a:t>的科学性要求教师在设计活动时认真了解《学前儿童语言学习与发展核心经验》中介绍了核心经验的三个阶段具体要求，并根据幼儿的年龄特点、发展水平等，以幼儿“最近</a:t>
            </a:r>
            <a:r>
              <a:rPr lang="zh-CN" altLang="zh-CN" sz="2800" dirty="0" smtClean="0"/>
              <a:t>发</a:t>
            </a:r>
            <a:r>
              <a:rPr lang="zh-CN" altLang="zh-CN" sz="1600" dirty="0"/>
              <a:t>文学活动目标转化的科学性要求教师在设计活动时认真了解《学前儿童语言学习与发展核心经验》中介绍了核心经验的三个阶段具体要求，并根据幼儿的年龄特点、发展水平等，以幼儿“最近发展区”，确定促进幼儿文学学习和发展的目标。目标的制定转化一定以核心经验为基础，怎样科学的将初始阶段、稳定阶段和拓展阶段的目标转化到具体的活动中去。</a:t>
            </a:r>
          </a:p>
          <a:p>
            <a:r>
              <a:rPr lang="zh-CN" altLang="zh-CN" sz="2800" dirty="0" smtClean="0"/>
              <a:t>展区</a:t>
            </a:r>
            <a:r>
              <a:rPr lang="zh-CN" altLang="zh-CN" sz="2800" dirty="0"/>
              <a:t>”，确定促进幼儿文学学习和发展的目标。目标的制定转化一定以核心经验为基础，怎样科学的将初始阶段、稳定阶段和拓展阶段的目标转化到具体的活动中去。</a:t>
            </a:r>
          </a:p>
          <a:p>
            <a:endParaRPr lang="zh-CN" altLang="zh-CN" sz="2800" dirty="0"/>
          </a:p>
          <a:p>
            <a:r>
              <a:rPr lang="zh-CN" altLang="zh-CN" sz="2800" dirty="0"/>
              <a:t>文学活动目标转化的科学性要求教师在设计活动时认真了解《学前儿童语言学习与发展核心经验》中介绍了核心经验的三个阶段具体要求，并根据幼儿的年龄特点、发展水平等，以幼儿“最近发展区”，确定促进幼儿文学学习和发展的目标。目标的制定转化一定以核心经验为基础，怎样科学的将初始阶段、稳定阶段和拓展阶段的目标转化到具体的活动中去。</a:t>
            </a:r>
          </a:p>
        </p:txBody>
      </p:sp>
      <p:sp>
        <p:nvSpPr>
          <p:cNvPr id="21" name="PA_MH_Others_1"/>
          <p:cNvSpPr/>
          <p:nvPr>
            <p:custDataLst>
              <p:tags r:id="rId6"/>
            </p:custDataLst>
          </p:nvPr>
        </p:nvSpPr>
        <p:spPr>
          <a:xfrm>
            <a:off x="1605393" y="763082"/>
            <a:ext cx="1317336" cy="1321695"/>
          </a:xfrm>
          <a:prstGeom prst="hexagon">
            <a:avLst/>
          </a:prstGeom>
          <a:noFill/>
          <a:ln w="12700" cap="flat" cmpd="sng" algn="ctr">
            <a:noFill/>
            <a:prstDash val="solid"/>
            <a:miter lim="800000"/>
          </a:ln>
          <a:effectLst/>
        </p:spPr>
        <p:txBody>
          <a:bodyPr bIns="180000" anchor="ctr">
            <a:noAutofit/>
          </a:bodyPr>
          <a:lstStyle/>
          <a:p>
            <a:pPr algn="ctr">
              <a:defRPr/>
            </a:pPr>
            <a:endParaRPr lang="zh-CN" altLang="en-US" sz="8800" b="1" kern="0" dirty="0">
              <a:ln>
                <a:solidFill>
                  <a:srgbClr val="FFFFFF"/>
                </a:solidFill>
              </a:ln>
              <a:cs typeface="+mn-ea"/>
              <a:sym typeface="+mn-lt"/>
            </a:endParaRPr>
          </a:p>
        </p:txBody>
      </p:sp>
      <p:sp>
        <p:nvSpPr>
          <p:cNvPr id="22" name="PA_MH_Others_2"/>
          <p:cNvSpPr/>
          <p:nvPr>
            <p:custDataLst>
              <p:tags r:id="rId7"/>
            </p:custDataLst>
          </p:nvPr>
        </p:nvSpPr>
        <p:spPr>
          <a:xfrm>
            <a:off x="-1167788" y="564903"/>
            <a:ext cx="13043971" cy="764498"/>
          </a:xfrm>
          <a:prstGeom prst="ellipse">
            <a:avLst/>
          </a:prstGeom>
          <a:noFill/>
          <a:ln w="12700" cap="flat" cmpd="sng" algn="ctr">
            <a:noFill/>
            <a:prstDash val="solid"/>
            <a:miter lim="800000"/>
          </a:ln>
          <a:effectLst/>
        </p:spPr>
        <p:txBody>
          <a:bodyPr anchor="ctr">
            <a:noAutofit/>
          </a:bodyPr>
          <a:lstStyle/>
          <a:p>
            <a:pPr>
              <a:defRPr/>
            </a:pPr>
            <a:r>
              <a:rPr lang="zh-CN" altLang="en-US" sz="4000" b="1" kern="0" dirty="0" smtClean="0">
                <a:ln>
                  <a:solidFill>
                    <a:srgbClr val="FFFFFF"/>
                  </a:solidFill>
                </a:ln>
                <a:solidFill>
                  <a:srgbClr val="0070C0"/>
                </a:solidFill>
                <a:latin typeface="华文新魏" pitchFamily="2" charset="-122"/>
                <a:ea typeface="华文新魏" pitchFamily="2" charset="-122"/>
                <a:cs typeface="+mn-ea"/>
                <a:sym typeface="+mn-lt"/>
              </a:rPr>
              <a:t>策略三：表现与创造</a:t>
            </a:r>
            <a:r>
              <a:rPr lang="en-US" altLang="zh-CN" sz="4000" b="1" kern="0" dirty="0" smtClean="0">
                <a:ln>
                  <a:solidFill>
                    <a:srgbClr val="FFFFFF"/>
                  </a:solidFill>
                </a:ln>
                <a:solidFill>
                  <a:srgbClr val="0070C0"/>
                </a:solidFill>
                <a:latin typeface="华文新魏" pitchFamily="2" charset="-122"/>
                <a:ea typeface="华文新魏" pitchFamily="2" charset="-122"/>
                <a:cs typeface="+mn-ea"/>
                <a:sym typeface="+mn-lt"/>
              </a:rPr>
              <a:t>——</a:t>
            </a:r>
            <a:r>
              <a:rPr lang="zh-CN" altLang="en-US" sz="4000" b="1" kern="0" dirty="0" smtClean="0">
                <a:ln>
                  <a:solidFill>
                    <a:srgbClr val="FFFFFF"/>
                  </a:solidFill>
                </a:ln>
                <a:solidFill>
                  <a:srgbClr val="0070C0"/>
                </a:solidFill>
                <a:latin typeface="华文新魏" pitchFamily="2" charset="-122"/>
                <a:ea typeface="华文新魏" pitchFamily="2" charset="-122"/>
                <a:cs typeface="+mn-ea"/>
                <a:sym typeface="+mn-lt"/>
              </a:rPr>
              <a:t>展现文学</a:t>
            </a:r>
            <a:r>
              <a:rPr lang="zh-CN" altLang="en-US" sz="4000" b="1" kern="0" dirty="0">
                <a:ln>
                  <a:solidFill>
                    <a:srgbClr val="FFFFFF"/>
                  </a:solidFill>
                </a:ln>
                <a:solidFill>
                  <a:srgbClr val="0070C0"/>
                </a:solidFill>
                <a:latin typeface="华文新魏" pitchFamily="2" charset="-122"/>
                <a:ea typeface="华文新魏" pitchFamily="2" charset="-122"/>
                <a:cs typeface="+mn-ea"/>
                <a:sym typeface="+mn-lt"/>
              </a:rPr>
              <a:t>之美</a:t>
            </a:r>
          </a:p>
        </p:txBody>
      </p:sp>
      <p:sp>
        <p:nvSpPr>
          <p:cNvPr id="23" name="PA_MH_Others_3"/>
          <p:cNvSpPr txBox="1"/>
          <p:nvPr>
            <p:custDataLst>
              <p:tags r:id="rId8"/>
            </p:custDataLst>
          </p:nvPr>
        </p:nvSpPr>
        <p:spPr>
          <a:xfrm rot="5400000">
            <a:off x="356682" y="3422023"/>
            <a:ext cx="3484512" cy="584775"/>
          </a:xfrm>
          <a:prstGeom prst="rect">
            <a:avLst/>
          </a:prstGeom>
          <a:noFill/>
        </p:spPr>
        <p:txBody>
          <a:bodyPr vert="horz" wrap="none" anchor="ctr" anchorCtr="0">
            <a:noAutofit/>
          </a:bodyPr>
          <a:lstStyle/>
          <a:p>
            <a:pPr>
              <a:defRPr/>
            </a:pPr>
            <a:endParaRPr lang="zh-CN" altLang="en-US" sz="3600" kern="0" spc="500" dirty="0">
              <a:solidFill>
                <a:schemeClr val="tx1">
                  <a:lumMod val="65000"/>
                  <a:lumOff val="35000"/>
                </a:schemeClr>
              </a:solidFill>
              <a:cs typeface="+mn-ea"/>
              <a:sym typeface="+mn-lt"/>
            </a:endParaRPr>
          </a:p>
        </p:txBody>
      </p:sp>
      <p:sp>
        <p:nvSpPr>
          <p:cNvPr id="3" name="矩形 2"/>
          <p:cNvSpPr/>
          <p:nvPr/>
        </p:nvSpPr>
        <p:spPr>
          <a:xfrm>
            <a:off x="1905918" y="1329401"/>
            <a:ext cx="8659258" cy="3539430"/>
          </a:xfrm>
          <a:prstGeom prst="rect">
            <a:avLst/>
          </a:prstGeom>
        </p:spPr>
        <p:txBody>
          <a:bodyPr wrap="square">
            <a:spAutoFit/>
          </a:bodyPr>
          <a:lstStyle/>
          <a:p>
            <a:pPr>
              <a:lnSpc>
                <a:spcPct val="200000"/>
              </a:lnSpc>
            </a:pPr>
            <a:r>
              <a:rPr lang="en-US" altLang="zh-CN" sz="2800" dirty="0" smtClean="0">
                <a:latin typeface="宋体" pitchFamily="2" charset="-122"/>
                <a:ea typeface="宋体" pitchFamily="2" charset="-122"/>
              </a:rPr>
              <a:t>1.</a:t>
            </a:r>
            <a:r>
              <a:rPr lang="zh-CN" altLang="en-US" sz="2800" dirty="0">
                <a:latin typeface="宋体" pitchFamily="2" charset="-122"/>
                <a:ea typeface="宋体" pitchFamily="2" charset="-122"/>
              </a:rPr>
              <a:t>创造性想象和语言表述</a:t>
            </a:r>
            <a:r>
              <a:rPr lang="zh-CN" altLang="en-US" sz="2800" dirty="0" smtClean="0">
                <a:latin typeface="宋体" pitchFamily="2" charset="-122"/>
                <a:ea typeface="宋体" pitchFamily="2" charset="-122"/>
              </a:rPr>
              <a:t>。开展创编、仿编文学作品。</a:t>
            </a:r>
            <a:endParaRPr lang="en-US" altLang="zh-CN" sz="2800" dirty="0" smtClean="0">
              <a:latin typeface="宋体" pitchFamily="2" charset="-122"/>
              <a:ea typeface="宋体" pitchFamily="2" charset="-122"/>
            </a:endParaRPr>
          </a:p>
          <a:p>
            <a:pPr>
              <a:lnSpc>
                <a:spcPct val="200000"/>
              </a:lnSpc>
            </a:pPr>
            <a:r>
              <a:rPr lang="en-US" altLang="zh-CN" sz="2800" dirty="0" smtClean="0">
                <a:latin typeface="宋体" pitchFamily="2" charset="-122"/>
                <a:ea typeface="宋体" pitchFamily="2" charset="-122"/>
              </a:rPr>
              <a:t>2.</a:t>
            </a:r>
            <a:r>
              <a:rPr lang="zh-CN" altLang="en-US" sz="2800" dirty="0" smtClean="0">
                <a:latin typeface="宋体" pitchFamily="2" charset="-122"/>
                <a:ea typeface="宋体" pitchFamily="2" charset="-122"/>
              </a:rPr>
              <a:t> 开展</a:t>
            </a:r>
            <a:r>
              <a:rPr lang="zh-CN" altLang="en-US" sz="2800" dirty="0">
                <a:latin typeface="宋体" pitchFamily="2" charset="-122"/>
                <a:ea typeface="宋体" pitchFamily="2" charset="-122"/>
              </a:rPr>
              <a:t>迁移文学作品经验，开展相关绘画、手工等活动。</a:t>
            </a:r>
            <a:endParaRPr lang="en-US" altLang="zh-CN" sz="2800" dirty="0">
              <a:latin typeface="宋体" pitchFamily="2" charset="-122"/>
              <a:ea typeface="宋体" pitchFamily="2" charset="-122"/>
            </a:endParaRPr>
          </a:p>
          <a:p>
            <a:pPr>
              <a:lnSpc>
                <a:spcPct val="200000"/>
              </a:lnSpc>
            </a:pPr>
            <a:endParaRPr lang="zh-CN" altLang="zh-CN" sz="2800" dirty="0">
              <a:latin typeface="宋体" pitchFamily="2" charset="-122"/>
              <a:ea typeface="宋体" pitchFamily="2" charset="-122"/>
            </a:endParaRPr>
          </a:p>
        </p:txBody>
      </p:sp>
    </p:spTree>
    <p:custDataLst>
      <p:tags r:id="rId1"/>
    </p:custDataLst>
    <p:extLst>
      <p:ext uri="{BB962C8B-B14F-4D97-AF65-F5344CB8AC3E}">
        <p14:creationId xmlns:p14="http://schemas.microsoft.com/office/powerpoint/2010/main" val="475468343"/>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nodePh="1">
                                  <p:stCondLst>
                                    <p:cond delay="1000"/>
                                  </p:stCondLst>
                                  <p:endCondLst>
                                    <p:cond evt="begin" delay="0">
                                      <p:tn val="5"/>
                                    </p:cond>
                                  </p:end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anim calcmode="lin" valueType="num">
                                      <p:cBhvr>
                                        <p:cTn id="8" dur="1000" fill="hold"/>
                                        <p:tgtEl>
                                          <p:spTgt spid="21"/>
                                        </p:tgtEl>
                                        <p:attrNameLst>
                                          <p:attrName>ppt_x</p:attrName>
                                        </p:attrNameLst>
                                      </p:cBhvr>
                                      <p:tavLst>
                                        <p:tav tm="0">
                                          <p:val>
                                            <p:strVal val="#ppt_x"/>
                                          </p:val>
                                        </p:tav>
                                        <p:tav tm="100000">
                                          <p:val>
                                            <p:strVal val="#ppt_x"/>
                                          </p:val>
                                        </p:tav>
                                      </p:tavLst>
                                    </p:anim>
                                    <p:anim calcmode="lin" valueType="num">
                                      <p:cBhvr>
                                        <p:cTn id="9" dur="1000" fill="hold"/>
                                        <p:tgtEl>
                                          <p:spTgt spid="21"/>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1200"/>
                                  </p:stCondLst>
                                  <p:childTnLst>
                                    <p:set>
                                      <p:cBhvr>
                                        <p:cTn id="11" dur="1" fill="hold">
                                          <p:stCondLst>
                                            <p:cond delay="0"/>
                                          </p:stCondLst>
                                        </p:cTn>
                                        <p:tgtEl>
                                          <p:spTgt spid="22"/>
                                        </p:tgtEl>
                                        <p:attrNameLst>
                                          <p:attrName>style.visibility</p:attrName>
                                        </p:attrNameLst>
                                      </p:cBhvr>
                                      <p:to>
                                        <p:strVal val="visible"/>
                                      </p:to>
                                    </p:set>
                                    <p:animEffect transition="in" filter="fade">
                                      <p:cBhvr>
                                        <p:cTn id="12" dur="1000"/>
                                        <p:tgtEl>
                                          <p:spTgt spid="22"/>
                                        </p:tgtEl>
                                      </p:cBhvr>
                                    </p:animEffect>
                                    <p:anim calcmode="lin" valueType="num">
                                      <p:cBhvr>
                                        <p:cTn id="13" dur="1000" fill="hold"/>
                                        <p:tgtEl>
                                          <p:spTgt spid="22"/>
                                        </p:tgtEl>
                                        <p:attrNameLst>
                                          <p:attrName>ppt_x</p:attrName>
                                        </p:attrNameLst>
                                      </p:cBhvr>
                                      <p:tavLst>
                                        <p:tav tm="0">
                                          <p:val>
                                            <p:strVal val="#ppt_x"/>
                                          </p:val>
                                        </p:tav>
                                        <p:tav tm="100000">
                                          <p:val>
                                            <p:strVal val="#ppt_x"/>
                                          </p:val>
                                        </p:tav>
                                      </p:tavLst>
                                    </p:anim>
                                    <p:anim calcmode="lin" valueType="num">
                                      <p:cBhvr>
                                        <p:cTn id="14" dur="1000" fill="hold"/>
                                        <p:tgtEl>
                                          <p:spTgt spid="22"/>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nodePh="1">
                                  <p:stCondLst>
                                    <p:cond delay="1400"/>
                                  </p:stCondLst>
                                  <p:endCondLst>
                                    <p:cond evt="begin" delay="0">
                                      <p:tn val="15"/>
                                    </p:cond>
                                  </p:endCondLst>
                                  <p:childTnLst>
                                    <p:set>
                                      <p:cBhvr>
                                        <p:cTn id="16" dur="1" fill="hold">
                                          <p:stCondLst>
                                            <p:cond delay="0"/>
                                          </p:stCondLst>
                                        </p:cTn>
                                        <p:tgtEl>
                                          <p:spTgt spid="23"/>
                                        </p:tgtEl>
                                        <p:attrNameLst>
                                          <p:attrName>style.visibility</p:attrName>
                                        </p:attrNameLst>
                                      </p:cBhvr>
                                      <p:to>
                                        <p:strVal val="visible"/>
                                      </p:to>
                                    </p:set>
                                    <p:animEffect transition="in" filter="fade">
                                      <p:cBhvr>
                                        <p:cTn id="17" dur="1000"/>
                                        <p:tgtEl>
                                          <p:spTgt spid="23"/>
                                        </p:tgtEl>
                                      </p:cBhvr>
                                    </p:animEffect>
                                    <p:anim calcmode="lin" valueType="num">
                                      <p:cBhvr>
                                        <p:cTn id="18" dur="1000" fill="hold"/>
                                        <p:tgtEl>
                                          <p:spTgt spid="23"/>
                                        </p:tgtEl>
                                        <p:attrNameLst>
                                          <p:attrName>ppt_x</p:attrName>
                                        </p:attrNameLst>
                                      </p:cBhvr>
                                      <p:tavLst>
                                        <p:tav tm="0">
                                          <p:val>
                                            <p:strVal val="#ppt_x"/>
                                          </p:val>
                                        </p:tav>
                                        <p:tav tm="100000">
                                          <p:val>
                                            <p:strVal val="#ppt_x"/>
                                          </p:val>
                                        </p:tav>
                                      </p:tavLst>
                                    </p:anim>
                                    <p:anim calcmode="lin" valueType="num">
                                      <p:cBhvr>
                                        <p:cTn id="19" dur="1000" fill="hold"/>
                                        <p:tgtEl>
                                          <p:spTgt spid="23"/>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1800"/>
                                  </p:stCondLst>
                                  <p:childTnLst>
                                    <p:set>
                                      <p:cBhvr>
                                        <p:cTn id="21" dur="1" fill="hold">
                                          <p:stCondLst>
                                            <p:cond delay="0"/>
                                          </p:stCondLst>
                                        </p:cTn>
                                        <p:tgtEl>
                                          <p:spTgt spid="48"/>
                                        </p:tgtEl>
                                        <p:attrNameLst>
                                          <p:attrName>style.visibility</p:attrName>
                                        </p:attrNameLst>
                                      </p:cBhvr>
                                      <p:to>
                                        <p:strVal val="visible"/>
                                      </p:to>
                                    </p:set>
                                    <p:animEffect transition="in" filter="fade">
                                      <p:cBhvr>
                                        <p:cTn id="22" dur="1000"/>
                                        <p:tgtEl>
                                          <p:spTgt spid="48"/>
                                        </p:tgtEl>
                                      </p:cBhvr>
                                    </p:animEffect>
                                    <p:anim calcmode="lin" valueType="num">
                                      <p:cBhvr>
                                        <p:cTn id="23" dur="1000" fill="hold"/>
                                        <p:tgtEl>
                                          <p:spTgt spid="48"/>
                                        </p:tgtEl>
                                        <p:attrNameLst>
                                          <p:attrName>ppt_x</p:attrName>
                                        </p:attrNameLst>
                                      </p:cBhvr>
                                      <p:tavLst>
                                        <p:tav tm="0">
                                          <p:val>
                                            <p:strVal val="#ppt_x"/>
                                          </p:val>
                                        </p:tav>
                                        <p:tav tm="100000">
                                          <p:val>
                                            <p:strVal val="#ppt_x"/>
                                          </p:val>
                                        </p:tav>
                                      </p:tavLst>
                                    </p:anim>
                                    <p:anim calcmode="lin" valueType="num">
                                      <p:cBhvr>
                                        <p:cTn id="24" dur="1000" fill="hold"/>
                                        <p:tgtEl>
                                          <p:spTgt spid="48"/>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2200"/>
                                  </p:stCondLst>
                                  <p:childTnLst>
                                    <p:set>
                                      <p:cBhvr>
                                        <p:cTn id="26" dur="1" fill="hold">
                                          <p:stCondLst>
                                            <p:cond delay="0"/>
                                          </p:stCondLst>
                                        </p:cTn>
                                        <p:tgtEl>
                                          <p:spTgt spid="39"/>
                                        </p:tgtEl>
                                        <p:attrNameLst>
                                          <p:attrName>style.visibility</p:attrName>
                                        </p:attrNameLst>
                                      </p:cBhvr>
                                      <p:to>
                                        <p:strVal val="visible"/>
                                      </p:to>
                                    </p:set>
                                    <p:animEffect transition="in" filter="fade">
                                      <p:cBhvr>
                                        <p:cTn id="27" dur="1000"/>
                                        <p:tgtEl>
                                          <p:spTgt spid="39"/>
                                        </p:tgtEl>
                                      </p:cBhvr>
                                    </p:animEffect>
                                    <p:anim calcmode="lin" valueType="num">
                                      <p:cBhvr>
                                        <p:cTn id="28" dur="1000" fill="hold"/>
                                        <p:tgtEl>
                                          <p:spTgt spid="39"/>
                                        </p:tgtEl>
                                        <p:attrNameLst>
                                          <p:attrName>ppt_x</p:attrName>
                                        </p:attrNameLst>
                                      </p:cBhvr>
                                      <p:tavLst>
                                        <p:tav tm="0">
                                          <p:val>
                                            <p:strVal val="#ppt_x"/>
                                          </p:val>
                                        </p:tav>
                                        <p:tav tm="100000">
                                          <p:val>
                                            <p:strVal val="#ppt_x"/>
                                          </p:val>
                                        </p:tav>
                                      </p:tavLst>
                                    </p:anim>
                                    <p:anim calcmode="lin" valueType="num">
                                      <p:cBhvr>
                                        <p:cTn id="29" dur="1000" fill="hold"/>
                                        <p:tgtEl>
                                          <p:spTgt spid="39"/>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2600"/>
                                  </p:stCondLst>
                                  <p:childTnLst>
                                    <p:set>
                                      <p:cBhvr>
                                        <p:cTn id="31" dur="1" fill="hold">
                                          <p:stCondLst>
                                            <p:cond delay="0"/>
                                          </p:stCondLst>
                                        </p:cTn>
                                        <p:tgtEl>
                                          <p:spTgt spid="40"/>
                                        </p:tgtEl>
                                        <p:attrNameLst>
                                          <p:attrName>style.visibility</p:attrName>
                                        </p:attrNameLst>
                                      </p:cBhvr>
                                      <p:to>
                                        <p:strVal val="visible"/>
                                      </p:to>
                                    </p:set>
                                    <p:animEffect transition="in" filter="fade">
                                      <p:cBhvr>
                                        <p:cTn id="32" dur="1000"/>
                                        <p:tgtEl>
                                          <p:spTgt spid="40"/>
                                        </p:tgtEl>
                                      </p:cBhvr>
                                    </p:animEffect>
                                    <p:anim calcmode="lin" valueType="num">
                                      <p:cBhvr>
                                        <p:cTn id="33" dur="1000" fill="hold"/>
                                        <p:tgtEl>
                                          <p:spTgt spid="40"/>
                                        </p:tgtEl>
                                        <p:attrNameLst>
                                          <p:attrName>ppt_x</p:attrName>
                                        </p:attrNameLst>
                                      </p:cBhvr>
                                      <p:tavLst>
                                        <p:tav tm="0">
                                          <p:val>
                                            <p:strVal val="#ppt_x"/>
                                          </p:val>
                                        </p:tav>
                                        <p:tav tm="100000">
                                          <p:val>
                                            <p:strVal val="#ppt_x"/>
                                          </p:val>
                                        </p:tav>
                                      </p:tavLst>
                                    </p:anim>
                                    <p:anim calcmode="lin" valueType="num">
                                      <p:cBhvr>
                                        <p:cTn id="34" dur="1000" fill="hold"/>
                                        <p:tgtEl>
                                          <p:spTgt spid="40"/>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3000"/>
                                  </p:stCondLst>
                                  <p:childTnLst>
                                    <p:set>
                                      <p:cBhvr>
                                        <p:cTn id="36" dur="1" fill="hold">
                                          <p:stCondLst>
                                            <p:cond delay="0"/>
                                          </p:stCondLst>
                                        </p:cTn>
                                        <p:tgtEl>
                                          <p:spTgt spid="41"/>
                                        </p:tgtEl>
                                        <p:attrNameLst>
                                          <p:attrName>style.visibility</p:attrName>
                                        </p:attrNameLst>
                                      </p:cBhvr>
                                      <p:to>
                                        <p:strVal val="visible"/>
                                      </p:to>
                                    </p:set>
                                    <p:animEffect transition="in" filter="fade">
                                      <p:cBhvr>
                                        <p:cTn id="37" dur="1000"/>
                                        <p:tgtEl>
                                          <p:spTgt spid="41"/>
                                        </p:tgtEl>
                                      </p:cBhvr>
                                    </p:animEffect>
                                    <p:anim calcmode="lin" valueType="num">
                                      <p:cBhvr>
                                        <p:cTn id="38" dur="1000" fill="hold"/>
                                        <p:tgtEl>
                                          <p:spTgt spid="41"/>
                                        </p:tgtEl>
                                        <p:attrNameLst>
                                          <p:attrName>ppt_x</p:attrName>
                                        </p:attrNameLst>
                                      </p:cBhvr>
                                      <p:tavLst>
                                        <p:tav tm="0">
                                          <p:val>
                                            <p:strVal val="#ppt_x"/>
                                          </p:val>
                                        </p:tav>
                                        <p:tav tm="100000">
                                          <p:val>
                                            <p:strVal val="#ppt_x"/>
                                          </p:val>
                                        </p:tav>
                                      </p:tavLst>
                                    </p:anim>
                                    <p:anim calcmode="lin" valueType="num">
                                      <p:cBhvr>
                                        <p:cTn id="39" dur="1000" fill="hold"/>
                                        <p:tgtEl>
                                          <p:spTgt spid="4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40" grpId="0" animBg="1"/>
      <p:bldP spid="41" grpId="0" animBg="1"/>
      <p:bldP spid="48" grpId="0" animBg="1"/>
      <p:bldP spid="21" grpId="0"/>
      <p:bldP spid="22" grpId="0"/>
      <p:bldP spid="2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PA_MH_Number_2">
            <a:hlinkClick r:id="" action="ppaction://noaction"/>
            <a:extLst>
              <a:ext uri="{FF2B5EF4-FFF2-40B4-BE49-F238E27FC236}">
                <a16:creationId xmlns:a16="http://schemas.microsoft.com/office/drawing/2014/main" xmlns="" id="{4D4C782A-DF15-4021-9F84-3B9CADD623CC}"/>
              </a:ext>
            </a:extLst>
          </p:cNvPr>
          <p:cNvSpPr/>
          <p:nvPr>
            <p:custDataLst>
              <p:tags r:id="rId2"/>
            </p:custDataLst>
          </p:nvPr>
        </p:nvSpPr>
        <p:spPr>
          <a:xfrm>
            <a:off x="5079423" y="2891338"/>
            <a:ext cx="573158" cy="496368"/>
          </a:xfrm>
          <a:custGeom>
            <a:avLst/>
            <a:gdLst>
              <a:gd name="connsiteX0" fmla="*/ 93305 w 373220"/>
              <a:gd name="connsiteY0" fmla="*/ 0 h 323217"/>
              <a:gd name="connsiteX1" fmla="*/ 279915 w 373220"/>
              <a:gd name="connsiteY1" fmla="*/ 0 h 323217"/>
              <a:gd name="connsiteX2" fmla="*/ 373220 w 373220"/>
              <a:gd name="connsiteY2" fmla="*/ 161609 h 323217"/>
              <a:gd name="connsiteX3" fmla="*/ 279915 w 373220"/>
              <a:gd name="connsiteY3" fmla="*/ 323217 h 323217"/>
              <a:gd name="connsiteX4" fmla="*/ 93306 w 373220"/>
              <a:gd name="connsiteY4" fmla="*/ 323216 h 323217"/>
              <a:gd name="connsiteX5" fmla="*/ 0 w 373220"/>
              <a:gd name="connsiteY5" fmla="*/ 161608 h 323217"/>
              <a:gd name="connsiteX6" fmla="*/ 93305 w 373220"/>
              <a:gd name="connsiteY6" fmla="*/ 0 h 3232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3220" h="323217">
                <a:moveTo>
                  <a:pt x="93305" y="0"/>
                </a:moveTo>
                <a:lnTo>
                  <a:pt x="279915" y="0"/>
                </a:lnTo>
                <a:lnTo>
                  <a:pt x="373220" y="161609"/>
                </a:lnTo>
                <a:lnTo>
                  <a:pt x="279915" y="323217"/>
                </a:lnTo>
                <a:lnTo>
                  <a:pt x="93306" y="323216"/>
                </a:lnTo>
                <a:lnTo>
                  <a:pt x="0" y="161608"/>
                </a:lnTo>
                <a:lnTo>
                  <a:pt x="93305" y="0"/>
                </a:lnTo>
                <a:close/>
              </a:path>
            </a:pathLst>
          </a:custGeom>
          <a:solidFill>
            <a:schemeClr val="accent1">
              <a:lumMod val="75000"/>
            </a:schemeClr>
          </a:solidFill>
          <a:ln w="3810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r>
              <a:rPr lang="en-US" altLang="zh-CN" sz="2800" dirty="0" smtClean="0">
                <a:solidFill>
                  <a:srgbClr val="FFFFFF"/>
                </a:solidFill>
                <a:cs typeface="+mn-ea"/>
                <a:sym typeface="+mn-lt"/>
              </a:rPr>
              <a:t>3</a:t>
            </a:r>
            <a:endParaRPr lang="zh-CN" altLang="en-US" sz="2800" dirty="0">
              <a:solidFill>
                <a:srgbClr val="FFFFFF"/>
              </a:solidFill>
              <a:cs typeface="+mn-ea"/>
              <a:sym typeface="+mn-lt"/>
            </a:endParaRPr>
          </a:p>
        </p:txBody>
      </p:sp>
      <p:sp>
        <p:nvSpPr>
          <p:cNvPr id="70" name="PA_MH_Entry_2">
            <a:hlinkClick r:id="" action="ppaction://noaction"/>
            <a:extLst>
              <a:ext uri="{FF2B5EF4-FFF2-40B4-BE49-F238E27FC236}">
                <a16:creationId xmlns:a16="http://schemas.microsoft.com/office/drawing/2014/main" xmlns="" id="{E1707FA8-558A-4B2D-8D31-8F8D32D778CD}"/>
              </a:ext>
            </a:extLst>
          </p:cNvPr>
          <p:cNvSpPr/>
          <p:nvPr>
            <p:custDataLst>
              <p:tags r:id="rId3"/>
            </p:custDataLst>
          </p:nvPr>
        </p:nvSpPr>
        <p:spPr>
          <a:xfrm>
            <a:off x="5754180" y="2745048"/>
            <a:ext cx="4698999" cy="661117"/>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2700" cap="sq">
            <a:solidFill>
              <a:schemeClr val="accent1">
                <a:lumMod val="60000"/>
                <a:lumOff val="40000"/>
              </a:schemeClr>
            </a:solidFill>
            <a:prstDash val="dash"/>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rmAutofit/>
          </a:bodyPr>
          <a:lstStyle/>
          <a:p>
            <a:pPr>
              <a:lnSpc>
                <a:spcPct val="130000"/>
              </a:lnSpc>
            </a:pPr>
            <a:r>
              <a:rPr lang="zh-CN" altLang="en-US" sz="2800" b="1" dirty="0" smtClean="0">
                <a:solidFill>
                  <a:schemeClr val="tx1"/>
                </a:solidFill>
                <a:cs typeface="+mn-ea"/>
                <a:sym typeface="+mn-lt"/>
              </a:rPr>
              <a:t>诗歌的形式特征和选择要点</a:t>
            </a:r>
            <a:endParaRPr lang="zh-CN" altLang="en-US" sz="2800" b="1" dirty="0">
              <a:solidFill>
                <a:schemeClr val="tx1"/>
              </a:solidFill>
              <a:cs typeface="+mn-ea"/>
              <a:sym typeface="+mn-lt"/>
            </a:endParaRPr>
          </a:p>
        </p:txBody>
      </p:sp>
      <p:sp>
        <p:nvSpPr>
          <p:cNvPr id="71" name="PA_MH_Number_3">
            <a:hlinkClick r:id="" action="ppaction://noaction"/>
            <a:extLst>
              <a:ext uri="{FF2B5EF4-FFF2-40B4-BE49-F238E27FC236}">
                <a16:creationId xmlns:a16="http://schemas.microsoft.com/office/drawing/2014/main" xmlns="" id="{796CAC7B-35C9-4521-A50A-390E52197547}"/>
              </a:ext>
            </a:extLst>
          </p:cNvPr>
          <p:cNvSpPr/>
          <p:nvPr>
            <p:custDataLst>
              <p:tags r:id="rId4"/>
            </p:custDataLst>
          </p:nvPr>
        </p:nvSpPr>
        <p:spPr>
          <a:xfrm>
            <a:off x="5079423" y="3915873"/>
            <a:ext cx="573158" cy="496368"/>
          </a:xfrm>
          <a:custGeom>
            <a:avLst/>
            <a:gdLst>
              <a:gd name="connsiteX0" fmla="*/ 93305 w 373220"/>
              <a:gd name="connsiteY0" fmla="*/ 0 h 323217"/>
              <a:gd name="connsiteX1" fmla="*/ 279915 w 373220"/>
              <a:gd name="connsiteY1" fmla="*/ 0 h 323217"/>
              <a:gd name="connsiteX2" fmla="*/ 373220 w 373220"/>
              <a:gd name="connsiteY2" fmla="*/ 161609 h 323217"/>
              <a:gd name="connsiteX3" fmla="*/ 279915 w 373220"/>
              <a:gd name="connsiteY3" fmla="*/ 323217 h 323217"/>
              <a:gd name="connsiteX4" fmla="*/ 93306 w 373220"/>
              <a:gd name="connsiteY4" fmla="*/ 323216 h 323217"/>
              <a:gd name="connsiteX5" fmla="*/ 0 w 373220"/>
              <a:gd name="connsiteY5" fmla="*/ 161608 h 323217"/>
              <a:gd name="connsiteX6" fmla="*/ 93305 w 373220"/>
              <a:gd name="connsiteY6" fmla="*/ 0 h 3232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3220" h="323217">
                <a:moveTo>
                  <a:pt x="93305" y="0"/>
                </a:moveTo>
                <a:lnTo>
                  <a:pt x="279915" y="0"/>
                </a:lnTo>
                <a:lnTo>
                  <a:pt x="373220" y="161609"/>
                </a:lnTo>
                <a:lnTo>
                  <a:pt x="279915" y="323217"/>
                </a:lnTo>
                <a:lnTo>
                  <a:pt x="93306" y="323216"/>
                </a:lnTo>
                <a:lnTo>
                  <a:pt x="0" y="161608"/>
                </a:lnTo>
                <a:lnTo>
                  <a:pt x="93305" y="0"/>
                </a:lnTo>
                <a:close/>
              </a:path>
            </a:pathLst>
          </a:custGeom>
          <a:solidFill>
            <a:schemeClr val="accent1">
              <a:lumMod val="75000"/>
            </a:schemeClr>
          </a:solidFill>
          <a:ln w="3810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r>
              <a:rPr lang="en-US" altLang="zh-CN" sz="2800" dirty="0" smtClean="0">
                <a:solidFill>
                  <a:srgbClr val="FFFFFF"/>
                </a:solidFill>
                <a:cs typeface="+mn-ea"/>
                <a:sym typeface="+mn-lt"/>
              </a:rPr>
              <a:t>4</a:t>
            </a:r>
            <a:endParaRPr lang="zh-CN" altLang="en-US" sz="2800" dirty="0">
              <a:solidFill>
                <a:srgbClr val="FFFFFF"/>
              </a:solidFill>
              <a:cs typeface="+mn-ea"/>
              <a:sym typeface="+mn-lt"/>
            </a:endParaRPr>
          </a:p>
        </p:txBody>
      </p:sp>
      <p:sp>
        <p:nvSpPr>
          <p:cNvPr id="72" name="PA_MH_Entry_3">
            <a:hlinkClick r:id="" action="ppaction://noaction"/>
            <a:extLst>
              <a:ext uri="{FF2B5EF4-FFF2-40B4-BE49-F238E27FC236}">
                <a16:creationId xmlns:a16="http://schemas.microsoft.com/office/drawing/2014/main" xmlns="" id="{69E967E1-918D-4A68-91A1-5CAD18E4F9F4}"/>
              </a:ext>
            </a:extLst>
          </p:cNvPr>
          <p:cNvSpPr/>
          <p:nvPr>
            <p:custDataLst>
              <p:tags r:id="rId5"/>
            </p:custDataLst>
          </p:nvPr>
        </p:nvSpPr>
        <p:spPr>
          <a:xfrm>
            <a:off x="5754180" y="3770299"/>
            <a:ext cx="4698999" cy="661117"/>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2700" cap="sq">
            <a:solidFill>
              <a:schemeClr val="accent1">
                <a:lumMod val="60000"/>
                <a:lumOff val="40000"/>
              </a:schemeClr>
            </a:solidFill>
            <a:prstDash val="dash"/>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rmAutofit/>
          </a:bodyPr>
          <a:lstStyle/>
          <a:p>
            <a:pPr>
              <a:lnSpc>
                <a:spcPct val="130000"/>
              </a:lnSpc>
            </a:pPr>
            <a:r>
              <a:rPr lang="zh-CN" altLang="en-US" sz="2800" b="1" dirty="0" smtClean="0">
                <a:solidFill>
                  <a:schemeClr val="tx1"/>
                </a:solidFill>
                <a:cs typeface="+mn-ea"/>
                <a:sym typeface="+mn-lt"/>
              </a:rPr>
              <a:t>诗歌教学活动</a:t>
            </a:r>
            <a:r>
              <a:rPr lang="zh-CN" altLang="en-US" sz="2800" b="1" dirty="0" smtClean="0">
                <a:solidFill>
                  <a:schemeClr val="tx1"/>
                </a:solidFill>
                <a:latin typeface="+mn-ea"/>
                <a:cs typeface="+mn-ea"/>
                <a:sym typeface="+mn-lt"/>
              </a:rPr>
              <a:t>目标</a:t>
            </a:r>
            <a:r>
              <a:rPr lang="zh-CN" altLang="en-US" sz="2800" b="1" dirty="0" smtClean="0">
                <a:solidFill>
                  <a:schemeClr val="tx1"/>
                </a:solidFill>
                <a:cs typeface="+mn-ea"/>
                <a:sym typeface="+mn-lt"/>
              </a:rPr>
              <a:t>制定</a:t>
            </a:r>
            <a:endParaRPr lang="zh-CN" altLang="en-US" sz="2800" b="1" dirty="0">
              <a:solidFill>
                <a:schemeClr val="tx1"/>
              </a:solidFill>
              <a:cs typeface="+mn-ea"/>
              <a:sym typeface="+mn-lt"/>
            </a:endParaRPr>
          </a:p>
        </p:txBody>
      </p:sp>
      <p:sp>
        <p:nvSpPr>
          <p:cNvPr id="73" name="PA_MH_Number_4">
            <a:hlinkClick r:id="" action="ppaction://noaction"/>
            <a:extLst>
              <a:ext uri="{FF2B5EF4-FFF2-40B4-BE49-F238E27FC236}">
                <a16:creationId xmlns:a16="http://schemas.microsoft.com/office/drawing/2014/main" xmlns="" id="{A2B99435-C3D2-41CF-A1EB-B8E6D5E920E1}"/>
              </a:ext>
            </a:extLst>
          </p:cNvPr>
          <p:cNvSpPr/>
          <p:nvPr>
            <p:custDataLst>
              <p:tags r:id="rId6"/>
            </p:custDataLst>
          </p:nvPr>
        </p:nvSpPr>
        <p:spPr>
          <a:xfrm>
            <a:off x="5079423" y="4940408"/>
            <a:ext cx="573158" cy="496368"/>
          </a:xfrm>
          <a:custGeom>
            <a:avLst/>
            <a:gdLst>
              <a:gd name="connsiteX0" fmla="*/ 93305 w 373220"/>
              <a:gd name="connsiteY0" fmla="*/ 0 h 323217"/>
              <a:gd name="connsiteX1" fmla="*/ 279915 w 373220"/>
              <a:gd name="connsiteY1" fmla="*/ 0 h 323217"/>
              <a:gd name="connsiteX2" fmla="*/ 373220 w 373220"/>
              <a:gd name="connsiteY2" fmla="*/ 161609 h 323217"/>
              <a:gd name="connsiteX3" fmla="*/ 279915 w 373220"/>
              <a:gd name="connsiteY3" fmla="*/ 323217 h 323217"/>
              <a:gd name="connsiteX4" fmla="*/ 93306 w 373220"/>
              <a:gd name="connsiteY4" fmla="*/ 323216 h 323217"/>
              <a:gd name="connsiteX5" fmla="*/ 0 w 373220"/>
              <a:gd name="connsiteY5" fmla="*/ 161608 h 323217"/>
              <a:gd name="connsiteX6" fmla="*/ 93305 w 373220"/>
              <a:gd name="connsiteY6" fmla="*/ 0 h 3232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3220" h="323217">
                <a:moveTo>
                  <a:pt x="93305" y="0"/>
                </a:moveTo>
                <a:lnTo>
                  <a:pt x="279915" y="0"/>
                </a:lnTo>
                <a:lnTo>
                  <a:pt x="373220" y="161609"/>
                </a:lnTo>
                <a:lnTo>
                  <a:pt x="279915" y="323217"/>
                </a:lnTo>
                <a:lnTo>
                  <a:pt x="93306" y="323216"/>
                </a:lnTo>
                <a:lnTo>
                  <a:pt x="0" y="161608"/>
                </a:lnTo>
                <a:lnTo>
                  <a:pt x="93305" y="0"/>
                </a:lnTo>
                <a:close/>
              </a:path>
            </a:pathLst>
          </a:custGeom>
          <a:solidFill>
            <a:schemeClr val="accent1">
              <a:lumMod val="75000"/>
            </a:schemeClr>
          </a:solidFill>
          <a:ln w="3810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r>
              <a:rPr lang="en-US" altLang="zh-CN" sz="2800" dirty="0" smtClean="0">
                <a:solidFill>
                  <a:srgbClr val="FFFFFF"/>
                </a:solidFill>
                <a:cs typeface="+mn-ea"/>
                <a:sym typeface="+mn-lt"/>
              </a:rPr>
              <a:t>5</a:t>
            </a:r>
            <a:endParaRPr lang="zh-CN" altLang="en-US" sz="2800" dirty="0">
              <a:solidFill>
                <a:srgbClr val="FFFFFF"/>
              </a:solidFill>
              <a:cs typeface="+mn-ea"/>
              <a:sym typeface="+mn-lt"/>
            </a:endParaRPr>
          </a:p>
        </p:txBody>
      </p:sp>
      <p:sp>
        <p:nvSpPr>
          <p:cNvPr id="74" name="PA_MH_Entry_4">
            <a:hlinkClick r:id="" action="ppaction://noaction"/>
            <a:extLst>
              <a:ext uri="{FF2B5EF4-FFF2-40B4-BE49-F238E27FC236}">
                <a16:creationId xmlns:a16="http://schemas.microsoft.com/office/drawing/2014/main" xmlns="" id="{8918EE1E-CBCE-47B1-A696-C583A2424A25}"/>
              </a:ext>
            </a:extLst>
          </p:cNvPr>
          <p:cNvSpPr/>
          <p:nvPr>
            <p:custDataLst>
              <p:tags r:id="rId7"/>
            </p:custDataLst>
          </p:nvPr>
        </p:nvSpPr>
        <p:spPr>
          <a:xfrm>
            <a:off x="5754180" y="4795550"/>
            <a:ext cx="4698999" cy="661117"/>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2700" cap="sq">
            <a:solidFill>
              <a:schemeClr val="accent1">
                <a:lumMod val="60000"/>
                <a:lumOff val="40000"/>
              </a:schemeClr>
            </a:solidFill>
            <a:prstDash val="dash"/>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rmAutofit/>
          </a:bodyPr>
          <a:lstStyle/>
          <a:p>
            <a:pPr>
              <a:lnSpc>
                <a:spcPct val="130000"/>
              </a:lnSpc>
            </a:pPr>
            <a:r>
              <a:rPr lang="zh-CN" altLang="en-US" sz="2800" b="1" dirty="0" smtClean="0">
                <a:solidFill>
                  <a:schemeClr val="tx1"/>
                </a:solidFill>
                <a:cs typeface="+mn-ea"/>
                <a:sym typeface="+mn-lt"/>
              </a:rPr>
              <a:t>诗歌教学活动准备</a:t>
            </a:r>
            <a:endParaRPr lang="zh-CN" altLang="en-US" sz="2800" b="1" dirty="0">
              <a:solidFill>
                <a:schemeClr val="tx1"/>
              </a:solidFill>
              <a:cs typeface="+mn-ea"/>
              <a:sym typeface="+mn-lt"/>
            </a:endParaRPr>
          </a:p>
        </p:txBody>
      </p:sp>
      <p:sp>
        <p:nvSpPr>
          <p:cNvPr id="75" name="PA_MH_Number_1">
            <a:hlinkClick r:id="rId19" action="ppaction://hlinksldjump"/>
            <a:extLst>
              <a:ext uri="{FF2B5EF4-FFF2-40B4-BE49-F238E27FC236}">
                <a16:creationId xmlns:a16="http://schemas.microsoft.com/office/drawing/2014/main" xmlns="" id="{8C63F52F-172E-4B2E-829B-F0292B951696}"/>
              </a:ext>
            </a:extLst>
          </p:cNvPr>
          <p:cNvSpPr/>
          <p:nvPr>
            <p:custDataLst>
              <p:tags r:id="rId8"/>
            </p:custDataLst>
          </p:nvPr>
        </p:nvSpPr>
        <p:spPr>
          <a:xfrm>
            <a:off x="5079423" y="927561"/>
            <a:ext cx="573158" cy="496368"/>
          </a:xfrm>
          <a:custGeom>
            <a:avLst/>
            <a:gdLst>
              <a:gd name="connsiteX0" fmla="*/ 93305 w 373220"/>
              <a:gd name="connsiteY0" fmla="*/ 0 h 323217"/>
              <a:gd name="connsiteX1" fmla="*/ 279915 w 373220"/>
              <a:gd name="connsiteY1" fmla="*/ 0 h 323217"/>
              <a:gd name="connsiteX2" fmla="*/ 373220 w 373220"/>
              <a:gd name="connsiteY2" fmla="*/ 161609 h 323217"/>
              <a:gd name="connsiteX3" fmla="*/ 279915 w 373220"/>
              <a:gd name="connsiteY3" fmla="*/ 323217 h 323217"/>
              <a:gd name="connsiteX4" fmla="*/ 93306 w 373220"/>
              <a:gd name="connsiteY4" fmla="*/ 323216 h 323217"/>
              <a:gd name="connsiteX5" fmla="*/ 0 w 373220"/>
              <a:gd name="connsiteY5" fmla="*/ 161608 h 323217"/>
              <a:gd name="connsiteX6" fmla="*/ 93305 w 373220"/>
              <a:gd name="connsiteY6" fmla="*/ 0 h 3232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3220" h="323217">
                <a:moveTo>
                  <a:pt x="93305" y="0"/>
                </a:moveTo>
                <a:lnTo>
                  <a:pt x="279915" y="0"/>
                </a:lnTo>
                <a:lnTo>
                  <a:pt x="373220" y="161609"/>
                </a:lnTo>
                <a:lnTo>
                  <a:pt x="279915" y="323217"/>
                </a:lnTo>
                <a:lnTo>
                  <a:pt x="93306" y="323216"/>
                </a:lnTo>
                <a:lnTo>
                  <a:pt x="0" y="161608"/>
                </a:lnTo>
                <a:lnTo>
                  <a:pt x="93305" y="0"/>
                </a:lnTo>
                <a:close/>
              </a:path>
            </a:pathLst>
          </a:custGeom>
          <a:solidFill>
            <a:schemeClr val="accent1">
              <a:lumMod val="75000"/>
            </a:schemeClr>
          </a:solidFill>
          <a:ln w="3810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r>
              <a:rPr lang="en-US" altLang="zh-CN" sz="2800" dirty="0">
                <a:solidFill>
                  <a:srgbClr val="FFFFFF"/>
                </a:solidFill>
                <a:cs typeface="+mn-ea"/>
                <a:sym typeface="+mn-lt"/>
              </a:rPr>
              <a:t>1</a:t>
            </a:r>
            <a:endParaRPr lang="zh-CN" altLang="en-US" sz="2800" dirty="0">
              <a:solidFill>
                <a:srgbClr val="FFFFFF"/>
              </a:solidFill>
              <a:cs typeface="+mn-ea"/>
              <a:sym typeface="+mn-lt"/>
            </a:endParaRPr>
          </a:p>
        </p:txBody>
      </p:sp>
      <p:sp>
        <p:nvSpPr>
          <p:cNvPr id="76" name="PA_MH_Entry_1">
            <a:hlinkClick r:id="rId19" action="ppaction://hlinksldjump"/>
            <a:extLst>
              <a:ext uri="{FF2B5EF4-FFF2-40B4-BE49-F238E27FC236}">
                <a16:creationId xmlns:a16="http://schemas.microsoft.com/office/drawing/2014/main" xmlns="" id="{C09A0431-6818-4ED4-9490-C850D8C0D164}"/>
              </a:ext>
            </a:extLst>
          </p:cNvPr>
          <p:cNvSpPr/>
          <p:nvPr>
            <p:custDataLst>
              <p:tags r:id="rId9"/>
            </p:custDataLst>
          </p:nvPr>
        </p:nvSpPr>
        <p:spPr>
          <a:xfrm>
            <a:off x="5760459" y="845186"/>
            <a:ext cx="4698999" cy="661117"/>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2700" cap="sq">
            <a:solidFill>
              <a:schemeClr val="accent1">
                <a:lumMod val="60000"/>
                <a:lumOff val="40000"/>
              </a:schemeClr>
            </a:solidFill>
            <a:prstDash val="dash"/>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rmAutofit fontScale="85000" lnSpcReduction="10000"/>
          </a:bodyPr>
          <a:lstStyle/>
          <a:p>
            <a:pPr>
              <a:lnSpc>
                <a:spcPct val="130000"/>
              </a:lnSpc>
            </a:pPr>
            <a:r>
              <a:rPr lang="zh-CN" altLang="en-US" sz="2800" b="1" dirty="0" smtClean="0">
                <a:solidFill>
                  <a:schemeClr val="tx1"/>
                </a:solidFill>
                <a:cs typeface="+mn-ea"/>
                <a:sym typeface="+mn-lt"/>
              </a:rPr>
              <a:t>学前儿童文学作品与文学作品活动</a:t>
            </a:r>
            <a:endParaRPr lang="zh-CN" altLang="en-US" sz="2800" b="1" dirty="0">
              <a:solidFill>
                <a:schemeClr val="tx1"/>
              </a:solidFill>
              <a:cs typeface="+mn-ea"/>
              <a:sym typeface="+mn-lt"/>
            </a:endParaRPr>
          </a:p>
        </p:txBody>
      </p:sp>
      <p:sp>
        <p:nvSpPr>
          <p:cNvPr id="77" name="PA_MH_Others_1">
            <a:extLst>
              <a:ext uri="{FF2B5EF4-FFF2-40B4-BE49-F238E27FC236}">
                <a16:creationId xmlns:a16="http://schemas.microsoft.com/office/drawing/2014/main" xmlns="" id="{6E0E4C64-58A4-42D4-96F6-042B362792F4}"/>
              </a:ext>
            </a:extLst>
          </p:cNvPr>
          <p:cNvSpPr/>
          <p:nvPr>
            <p:custDataLst>
              <p:tags r:id="rId10"/>
            </p:custDataLst>
          </p:nvPr>
        </p:nvSpPr>
        <p:spPr>
          <a:xfrm>
            <a:off x="1506241" y="763082"/>
            <a:ext cx="1317336" cy="1321695"/>
          </a:xfrm>
          <a:prstGeom prst="hexagon">
            <a:avLst/>
          </a:prstGeom>
          <a:noFill/>
          <a:ln w="12700" cap="flat" cmpd="sng" algn="ctr">
            <a:noFill/>
            <a:prstDash val="solid"/>
            <a:miter lim="800000"/>
          </a:ln>
          <a:effectLst/>
        </p:spPr>
        <p:txBody>
          <a:bodyPr bIns="180000" anchor="ctr">
            <a:noAutofit/>
          </a:bodyPr>
          <a:lstStyle/>
          <a:p>
            <a:pPr algn="ctr">
              <a:defRPr/>
            </a:pPr>
            <a:r>
              <a:rPr lang="zh-CN" altLang="en-US" sz="8800" b="1" kern="0" dirty="0">
                <a:ln>
                  <a:solidFill>
                    <a:srgbClr val="FFFFFF"/>
                  </a:solidFill>
                </a:ln>
                <a:cs typeface="+mn-ea"/>
                <a:sym typeface="+mn-lt"/>
              </a:rPr>
              <a:t>目</a:t>
            </a:r>
          </a:p>
        </p:txBody>
      </p:sp>
      <p:sp>
        <p:nvSpPr>
          <p:cNvPr id="78" name="PA_MH_Others_2">
            <a:extLst>
              <a:ext uri="{FF2B5EF4-FFF2-40B4-BE49-F238E27FC236}">
                <a16:creationId xmlns:a16="http://schemas.microsoft.com/office/drawing/2014/main" xmlns="" id="{BA9EE084-2C99-44ED-B305-BD4413FCAFCC}"/>
              </a:ext>
            </a:extLst>
          </p:cNvPr>
          <p:cNvSpPr/>
          <p:nvPr>
            <p:custDataLst>
              <p:tags r:id="rId11"/>
            </p:custDataLst>
          </p:nvPr>
        </p:nvSpPr>
        <p:spPr>
          <a:xfrm>
            <a:off x="2477292" y="1864894"/>
            <a:ext cx="772342" cy="764498"/>
          </a:xfrm>
          <a:prstGeom prst="ellipse">
            <a:avLst/>
          </a:prstGeom>
          <a:noFill/>
          <a:ln w="12700" cap="flat" cmpd="sng" algn="ctr">
            <a:noFill/>
            <a:prstDash val="solid"/>
            <a:miter lim="800000"/>
          </a:ln>
          <a:effectLst/>
        </p:spPr>
        <p:txBody>
          <a:bodyPr anchor="ctr">
            <a:noAutofit/>
          </a:bodyPr>
          <a:lstStyle/>
          <a:p>
            <a:pPr algn="ctr">
              <a:defRPr/>
            </a:pPr>
            <a:r>
              <a:rPr lang="zh-CN" altLang="en-US" sz="5400" b="1" kern="0" dirty="0">
                <a:ln>
                  <a:solidFill>
                    <a:srgbClr val="FFFFFF"/>
                  </a:solidFill>
                </a:ln>
                <a:solidFill>
                  <a:schemeClr val="tx1">
                    <a:lumMod val="50000"/>
                    <a:lumOff val="50000"/>
                  </a:schemeClr>
                </a:solidFill>
                <a:cs typeface="+mn-ea"/>
                <a:sym typeface="+mn-lt"/>
              </a:rPr>
              <a:t>录</a:t>
            </a:r>
          </a:p>
        </p:txBody>
      </p:sp>
      <p:sp>
        <p:nvSpPr>
          <p:cNvPr id="79" name="PA_MH_Others_3">
            <a:extLst>
              <a:ext uri="{FF2B5EF4-FFF2-40B4-BE49-F238E27FC236}">
                <a16:creationId xmlns:a16="http://schemas.microsoft.com/office/drawing/2014/main" xmlns="" id="{7B79139A-8D37-4183-937C-8814C028939E}"/>
              </a:ext>
            </a:extLst>
          </p:cNvPr>
          <p:cNvSpPr txBox="1"/>
          <p:nvPr>
            <p:custDataLst>
              <p:tags r:id="rId12"/>
            </p:custDataLst>
          </p:nvPr>
        </p:nvSpPr>
        <p:spPr>
          <a:xfrm rot="5400000">
            <a:off x="356682" y="3422023"/>
            <a:ext cx="3484512" cy="584775"/>
          </a:xfrm>
          <a:prstGeom prst="rect">
            <a:avLst/>
          </a:prstGeom>
          <a:noFill/>
        </p:spPr>
        <p:txBody>
          <a:bodyPr vert="horz" wrap="none" anchor="ctr" anchorCtr="0">
            <a:noAutofit/>
          </a:bodyPr>
          <a:lstStyle/>
          <a:p>
            <a:pPr>
              <a:defRPr/>
            </a:pPr>
            <a:r>
              <a:rPr lang="en-US" altLang="zh-CN" sz="4000" kern="0" spc="500" dirty="0">
                <a:solidFill>
                  <a:schemeClr val="tx1">
                    <a:lumMod val="65000"/>
                    <a:lumOff val="35000"/>
                  </a:schemeClr>
                </a:solidFill>
                <a:cs typeface="+mn-ea"/>
                <a:sym typeface="+mn-lt"/>
              </a:rPr>
              <a:t>CONTENTS</a:t>
            </a:r>
            <a:endParaRPr lang="zh-CN" altLang="en-US" sz="3600" kern="0" spc="500" dirty="0">
              <a:solidFill>
                <a:schemeClr val="tx1">
                  <a:lumMod val="65000"/>
                  <a:lumOff val="35000"/>
                </a:schemeClr>
              </a:solidFill>
              <a:cs typeface="+mn-ea"/>
              <a:sym typeface="+mn-lt"/>
            </a:endParaRPr>
          </a:p>
        </p:txBody>
      </p:sp>
      <p:sp>
        <p:nvSpPr>
          <p:cNvPr id="13" name="PA_MH_Number_4">
            <a:hlinkClick r:id="" action="ppaction://noaction"/>
            <a:extLst>
              <a:ext uri="{FF2B5EF4-FFF2-40B4-BE49-F238E27FC236}">
                <a16:creationId xmlns:a16="http://schemas.microsoft.com/office/drawing/2014/main" xmlns="" id="{A2B99435-C3D2-41CF-A1EB-B8E6D5E920E1}"/>
              </a:ext>
            </a:extLst>
          </p:cNvPr>
          <p:cNvSpPr/>
          <p:nvPr>
            <p:custDataLst>
              <p:tags r:id="rId13"/>
            </p:custDataLst>
          </p:nvPr>
        </p:nvSpPr>
        <p:spPr>
          <a:xfrm>
            <a:off x="5079423" y="5988189"/>
            <a:ext cx="573158" cy="496368"/>
          </a:xfrm>
          <a:custGeom>
            <a:avLst/>
            <a:gdLst>
              <a:gd name="connsiteX0" fmla="*/ 93305 w 373220"/>
              <a:gd name="connsiteY0" fmla="*/ 0 h 323217"/>
              <a:gd name="connsiteX1" fmla="*/ 279915 w 373220"/>
              <a:gd name="connsiteY1" fmla="*/ 0 h 323217"/>
              <a:gd name="connsiteX2" fmla="*/ 373220 w 373220"/>
              <a:gd name="connsiteY2" fmla="*/ 161609 h 323217"/>
              <a:gd name="connsiteX3" fmla="*/ 279915 w 373220"/>
              <a:gd name="connsiteY3" fmla="*/ 323217 h 323217"/>
              <a:gd name="connsiteX4" fmla="*/ 93306 w 373220"/>
              <a:gd name="connsiteY4" fmla="*/ 323216 h 323217"/>
              <a:gd name="connsiteX5" fmla="*/ 0 w 373220"/>
              <a:gd name="connsiteY5" fmla="*/ 161608 h 323217"/>
              <a:gd name="connsiteX6" fmla="*/ 93305 w 373220"/>
              <a:gd name="connsiteY6" fmla="*/ 0 h 3232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3220" h="323217">
                <a:moveTo>
                  <a:pt x="93305" y="0"/>
                </a:moveTo>
                <a:lnTo>
                  <a:pt x="279915" y="0"/>
                </a:lnTo>
                <a:lnTo>
                  <a:pt x="373220" y="161609"/>
                </a:lnTo>
                <a:lnTo>
                  <a:pt x="279915" y="323217"/>
                </a:lnTo>
                <a:lnTo>
                  <a:pt x="93306" y="323216"/>
                </a:lnTo>
                <a:lnTo>
                  <a:pt x="0" y="161608"/>
                </a:lnTo>
                <a:lnTo>
                  <a:pt x="93305" y="0"/>
                </a:lnTo>
                <a:close/>
              </a:path>
            </a:pathLst>
          </a:custGeom>
          <a:solidFill>
            <a:schemeClr val="accent1">
              <a:lumMod val="75000"/>
            </a:schemeClr>
          </a:solidFill>
          <a:ln w="3810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r>
              <a:rPr lang="en-US" altLang="zh-CN" sz="2800" dirty="0" smtClean="0">
                <a:solidFill>
                  <a:srgbClr val="FFFFFF"/>
                </a:solidFill>
                <a:cs typeface="+mn-ea"/>
                <a:sym typeface="+mn-lt"/>
              </a:rPr>
              <a:t>6</a:t>
            </a:r>
            <a:endParaRPr lang="zh-CN" altLang="en-US" sz="2800" dirty="0">
              <a:solidFill>
                <a:srgbClr val="FFFFFF"/>
              </a:solidFill>
              <a:cs typeface="+mn-ea"/>
              <a:sym typeface="+mn-lt"/>
            </a:endParaRPr>
          </a:p>
        </p:txBody>
      </p:sp>
      <p:sp>
        <p:nvSpPr>
          <p:cNvPr id="14" name="PA_MH_Entry_4">
            <a:hlinkClick r:id="" action="ppaction://noaction"/>
            <a:extLst>
              <a:ext uri="{FF2B5EF4-FFF2-40B4-BE49-F238E27FC236}">
                <a16:creationId xmlns:a16="http://schemas.microsoft.com/office/drawing/2014/main" xmlns="" id="{8918EE1E-CBCE-47B1-A696-C583A2424A25}"/>
              </a:ext>
            </a:extLst>
          </p:cNvPr>
          <p:cNvSpPr/>
          <p:nvPr>
            <p:custDataLst>
              <p:tags r:id="rId14"/>
            </p:custDataLst>
          </p:nvPr>
        </p:nvSpPr>
        <p:spPr>
          <a:xfrm>
            <a:off x="5754178" y="5818400"/>
            <a:ext cx="4698999" cy="661117"/>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2700" cap="sq">
            <a:solidFill>
              <a:schemeClr val="accent1">
                <a:lumMod val="60000"/>
                <a:lumOff val="40000"/>
              </a:schemeClr>
            </a:solidFill>
            <a:prstDash val="dash"/>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rmAutofit/>
          </a:bodyPr>
          <a:lstStyle/>
          <a:p>
            <a:pPr>
              <a:lnSpc>
                <a:spcPct val="130000"/>
              </a:lnSpc>
            </a:pPr>
            <a:r>
              <a:rPr lang="zh-CN" altLang="en-US" sz="2800" b="1" dirty="0" smtClean="0">
                <a:solidFill>
                  <a:schemeClr val="tx1"/>
                </a:solidFill>
                <a:cs typeface="+mn-ea"/>
                <a:sym typeface="+mn-lt"/>
              </a:rPr>
              <a:t>诗歌教学活动组织策略</a:t>
            </a:r>
            <a:endParaRPr lang="zh-CN" altLang="en-US" sz="2800" b="1" dirty="0">
              <a:solidFill>
                <a:schemeClr val="tx1"/>
              </a:solidFill>
              <a:cs typeface="+mn-ea"/>
              <a:sym typeface="+mn-lt"/>
            </a:endParaRPr>
          </a:p>
        </p:txBody>
      </p:sp>
      <p:sp>
        <p:nvSpPr>
          <p:cNvPr id="15" name="PA_MH_Number_1">
            <a:hlinkClick r:id="rId19" action="ppaction://hlinksldjump"/>
            <a:extLst>
              <a:ext uri="{FF2B5EF4-FFF2-40B4-BE49-F238E27FC236}">
                <a16:creationId xmlns:a16="http://schemas.microsoft.com/office/drawing/2014/main" xmlns="" id="{8C63F52F-172E-4B2E-829B-F0292B951696}"/>
              </a:ext>
            </a:extLst>
          </p:cNvPr>
          <p:cNvSpPr/>
          <p:nvPr>
            <p:custDataLst>
              <p:tags r:id="rId15"/>
            </p:custDataLst>
          </p:nvPr>
        </p:nvSpPr>
        <p:spPr>
          <a:xfrm>
            <a:off x="5079423" y="1864894"/>
            <a:ext cx="573158" cy="496368"/>
          </a:xfrm>
          <a:custGeom>
            <a:avLst/>
            <a:gdLst>
              <a:gd name="connsiteX0" fmla="*/ 93305 w 373220"/>
              <a:gd name="connsiteY0" fmla="*/ 0 h 323217"/>
              <a:gd name="connsiteX1" fmla="*/ 279915 w 373220"/>
              <a:gd name="connsiteY1" fmla="*/ 0 h 323217"/>
              <a:gd name="connsiteX2" fmla="*/ 373220 w 373220"/>
              <a:gd name="connsiteY2" fmla="*/ 161609 h 323217"/>
              <a:gd name="connsiteX3" fmla="*/ 279915 w 373220"/>
              <a:gd name="connsiteY3" fmla="*/ 323217 h 323217"/>
              <a:gd name="connsiteX4" fmla="*/ 93306 w 373220"/>
              <a:gd name="connsiteY4" fmla="*/ 323216 h 323217"/>
              <a:gd name="connsiteX5" fmla="*/ 0 w 373220"/>
              <a:gd name="connsiteY5" fmla="*/ 161608 h 323217"/>
              <a:gd name="connsiteX6" fmla="*/ 93305 w 373220"/>
              <a:gd name="connsiteY6" fmla="*/ 0 h 3232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3220" h="323217">
                <a:moveTo>
                  <a:pt x="93305" y="0"/>
                </a:moveTo>
                <a:lnTo>
                  <a:pt x="279915" y="0"/>
                </a:lnTo>
                <a:lnTo>
                  <a:pt x="373220" y="161609"/>
                </a:lnTo>
                <a:lnTo>
                  <a:pt x="279915" y="323217"/>
                </a:lnTo>
                <a:lnTo>
                  <a:pt x="93306" y="323216"/>
                </a:lnTo>
                <a:lnTo>
                  <a:pt x="0" y="161608"/>
                </a:lnTo>
                <a:lnTo>
                  <a:pt x="93305" y="0"/>
                </a:lnTo>
                <a:close/>
              </a:path>
            </a:pathLst>
          </a:custGeom>
          <a:solidFill>
            <a:schemeClr val="accent1">
              <a:lumMod val="75000"/>
            </a:schemeClr>
          </a:solidFill>
          <a:ln w="3810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r>
              <a:rPr lang="en-US" altLang="zh-CN" sz="2800" dirty="0" smtClean="0">
                <a:solidFill>
                  <a:srgbClr val="FFFFFF"/>
                </a:solidFill>
                <a:cs typeface="+mn-ea"/>
                <a:sym typeface="+mn-lt"/>
              </a:rPr>
              <a:t>2</a:t>
            </a:r>
            <a:endParaRPr lang="zh-CN" altLang="en-US" sz="2800" dirty="0">
              <a:solidFill>
                <a:srgbClr val="FFFFFF"/>
              </a:solidFill>
              <a:cs typeface="+mn-ea"/>
              <a:sym typeface="+mn-lt"/>
            </a:endParaRPr>
          </a:p>
        </p:txBody>
      </p:sp>
      <p:sp>
        <p:nvSpPr>
          <p:cNvPr id="16" name="PA_MH_Entry_1">
            <a:hlinkClick r:id="rId19" action="ppaction://hlinksldjump"/>
            <a:extLst>
              <a:ext uri="{FF2B5EF4-FFF2-40B4-BE49-F238E27FC236}">
                <a16:creationId xmlns:a16="http://schemas.microsoft.com/office/drawing/2014/main" xmlns="" id="{C09A0431-6818-4ED4-9490-C850D8C0D164}"/>
              </a:ext>
            </a:extLst>
          </p:cNvPr>
          <p:cNvSpPr/>
          <p:nvPr>
            <p:custDataLst>
              <p:tags r:id="rId16"/>
            </p:custDataLst>
          </p:nvPr>
        </p:nvSpPr>
        <p:spPr>
          <a:xfrm>
            <a:off x="5760459" y="1782519"/>
            <a:ext cx="6115724" cy="661117"/>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2700" cap="sq">
            <a:solidFill>
              <a:schemeClr val="accent1">
                <a:lumMod val="60000"/>
                <a:lumOff val="40000"/>
              </a:schemeClr>
            </a:solidFill>
            <a:prstDash val="dash"/>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nSpc>
                <a:spcPct val="130000"/>
              </a:lnSpc>
            </a:pPr>
            <a:r>
              <a:rPr lang="zh-CN" altLang="en-US" sz="2400" b="1" dirty="0">
                <a:solidFill>
                  <a:schemeClr val="tx1"/>
                </a:solidFill>
                <a:cs typeface="+mn-ea"/>
                <a:sym typeface="+mn-lt"/>
              </a:rPr>
              <a:t>教师开展学前儿童文学作品活动必备技能</a:t>
            </a:r>
          </a:p>
        </p:txBody>
      </p:sp>
    </p:spTree>
    <p:extLst>
      <p:ext uri="{BB962C8B-B14F-4D97-AF65-F5344CB8AC3E}">
        <p14:creationId xmlns:p14="http://schemas.microsoft.com/office/powerpoint/2010/main" val="4188198353"/>
      </p:ext>
    </p:extLst>
  </p:cSld>
  <p:clrMapOvr>
    <a:masterClrMapping/>
  </p:clrMapOvr>
  <mc:AlternateContent xmlns:mc="http://schemas.openxmlformats.org/markup-compatibility/2006" xmlns:p14="http://schemas.microsoft.com/office/powerpoint/2010/main">
    <mc:Choice Requires="p14">
      <p:transition spd="slow" p14:dur="1250" advClick="0" advTm="0">
        <p14:flip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1000"/>
                                  </p:stCondLst>
                                  <p:childTnLst>
                                    <p:set>
                                      <p:cBhvr>
                                        <p:cTn id="6" dur="1" fill="hold">
                                          <p:stCondLst>
                                            <p:cond delay="0"/>
                                          </p:stCondLst>
                                        </p:cTn>
                                        <p:tgtEl>
                                          <p:spTgt spid="77"/>
                                        </p:tgtEl>
                                        <p:attrNameLst>
                                          <p:attrName>style.visibility</p:attrName>
                                        </p:attrNameLst>
                                      </p:cBhvr>
                                      <p:to>
                                        <p:strVal val="visible"/>
                                      </p:to>
                                    </p:set>
                                    <p:animEffect transition="in" filter="fade">
                                      <p:cBhvr>
                                        <p:cTn id="7" dur="1000"/>
                                        <p:tgtEl>
                                          <p:spTgt spid="77"/>
                                        </p:tgtEl>
                                      </p:cBhvr>
                                    </p:animEffect>
                                    <p:anim calcmode="lin" valueType="num">
                                      <p:cBhvr>
                                        <p:cTn id="8" dur="1000" fill="hold"/>
                                        <p:tgtEl>
                                          <p:spTgt spid="77"/>
                                        </p:tgtEl>
                                        <p:attrNameLst>
                                          <p:attrName>ppt_x</p:attrName>
                                        </p:attrNameLst>
                                      </p:cBhvr>
                                      <p:tavLst>
                                        <p:tav tm="0">
                                          <p:val>
                                            <p:strVal val="#ppt_x"/>
                                          </p:val>
                                        </p:tav>
                                        <p:tav tm="100000">
                                          <p:val>
                                            <p:strVal val="#ppt_x"/>
                                          </p:val>
                                        </p:tav>
                                      </p:tavLst>
                                    </p:anim>
                                    <p:anim calcmode="lin" valueType="num">
                                      <p:cBhvr>
                                        <p:cTn id="9" dur="1000" fill="hold"/>
                                        <p:tgtEl>
                                          <p:spTgt spid="77"/>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1200"/>
                                  </p:stCondLst>
                                  <p:childTnLst>
                                    <p:set>
                                      <p:cBhvr>
                                        <p:cTn id="11" dur="1" fill="hold">
                                          <p:stCondLst>
                                            <p:cond delay="0"/>
                                          </p:stCondLst>
                                        </p:cTn>
                                        <p:tgtEl>
                                          <p:spTgt spid="78"/>
                                        </p:tgtEl>
                                        <p:attrNameLst>
                                          <p:attrName>style.visibility</p:attrName>
                                        </p:attrNameLst>
                                      </p:cBhvr>
                                      <p:to>
                                        <p:strVal val="visible"/>
                                      </p:to>
                                    </p:set>
                                    <p:animEffect transition="in" filter="fade">
                                      <p:cBhvr>
                                        <p:cTn id="12" dur="1000"/>
                                        <p:tgtEl>
                                          <p:spTgt spid="78"/>
                                        </p:tgtEl>
                                      </p:cBhvr>
                                    </p:animEffect>
                                    <p:anim calcmode="lin" valueType="num">
                                      <p:cBhvr>
                                        <p:cTn id="13" dur="1000" fill="hold"/>
                                        <p:tgtEl>
                                          <p:spTgt spid="78"/>
                                        </p:tgtEl>
                                        <p:attrNameLst>
                                          <p:attrName>ppt_x</p:attrName>
                                        </p:attrNameLst>
                                      </p:cBhvr>
                                      <p:tavLst>
                                        <p:tav tm="0">
                                          <p:val>
                                            <p:strVal val="#ppt_x"/>
                                          </p:val>
                                        </p:tav>
                                        <p:tav tm="100000">
                                          <p:val>
                                            <p:strVal val="#ppt_x"/>
                                          </p:val>
                                        </p:tav>
                                      </p:tavLst>
                                    </p:anim>
                                    <p:anim calcmode="lin" valueType="num">
                                      <p:cBhvr>
                                        <p:cTn id="14" dur="1000" fill="hold"/>
                                        <p:tgtEl>
                                          <p:spTgt spid="78"/>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1400"/>
                                  </p:stCondLst>
                                  <p:childTnLst>
                                    <p:set>
                                      <p:cBhvr>
                                        <p:cTn id="16" dur="1" fill="hold">
                                          <p:stCondLst>
                                            <p:cond delay="0"/>
                                          </p:stCondLst>
                                        </p:cTn>
                                        <p:tgtEl>
                                          <p:spTgt spid="79"/>
                                        </p:tgtEl>
                                        <p:attrNameLst>
                                          <p:attrName>style.visibility</p:attrName>
                                        </p:attrNameLst>
                                      </p:cBhvr>
                                      <p:to>
                                        <p:strVal val="visible"/>
                                      </p:to>
                                    </p:set>
                                    <p:animEffect transition="in" filter="fade">
                                      <p:cBhvr>
                                        <p:cTn id="17" dur="1000"/>
                                        <p:tgtEl>
                                          <p:spTgt spid="79"/>
                                        </p:tgtEl>
                                      </p:cBhvr>
                                    </p:animEffect>
                                    <p:anim calcmode="lin" valueType="num">
                                      <p:cBhvr>
                                        <p:cTn id="18" dur="1000" fill="hold"/>
                                        <p:tgtEl>
                                          <p:spTgt spid="79"/>
                                        </p:tgtEl>
                                        <p:attrNameLst>
                                          <p:attrName>ppt_x</p:attrName>
                                        </p:attrNameLst>
                                      </p:cBhvr>
                                      <p:tavLst>
                                        <p:tav tm="0">
                                          <p:val>
                                            <p:strVal val="#ppt_x"/>
                                          </p:val>
                                        </p:tav>
                                        <p:tav tm="100000">
                                          <p:val>
                                            <p:strVal val="#ppt_x"/>
                                          </p:val>
                                        </p:tav>
                                      </p:tavLst>
                                    </p:anim>
                                    <p:anim calcmode="lin" valueType="num">
                                      <p:cBhvr>
                                        <p:cTn id="19" dur="1000" fill="hold"/>
                                        <p:tgtEl>
                                          <p:spTgt spid="79"/>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1600"/>
                                  </p:stCondLst>
                                  <p:childTnLst>
                                    <p:set>
                                      <p:cBhvr>
                                        <p:cTn id="21" dur="1" fill="hold">
                                          <p:stCondLst>
                                            <p:cond delay="0"/>
                                          </p:stCondLst>
                                        </p:cTn>
                                        <p:tgtEl>
                                          <p:spTgt spid="75"/>
                                        </p:tgtEl>
                                        <p:attrNameLst>
                                          <p:attrName>style.visibility</p:attrName>
                                        </p:attrNameLst>
                                      </p:cBhvr>
                                      <p:to>
                                        <p:strVal val="visible"/>
                                      </p:to>
                                    </p:set>
                                    <p:animEffect transition="in" filter="fade">
                                      <p:cBhvr>
                                        <p:cTn id="22" dur="1000"/>
                                        <p:tgtEl>
                                          <p:spTgt spid="75"/>
                                        </p:tgtEl>
                                      </p:cBhvr>
                                    </p:animEffect>
                                    <p:anim calcmode="lin" valueType="num">
                                      <p:cBhvr>
                                        <p:cTn id="23" dur="1000" fill="hold"/>
                                        <p:tgtEl>
                                          <p:spTgt spid="75"/>
                                        </p:tgtEl>
                                        <p:attrNameLst>
                                          <p:attrName>ppt_x</p:attrName>
                                        </p:attrNameLst>
                                      </p:cBhvr>
                                      <p:tavLst>
                                        <p:tav tm="0">
                                          <p:val>
                                            <p:strVal val="#ppt_x"/>
                                          </p:val>
                                        </p:tav>
                                        <p:tav tm="100000">
                                          <p:val>
                                            <p:strVal val="#ppt_x"/>
                                          </p:val>
                                        </p:tav>
                                      </p:tavLst>
                                    </p:anim>
                                    <p:anim calcmode="lin" valueType="num">
                                      <p:cBhvr>
                                        <p:cTn id="24" dur="1000" fill="hold"/>
                                        <p:tgtEl>
                                          <p:spTgt spid="75"/>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1800"/>
                                  </p:stCondLst>
                                  <p:childTnLst>
                                    <p:set>
                                      <p:cBhvr>
                                        <p:cTn id="26" dur="1" fill="hold">
                                          <p:stCondLst>
                                            <p:cond delay="0"/>
                                          </p:stCondLst>
                                        </p:cTn>
                                        <p:tgtEl>
                                          <p:spTgt spid="76"/>
                                        </p:tgtEl>
                                        <p:attrNameLst>
                                          <p:attrName>style.visibility</p:attrName>
                                        </p:attrNameLst>
                                      </p:cBhvr>
                                      <p:to>
                                        <p:strVal val="visible"/>
                                      </p:to>
                                    </p:set>
                                    <p:animEffect transition="in" filter="fade">
                                      <p:cBhvr>
                                        <p:cTn id="27" dur="1000"/>
                                        <p:tgtEl>
                                          <p:spTgt spid="76"/>
                                        </p:tgtEl>
                                      </p:cBhvr>
                                    </p:animEffect>
                                    <p:anim calcmode="lin" valueType="num">
                                      <p:cBhvr>
                                        <p:cTn id="28" dur="1000" fill="hold"/>
                                        <p:tgtEl>
                                          <p:spTgt spid="76"/>
                                        </p:tgtEl>
                                        <p:attrNameLst>
                                          <p:attrName>ppt_x</p:attrName>
                                        </p:attrNameLst>
                                      </p:cBhvr>
                                      <p:tavLst>
                                        <p:tav tm="0">
                                          <p:val>
                                            <p:strVal val="#ppt_x"/>
                                          </p:val>
                                        </p:tav>
                                        <p:tav tm="100000">
                                          <p:val>
                                            <p:strVal val="#ppt_x"/>
                                          </p:val>
                                        </p:tav>
                                      </p:tavLst>
                                    </p:anim>
                                    <p:anim calcmode="lin" valueType="num">
                                      <p:cBhvr>
                                        <p:cTn id="29" dur="1000" fill="hold"/>
                                        <p:tgtEl>
                                          <p:spTgt spid="76"/>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2000"/>
                                  </p:stCondLst>
                                  <p:childTnLst>
                                    <p:set>
                                      <p:cBhvr>
                                        <p:cTn id="31" dur="1" fill="hold">
                                          <p:stCondLst>
                                            <p:cond delay="0"/>
                                          </p:stCondLst>
                                        </p:cTn>
                                        <p:tgtEl>
                                          <p:spTgt spid="69"/>
                                        </p:tgtEl>
                                        <p:attrNameLst>
                                          <p:attrName>style.visibility</p:attrName>
                                        </p:attrNameLst>
                                      </p:cBhvr>
                                      <p:to>
                                        <p:strVal val="visible"/>
                                      </p:to>
                                    </p:set>
                                    <p:animEffect transition="in" filter="fade">
                                      <p:cBhvr>
                                        <p:cTn id="32" dur="1000"/>
                                        <p:tgtEl>
                                          <p:spTgt spid="69"/>
                                        </p:tgtEl>
                                      </p:cBhvr>
                                    </p:animEffect>
                                    <p:anim calcmode="lin" valueType="num">
                                      <p:cBhvr>
                                        <p:cTn id="33" dur="1000" fill="hold"/>
                                        <p:tgtEl>
                                          <p:spTgt spid="69"/>
                                        </p:tgtEl>
                                        <p:attrNameLst>
                                          <p:attrName>ppt_x</p:attrName>
                                        </p:attrNameLst>
                                      </p:cBhvr>
                                      <p:tavLst>
                                        <p:tav tm="0">
                                          <p:val>
                                            <p:strVal val="#ppt_x"/>
                                          </p:val>
                                        </p:tav>
                                        <p:tav tm="100000">
                                          <p:val>
                                            <p:strVal val="#ppt_x"/>
                                          </p:val>
                                        </p:tav>
                                      </p:tavLst>
                                    </p:anim>
                                    <p:anim calcmode="lin" valueType="num">
                                      <p:cBhvr>
                                        <p:cTn id="34" dur="1000" fill="hold"/>
                                        <p:tgtEl>
                                          <p:spTgt spid="69"/>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2200"/>
                                  </p:stCondLst>
                                  <p:childTnLst>
                                    <p:set>
                                      <p:cBhvr>
                                        <p:cTn id="36" dur="1" fill="hold">
                                          <p:stCondLst>
                                            <p:cond delay="0"/>
                                          </p:stCondLst>
                                        </p:cTn>
                                        <p:tgtEl>
                                          <p:spTgt spid="70"/>
                                        </p:tgtEl>
                                        <p:attrNameLst>
                                          <p:attrName>style.visibility</p:attrName>
                                        </p:attrNameLst>
                                      </p:cBhvr>
                                      <p:to>
                                        <p:strVal val="visible"/>
                                      </p:to>
                                    </p:set>
                                    <p:animEffect transition="in" filter="fade">
                                      <p:cBhvr>
                                        <p:cTn id="37" dur="1000"/>
                                        <p:tgtEl>
                                          <p:spTgt spid="70"/>
                                        </p:tgtEl>
                                      </p:cBhvr>
                                    </p:animEffect>
                                    <p:anim calcmode="lin" valueType="num">
                                      <p:cBhvr>
                                        <p:cTn id="38" dur="1000" fill="hold"/>
                                        <p:tgtEl>
                                          <p:spTgt spid="70"/>
                                        </p:tgtEl>
                                        <p:attrNameLst>
                                          <p:attrName>ppt_x</p:attrName>
                                        </p:attrNameLst>
                                      </p:cBhvr>
                                      <p:tavLst>
                                        <p:tav tm="0">
                                          <p:val>
                                            <p:strVal val="#ppt_x"/>
                                          </p:val>
                                        </p:tav>
                                        <p:tav tm="100000">
                                          <p:val>
                                            <p:strVal val="#ppt_x"/>
                                          </p:val>
                                        </p:tav>
                                      </p:tavLst>
                                    </p:anim>
                                    <p:anim calcmode="lin" valueType="num">
                                      <p:cBhvr>
                                        <p:cTn id="39" dur="1000" fill="hold"/>
                                        <p:tgtEl>
                                          <p:spTgt spid="70"/>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2400"/>
                                  </p:stCondLst>
                                  <p:childTnLst>
                                    <p:set>
                                      <p:cBhvr>
                                        <p:cTn id="41" dur="1" fill="hold">
                                          <p:stCondLst>
                                            <p:cond delay="0"/>
                                          </p:stCondLst>
                                        </p:cTn>
                                        <p:tgtEl>
                                          <p:spTgt spid="71"/>
                                        </p:tgtEl>
                                        <p:attrNameLst>
                                          <p:attrName>style.visibility</p:attrName>
                                        </p:attrNameLst>
                                      </p:cBhvr>
                                      <p:to>
                                        <p:strVal val="visible"/>
                                      </p:to>
                                    </p:set>
                                    <p:animEffect transition="in" filter="fade">
                                      <p:cBhvr>
                                        <p:cTn id="42" dur="1000"/>
                                        <p:tgtEl>
                                          <p:spTgt spid="71"/>
                                        </p:tgtEl>
                                      </p:cBhvr>
                                    </p:animEffect>
                                    <p:anim calcmode="lin" valueType="num">
                                      <p:cBhvr>
                                        <p:cTn id="43" dur="1000" fill="hold"/>
                                        <p:tgtEl>
                                          <p:spTgt spid="71"/>
                                        </p:tgtEl>
                                        <p:attrNameLst>
                                          <p:attrName>ppt_x</p:attrName>
                                        </p:attrNameLst>
                                      </p:cBhvr>
                                      <p:tavLst>
                                        <p:tav tm="0">
                                          <p:val>
                                            <p:strVal val="#ppt_x"/>
                                          </p:val>
                                        </p:tav>
                                        <p:tav tm="100000">
                                          <p:val>
                                            <p:strVal val="#ppt_x"/>
                                          </p:val>
                                        </p:tav>
                                      </p:tavLst>
                                    </p:anim>
                                    <p:anim calcmode="lin" valueType="num">
                                      <p:cBhvr>
                                        <p:cTn id="44" dur="1000" fill="hold"/>
                                        <p:tgtEl>
                                          <p:spTgt spid="71"/>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2600"/>
                                  </p:stCondLst>
                                  <p:childTnLst>
                                    <p:set>
                                      <p:cBhvr>
                                        <p:cTn id="46" dur="1" fill="hold">
                                          <p:stCondLst>
                                            <p:cond delay="0"/>
                                          </p:stCondLst>
                                        </p:cTn>
                                        <p:tgtEl>
                                          <p:spTgt spid="72"/>
                                        </p:tgtEl>
                                        <p:attrNameLst>
                                          <p:attrName>style.visibility</p:attrName>
                                        </p:attrNameLst>
                                      </p:cBhvr>
                                      <p:to>
                                        <p:strVal val="visible"/>
                                      </p:to>
                                    </p:set>
                                    <p:animEffect transition="in" filter="fade">
                                      <p:cBhvr>
                                        <p:cTn id="47" dur="1000"/>
                                        <p:tgtEl>
                                          <p:spTgt spid="72"/>
                                        </p:tgtEl>
                                      </p:cBhvr>
                                    </p:animEffect>
                                    <p:anim calcmode="lin" valueType="num">
                                      <p:cBhvr>
                                        <p:cTn id="48" dur="1000" fill="hold"/>
                                        <p:tgtEl>
                                          <p:spTgt spid="72"/>
                                        </p:tgtEl>
                                        <p:attrNameLst>
                                          <p:attrName>ppt_x</p:attrName>
                                        </p:attrNameLst>
                                      </p:cBhvr>
                                      <p:tavLst>
                                        <p:tav tm="0">
                                          <p:val>
                                            <p:strVal val="#ppt_x"/>
                                          </p:val>
                                        </p:tav>
                                        <p:tav tm="100000">
                                          <p:val>
                                            <p:strVal val="#ppt_x"/>
                                          </p:val>
                                        </p:tav>
                                      </p:tavLst>
                                    </p:anim>
                                    <p:anim calcmode="lin" valueType="num">
                                      <p:cBhvr>
                                        <p:cTn id="49" dur="1000" fill="hold"/>
                                        <p:tgtEl>
                                          <p:spTgt spid="72"/>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2800"/>
                                  </p:stCondLst>
                                  <p:childTnLst>
                                    <p:set>
                                      <p:cBhvr>
                                        <p:cTn id="51" dur="1" fill="hold">
                                          <p:stCondLst>
                                            <p:cond delay="0"/>
                                          </p:stCondLst>
                                        </p:cTn>
                                        <p:tgtEl>
                                          <p:spTgt spid="73"/>
                                        </p:tgtEl>
                                        <p:attrNameLst>
                                          <p:attrName>style.visibility</p:attrName>
                                        </p:attrNameLst>
                                      </p:cBhvr>
                                      <p:to>
                                        <p:strVal val="visible"/>
                                      </p:to>
                                    </p:set>
                                    <p:animEffect transition="in" filter="fade">
                                      <p:cBhvr>
                                        <p:cTn id="52" dur="1000"/>
                                        <p:tgtEl>
                                          <p:spTgt spid="73"/>
                                        </p:tgtEl>
                                      </p:cBhvr>
                                    </p:animEffect>
                                    <p:anim calcmode="lin" valueType="num">
                                      <p:cBhvr>
                                        <p:cTn id="53" dur="1000" fill="hold"/>
                                        <p:tgtEl>
                                          <p:spTgt spid="73"/>
                                        </p:tgtEl>
                                        <p:attrNameLst>
                                          <p:attrName>ppt_x</p:attrName>
                                        </p:attrNameLst>
                                      </p:cBhvr>
                                      <p:tavLst>
                                        <p:tav tm="0">
                                          <p:val>
                                            <p:strVal val="#ppt_x"/>
                                          </p:val>
                                        </p:tav>
                                        <p:tav tm="100000">
                                          <p:val>
                                            <p:strVal val="#ppt_x"/>
                                          </p:val>
                                        </p:tav>
                                      </p:tavLst>
                                    </p:anim>
                                    <p:anim calcmode="lin" valueType="num">
                                      <p:cBhvr>
                                        <p:cTn id="54" dur="1000" fill="hold"/>
                                        <p:tgtEl>
                                          <p:spTgt spid="73"/>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3000"/>
                                  </p:stCondLst>
                                  <p:childTnLst>
                                    <p:set>
                                      <p:cBhvr>
                                        <p:cTn id="56" dur="1" fill="hold">
                                          <p:stCondLst>
                                            <p:cond delay="0"/>
                                          </p:stCondLst>
                                        </p:cTn>
                                        <p:tgtEl>
                                          <p:spTgt spid="74"/>
                                        </p:tgtEl>
                                        <p:attrNameLst>
                                          <p:attrName>style.visibility</p:attrName>
                                        </p:attrNameLst>
                                      </p:cBhvr>
                                      <p:to>
                                        <p:strVal val="visible"/>
                                      </p:to>
                                    </p:set>
                                    <p:animEffect transition="in" filter="fade">
                                      <p:cBhvr>
                                        <p:cTn id="57" dur="1000"/>
                                        <p:tgtEl>
                                          <p:spTgt spid="74"/>
                                        </p:tgtEl>
                                      </p:cBhvr>
                                    </p:animEffect>
                                    <p:anim calcmode="lin" valueType="num">
                                      <p:cBhvr>
                                        <p:cTn id="58" dur="1000" fill="hold"/>
                                        <p:tgtEl>
                                          <p:spTgt spid="74"/>
                                        </p:tgtEl>
                                        <p:attrNameLst>
                                          <p:attrName>ppt_x</p:attrName>
                                        </p:attrNameLst>
                                      </p:cBhvr>
                                      <p:tavLst>
                                        <p:tav tm="0">
                                          <p:val>
                                            <p:strVal val="#ppt_x"/>
                                          </p:val>
                                        </p:tav>
                                        <p:tav tm="100000">
                                          <p:val>
                                            <p:strVal val="#ppt_x"/>
                                          </p:val>
                                        </p:tav>
                                      </p:tavLst>
                                    </p:anim>
                                    <p:anim calcmode="lin" valueType="num">
                                      <p:cBhvr>
                                        <p:cTn id="59" dur="1000" fill="hold"/>
                                        <p:tgtEl>
                                          <p:spTgt spid="74"/>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2800"/>
                                  </p:stCondLst>
                                  <p:childTnLst>
                                    <p:set>
                                      <p:cBhvr>
                                        <p:cTn id="61" dur="1" fill="hold">
                                          <p:stCondLst>
                                            <p:cond delay="0"/>
                                          </p:stCondLst>
                                        </p:cTn>
                                        <p:tgtEl>
                                          <p:spTgt spid="13"/>
                                        </p:tgtEl>
                                        <p:attrNameLst>
                                          <p:attrName>style.visibility</p:attrName>
                                        </p:attrNameLst>
                                      </p:cBhvr>
                                      <p:to>
                                        <p:strVal val="visible"/>
                                      </p:to>
                                    </p:set>
                                    <p:animEffect transition="in" filter="fade">
                                      <p:cBhvr>
                                        <p:cTn id="62" dur="1000"/>
                                        <p:tgtEl>
                                          <p:spTgt spid="13"/>
                                        </p:tgtEl>
                                      </p:cBhvr>
                                    </p:animEffect>
                                    <p:anim calcmode="lin" valueType="num">
                                      <p:cBhvr>
                                        <p:cTn id="63" dur="1000" fill="hold"/>
                                        <p:tgtEl>
                                          <p:spTgt spid="13"/>
                                        </p:tgtEl>
                                        <p:attrNameLst>
                                          <p:attrName>ppt_x</p:attrName>
                                        </p:attrNameLst>
                                      </p:cBhvr>
                                      <p:tavLst>
                                        <p:tav tm="0">
                                          <p:val>
                                            <p:strVal val="#ppt_x"/>
                                          </p:val>
                                        </p:tav>
                                        <p:tav tm="100000">
                                          <p:val>
                                            <p:strVal val="#ppt_x"/>
                                          </p:val>
                                        </p:tav>
                                      </p:tavLst>
                                    </p:anim>
                                    <p:anim calcmode="lin" valueType="num">
                                      <p:cBhvr>
                                        <p:cTn id="64" dur="1000" fill="hold"/>
                                        <p:tgtEl>
                                          <p:spTgt spid="13"/>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3000"/>
                                  </p:stCondLst>
                                  <p:childTnLst>
                                    <p:set>
                                      <p:cBhvr>
                                        <p:cTn id="66" dur="1" fill="hold">
                                          <p:stCondLst>
                                            <p:cond delay="0"/>
                                          </p:stCondLst>
                                        </p:cTn>
                                        <p:tgtEl>
                                          <p:spTgt spid="14"/>
                                        </p:tgtEl>
                                        <p:attrNameLst>
                                          <p:attrName>style.visibility</p:attrName>
                                        </p:attrNameLst>
                                      </p:cBhvr>
                                      <p:to>
                                        <p:strVal val="visible"/>
                                      </p:to>
                                    </p:set>
                                    <p:animEffect transition="in" filter="fade">
                                      <p:cBhvr>
                                        <p:cTn id="67" dur="1000"/>
                                        <p:tgtEl>
                                          <p:spTgt spid="14"/>
                                        </p:tgtEl>
                                      </p:cBhvr>
                                    </p:animEffect>
                                    <p:anim calcmode="lin" valueType="num">
                                      <p:cBhvr>
                                        <p:cTn id="68" dur="1000" fill="hold"/>
                                        <p:tgtEl>
                                          <p:spTgt spid="14"/>
                                        </p:tgtEl>
                                        <p:attrNameLst>
                                          <p:attrName>ppt_x</p:attrName>
                                        </p:attrNameLst>
                                      </p:cBhvr>
                                      <p:tavLst>
                                        <p:tav tm="0">
                                          <p:val>
                                            <p:strVal val="#ppt_x"/>
                                          </p:val>
                                        </p:tav>
                                        <p:tav tm="100000">
                                          <p:val>
                                            <p:strVal val="#ppt_x"/>
                                          </p:val>
                                        </p:tav>
                                      </p:tavLst>
                                    </p:anim>
                                    <p:anim calcmode="lin" valueType="num">
                                      <p:cBhvr>
                                        <p:cTn id="69" dur="1000" fill="hold"/>
                                        <p:tgtEl>
                                          <p:spTgt spid="14"/>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1600"/>
                                  </p:stCondLst>
                                  <p:childTnLst>
                                    <p:set>
                                      <p:cBhvr>
                                        <p:cTn id="71" dur="1" fill="hold">
                                          <p:stCondLst>
                                            <p:cond delay="0"/>
                                          </p:stCondLst>
                                        </p:cTn>
                                        <p:tgtEl>
                                          <p:spTgt spid="15"/>
                                        </p:tgtEl>
                                        <p:attrNameLst>
                                          <p:attrName>style.visibility</p:attrName>
                                        </p:attrNameLst>
                                      </p:cBhvr>
                                      <p:to>
                                        <p:strVal val="visible"/>
                                      </p:to>
                                    </p:set>
                                    <p:animEffect transition="in" filter="fade">
                                      <p:cBhvr>
                                        <p:cTn id="72" dur="1000"/>
                                        <p:tgtEl>
                                          <p:spTgt spid="15"/>
                                        </p:tgtEl>
                                      </p:cBhvr>
                                    </p:animEffect>
                                    <p:anim calcmode="lin" valueType="num">
                                      <p:cBhvr>
                                        <p:cTn id="73" dur="1000" fill="hold"/>
                                        <p:tgtEl>
                                          <p:spTgt spid="15"/>
                                        </p:tgtEl>
                                        <p:attrNameLst>
                                          <p:attrName>ppt_x</p:attrName>
                                        </p:attrNameLst>
                                      </p:cBhvr>
                                      <p:tavLst>
                                        <p:tav tm="0">
                                          <p:val>
                                            <p:strVal val="#ppt_x"/>
                                          </p:val>
                                        </p:tav>
                                        <p:tav tm="100000">
                                          <p:val>
                                            <p:strVal val="#ppt_x"/>
                                          </p:val>
                                        </p:tav>
                                      </p:tavLst>
                                    </p:anim>
                                    <p:anim calcmode="lin" valueType="num">
                                      <p:cBhvr>
                                        <p:cTn id="74" dur="1000" fill="hold"/>
                                        <p:tgtEl>
                                          <p:spTgt spid="15"/>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1800"/>
                                  </p:stCondLst>
                                  <p:childTnLst>
                                    <p:set>
                                      <p:cBhvr>
                                        <p:cTn id="76" dur="1" fill="hold">
                                          <p:stCondLst>
                                            <p:cond delay="0"/>
                                          </p:stCondLst>
                                        </p:cTn>
                                        <p:tgtEl>
                                          <p:spTgt spid="16"/>
                                        </p:tgtEl>
                                        <p:attrNameLst>
                                          <p:attrName>style.visibility</p:attrName>
                                        </p:attrNameLst>
                                      </p:cBhvr>
                                      <p:to>
                                        <p:strVal val="visible"/>
                                      </p:to>
                                    </p:set>
                                    <p:animEffect transition="in" filter="fade">
                                      <p:cBhvr>
                                        <p:cTn id="77" dur="1000"/>
                                        <p:tgtEl>
                                          <p:spTgt spid="16"/>
                                        </p:tgtEl>
                                      </p:cBhvr>
                                    </p:animEffect>
                                    <p:anim calcmode="lin" valueType="num">
                                      <p:cBhvr>
                                        <p:cTn id="78" dur="1000" fill="hold"/>
                                        <p:tgtEl>
                                          <p:spTgt spid="16"/>
                                        </p:tgtEl>
                                        <p:attrNameLst>
                                          <p:attrName>ppt_x</p:attrName>
                                        </p:attrNameLst>
                                      </p:cBhvr>
                                      <p:tavLst>
                                        <p:tav tm="0">
                                          <p:val>
                                            <p:strVal val="#ppt_x"/>
                                          </p:val>
                                        </p:tav>
                                        <p:tav tm="100000">
                                          <p:val>
                                            <p:strVal val="#ppt_x"/>
                                          </p:val>
                                        </p:tav>
                                      </p:tavLst>
                                    </p:anim>
                                    <p:anim calcmode="lin" valueType="num">
                                      <p:cBhvr>
                                        <p:cTn id="79"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animBg="1"/>
      <p:bldP spid="70" grpId="0" animBg="1"/>
      <p:bldP spid="71" grpId="0" animBg="1"/>
      <p:bldP spid="72" grpId="0" animBg="1"/>
      <p:bldP spid="73" grpId="0" animBg="1"/>
      <p:bldP spid="74" grpId="0" animBg="1"/>
      <p:bldP spid="75" grpId="0" animBg="1"/>
      <p:bldP spid="76" grpId="0" animBg="1"/>
      <p:bldP spid="77" grpId="0"/>
      <p:bldP spid="78" grpId="0"/>
      <p:bldP spid="79" grpId="0"/>
      <p:bldP spid="13" grpId="0" animBg="1"/>
      <p:bldP spid="14" grpId="0" animBg="1"/>
      <p:bldP spid="15" grpId="0" animBg="1"/>
      <p:bldP spid="16"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PA_MH_Entry_2"/>
          <p:cNvSpPr/>
          <p:nvPr>
            <p:custDataLst>
              <p:tags r:id="rId2"/>
            </p:custDataLst>
          </p:nvPr>
        </p:nvSpPr>
        <p:spPr>
          <a:xfrm>
            <a:off x="2391326" y="2745048"/>
            <a:ext cx="8061853" cy="661117"/>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2700" cap="sq">
            <a:solidFill>
              <a:schemeClr val="accent1">
                <a:lumMod val="60000"/>
                <a:lumOff val="40000"/>
              </a:schemeClr>
            </a:solidFill>
            <a:prstDash val="dash"/>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rmAutofit/>
          </a:bodyPr>
          <a:lstStyle/>
          <a:p>
            <a:pPr algn="ctr">
              <a:lnSpc>
                <a:spcPct val="130000"/>
              </a:lnSpc>
            </a:pPr>
            <a:endParaRPr lang="zh-CN" altLang="en-US" sz="2000" dirty="0">
              <a:solidFill>
                <a:srgbClr val="B2B2B2"/>
              </a:solidFill>
              <a:cs typeface="+mn-ea"/>
              <a:sym typeface="+mn-lt"/>
            </a:endParaRPr>
          </a:p>
        </p:txBody>
      </p:sp>
      <p:sp>
        <p:nvSpPr>
          <p:cNvPr id="40" name="PA_MH_Entry_3"/>
          <p:cNvSpPr/>
          <p:nvPr>
            <p:custDataLst>
              <p:tags r:id="rId3"/>
            </p:custDataLst>
          </p:nvPr>
        </p:nvSpPr>
        <p:spPr>
          <a:xfrm>
            <a:off x="5754180" y="3770299"/>
            <a:ext cx="4698999" cy="661117"/>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2700" cap="sq">
            <a:solidFill>
              <a:schemeClr val="accent1">
                <a:lumMod val="60000"/>
                <a:lumOff val="40000"/>
              </a:schemeClr>
            </a:solidFill>
            <a:prstDash val="dash"/>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rmAutofit/>
          </a:bodyPr>
          <a:lstStyle/>
          <a:p>
            <a:pPr algn="ctr">
              <a:lnSpc>
                <a:spcPct val="130000"/>
              </a:lnSpc>
            </a:pPr>
            <a:endParaRPr lang="zh-CN" altLang="en-US" sz="2000" dirty="0">
              <a:solidFill>
                <a:srgbClr val="B2B2B2"/>
              </a:solidFill>
              <a:cs typeface="+mn-ea"/>
              <a:sym typeface="+mn-lt"/>
            </a:endParaRPr>
          </a:p>
        </p:txBody>
      </p:sp>
      <p:sp>
        <p:nvSpPr>
          <p:cNvPr id="41" name="PA_MH_Entry_4"/>
          <p:cNvSpPr/>
          <p:nvPr>
            <p:custDataLst>
              <p:tags r:id="rId4"/>
            </p:custDataLst>
          </p:nvPr>
        </p:nvSpPr>
        <p:spPr>
          <a:xfrm>
            <a:off x="5754180" y="4795550"/>
            <a:ext cx="4698999" cy="661117"/>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2700" cap="sq">
            <a:solidFill>
              <a:schemeClr val="accent1">
                <a:lumMod val="60000"/>
                <a:lumOff val="40000"/>
              </a:schemeClr>
            </a:solidFill>
            <a:prstDash val="dash"/>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rmAutofit/>
          </a:bodyPr>
          <a:lstStyle/>
          <a:p>
            <a:pPr algn="ctr">
              <a:lnSpc>
                <a:spcPct val="130000"/>
              </a:lnSpc>
            </a:pPr>
            <a:endParaRPr lang="zh-CN" altLang="en-US" sz="2000" dirty="0">
              <a:solidFill>
                <a:srgbClr val="B2B2B2"/>
              </a:solidFill>
              <a:cs typeface="+mn-ea"/>
              <a:sym typeface="+mn-lt"/>
            </a:endParaRPr>
          </a:p>
        </p:txBody>
      </p:sp>
      <p:sp>
        <p:nvSpPr>
          <p:cNvPr id="48" name="PA_MH_Entry_1"/>
          <p:cNvSpPr/>
          <p:nvPr>
            <p:custDataLst>
              <p:tags r:id="rId5"/>
            </p:custDataLst>
          </p:nvPr>
        </p:nvSpPr>
        <p:spPr>
          <a:xfrm>
            <a:off x="2391325" y="1719797"/>
            <a:ext cx="8061854" cy="3226776"/>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2700" cap="sq">
            <a:solidFill>
              <a:schemeClr val="accent1">
                <a:lumMod val="60000"/>
                <a:lumOff val="40000"/>
              </a:schemeClr>
            </a:solidFill>
            <a:prstDash val="dash"/>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rmAutofit fontScale="47500" lnSpcReduction="20000"/>
          </a:bodyPr>
          <a:lstStyle/>
          <a:p>
            <a:r>
              <a:rPr lang="zh-CN" altLang="en-US" sz="2800" b="1" dirty="0" smtClean="0">
                <a:solidFill>
                  <a:schemeClr val="tx1"/>
                </a:solidFill>
                <a:cs typeface="+mn-ea"/>
                <a:sym typeface="+mn-lt"/>
              </a:rPr>
              <a:t>    </a:t>
            </a:r>
            <a:r>
              <a:rPr lang="zh-CN" altLang="zh-CN" sz="2800" dirty="0"/>
              <a:t>（</a:t>
            </a:r>
            <a:r>
              <a:rPr lang="en-US" altLang="zh-CN" sz="2800" dirty="0" smtClean="0"/>
              <a:t>1</a:t>
            </a:r>
            <a:r>
              <a:rPr lang="zh-CN" altLang="zh-CN" sz="1600" dirty="0"/>
              <a:t>文学活动目标转化的科学性要求教师在设计活动时认真了解《学前儿童语言学习与发展核心经验》中介绍了核心经验的三个阶段具体要求，并根据幼儿的年龄特点、发展水平等，以幼儿“最近发展区”，确定促进幼儿文学学习和发展的目标。目标的制定转化一定以核心经验为基础，怎样科学的将初始阶段、稳定阶段和拓展阶段的目标转化到具体的活动中去。</a:t>
            </a:r>
          </a:p>
          <a:p>
            <a:r>
              <a:rPr lang="zh-CN" altLang="zh-CN" sz="2800" dirty="0" smtClean="0"/>
              <a:t>）科学性</a:t>
            </a:r>
            <a:r>
              <a:rPr lang="zh-CN" altLang="zh-CN" sz="2800" dirty="0"/>
              <a:t>（</a:t>
            </a:r>
            <a:r>
              <a:rPr lang="en-US" altLang="zh-CN" sz="2800" dirty="0"/>
              <a:t>1</a:t>
            </a:r>
            <a:r>
              <a:rPr lang="zh-CN" altLang="zh-CN" sz="2800" dirty="0"/>
              <a:t>）科学性</a:t>
            </a:r>
          </a:p>
          <a:p>
            <a:pPr indent="304800" algn="just">
              <a:lnSpc>
                <a:spcPct val="150000"/>
              </a:lnSpc>
              <a:spcAft>
                <a:spcPts val="0"/>
              </a:spcAft>
            </a:pPr>
            <a:r>
              <a:rPr lang="zh-CN" altLang="zh-CN" sz="2800" dirty="0"/>
              <a:t>文学活动目标</a:t>
            </a:r>
            <a:r>
              <a:rPr lang="zh-CN" altLang="zh-CN" sz="2800" dirty="0" smtClean="0"/>
              <a:t>转</a:t>
            </a:r>
            <a:r>
              <a:rPr lang="zh-CN" altLang="zh-CN" sz="2800" kern="100" dirty="0">
                <a:latin typeface="Calibri"/>
                <a:ea typeface="宋体"/>
                <a:cs typeface="Times New Roman"/>
              </a:rPr>
              <a:t>文学活动目标转化的科学性要求教师在设计活动时认真了解《学前儿童语言学习与发展核心经验》中介绍了核心经验的三个阶段具体要求，并根据幼儿的年龄特点、发展水平等，以幼儿“最近发展区”，确定促进幼儿文学学习和发展的目标。目标的制定转化一定以核心经验为基础，怎样科学的将初始阶段、稳定阶段和拓展阶段的目标转化到具体的活动中去。</a:t>
            </a:r>
            <a:endParaRPr lang="zh-CN" altLang="zh-CN" sz="2000" kern="100" dirty="0">
              <a:latin typeface="Calibri"/>
              <a:ea typeface="宋体"/>
              <a:cs typeface="Times New Roman"/>
            </a:endParaRPr>
          </a:p>
          <a:p>
            <a:r>
              <a:rPr lang="zh-CN" altLang="zh-CN" sz="2800" dirty="0" smtClean="0"/>
              <a:t>化</a:t>
            </a:r>
            <a:r>
              <a:rPr lang="zh-CN" altLang="zh-CN" sz="2800" dirty="0"/>
              <a:t>的科学性要求教师在设计活动时认真了解《学前儿童语言学习与发展核心经验》中介绍了核心经验的三个阶段具体要求，并根据幼儿的年龄特点、发展水平等，以幼儿“最近</a:t>
            </a:r>
            <a:r>
              <a:rPr lang="zh-CN" altLang="zh-CN" sz="2800" dirty="0" smtClean="0"/>
              <a:t>发</a:t>
            </a:r>
            <a:r>
              <a:rPr lang="zh-CN" altLang="zh-CN" sz="1600" dirty="0"/>
              <a:t>文学活动目标转化的科学性要求教师在设计活动时认真了解《学前儿童语言学习与发展核心经验》中介绍了核心经验的三个阶段具体要求，并根据幼儿的年龄特点、发展水平等，以幼儿“最近发展区”，确定促进幼儿文学学习和发展的目标。目标的制定转化一定以核心经验为基础，怎样科学的将初始阶段、稳定阶段和拓展阶段的目标转化到具体的活动中去。</a:t>
            </a:r>
          </a:p>
          <a:p>
            <a:r>
              <a:rPr lang="zh-CN" altLang="zh-CN" sz="2800" dirty="0" smtClean="0"/>
              <a:t>展区</a:t>
            </a:r>
            <a:r>
              <a:rPr lang="zh-CN" altLang="zh-CN" sz="2800" dirty="0"/>
              <a:t>”，确定促进幼儿文学学习和发展的目标。目标的制定转化一定以核心经验为基础，怎样科学的将初始阶段、稳定阶段和拓展阶段的目标转化到具体的活动中去。</a:t>
            </a:r>
          </a:p>
          <a:p>
            <a:endParaRPr lang="zh-CN" altLang="zh-CN" sz="2800" dirty="0"/>
          </a:p>
          <a:p>
            <a:r>
              <a:rPr lang="zh-CN" altLang="zh-CN" sz="2800" dirty="0"/>
              <a:t>文学活动目标转化的科学性要求教师在设计活动时认真了解《学前儿童语言学习与发展核心经验》中介绍了核心经验的三个阶段具体要求，并根据幼儿的年龄特点、发展水平等，以幼儿“最近发展区”，确定促进幼儿文学学习和发展的目标。目标的制定转化一定以核心经验为基础，怎样科学的将初始阶段、稳定阶段和拓展阶段的目标转化到具体的活动中去。</a:t>
            </a:r>
          </a:p>
        </p:txBody>
      </p:sp>
      <p:sp>
        <p:nvSpPr>
          <p:cNvPr id="21" name="PA_MH_Others_1"/>
          <p:cNvSpPr/>
          <p:nvPr>
            <p:custDataLst>
              <p:tags r:id="rId6"/>
            </p:custDataLst>
          </p:nvPr>
        </p:nvSpPr>
        <p:spPr>
          <a:xfrm>
            <a:off x="1605393" y="763082"/>
            <a:ext cx="1317336" cy="1321695"/>
          </a:xfrm>
          <a:prstGeom prst="hexagon">
            <a:avLst/>
          </a:prstGeom>
          <a:noFill/>
          <a:ln w="12700" cap="flat" cmpd="sng" algn="ctr">
            <a:noFill/>
            <a:prstDash val="solid"/>
            <a:miter lim="800000"/>
          </a:ln>
          <a:effectLst/>
        </p:spPr>
        <p:txBody>
          <a:bodyPr bIns="180000" anchor="ctr">
            <a:noAutofit/>
          </a:bodyPr>
          <a:lstStyle/>
          <a:p>
            <a:pPr algn="ctr">
              <a:defRPr/>
            </a:pPr>
            <a:endParaRPr lang="zh-CN" altLang="en-US" sz="8800" b="1" kern="0" dirty="0">
              <a:ln>
                <a:solidFill>
                  <a:srgbClr val="FFFFFF"/>
                </a:solidFill>
              </a:ln>
              <a:cs typeface="+mn-ea"/>
              <a:sym typeface="+mn-lt"/>
            </a:endParaRPr>
          </a:p>
        </p:txBody>
      </p:sp>
      <p:sp>
        <p:nvSpPr>
          <p:cNvPr id="22" name="PA_MH_Others_2"/>
          <p:cNvSpPr/>
          <p:nvPr>
            <p:custDataLst>
              <p:tags r:id="rId7"/>
            </p:custDataLst>
          </p:nvPr>
        </p:nvSpPr>
        <p:spPr>
          <a:xfrm>
            <a:off x="-1167788" y="564903"/>
            <a:ext cx="13043971" cy="764498"/>
          </a:xfrm>
          <a:prstGeom prst="ellipse">
            <a:avLst/>
          </a:prstGeom>
          <a:noFill/>
          <a:ln w="12700" cap="flat" cmpd="sng" algn="ctr">
            <a:noFill/>
            <a:prstDash val="solid"/>
            <a:miter lim="800000"/>
          </a:ln>
          <a:effectLst/>
        </p:spPr>
        <p:txBody>
          <a:bodyPr anchor="ctr">
            <a:noAutofit/>
          </a:bodyPr>
          <a:lstStyle/>
          <a:p>
            <a:pPr>
              <a:defRPr/>
            </a:pPr>
            <a:r>
              <a:rPr lang="zh-CN" altLang="en-US" sz="4000" b="1" kern="0" dirty="0" smtClean="0">
                <a:ln>
                  <a:solidFill>
                    <a:srgbClr val="FFFFFF"/>
                  </a:solidFill>
                </a:ln>
                <a:solidFill>
                  <a:srgbClr val="0070C0"/>
                </a:solidFill>
                <a:latin typeface="华文新魏" pitchFamily="2" charset="-122"/>
                <a:ea typeface="华文新魏" pitchFamily="2" charset="-122"/>
                <a:cs typeface="+mn-ea"/>
                <a:sym typeface="+mn-lt"/>
              </a:rPr>
              <a:t>注意：语言教育的“三观”</a:t>
            </a:r>
            <a:endParaRPr lang="zh-CN" altLang="en-US" sz="4000" b="1" kern="0" dirty="0">
              <a:ln>
                <a:solidFill>
                  <a:srgbClr val="FFFFFF"/>
                </a:solidFill>
              </a:ln>
              <a:solidFill>
                <a:srgbClr val="0070C0"/>
              </a:solidFill>
              <a:latin typeface="华文新魏" pitchFamily="2" charset="-122"/>
              <a:ea typeface="华文新魏" pitchFamily="2" charset="-122"/>
              <a:cs typeface="+mn-ea"/>
              <a:sym typeface="+mn-lt"/>
            </a:endParaRPr>
          </a:p>
        </p:txBody>
      </p:sp>
      <p:sp>
        <p:nvSpPr>
          <p:cNvPr id="23" name="PA_MH_Others_3"/>
          <p:cNvSpPr txBox="1"/>
          <p:nvPr>
            <p:custDataLst>
              <p:tags r:id="rId8"/>
            </p:custDataLst>
          </p:nvPr>
        </p:nvSpPr>
        <p:spPr>
          <a:xfrm rot="5400000">
            <a:off x="356682" y="3422023"/>
            <a:ext cx="3484512" cy="584775"/>
          </a:xfrm>
          <a:prstGeom prst="rect">
            <a:avLst/>
          </a:prstGeom>
          <a:noFill/>
        </p:spPr>
        <p:txBody>
          <a:bodyPr vert="horz" wrap="none" anchor="ctr" anchorCtr="0">
            <a:noAutofit/>
          </a:bodyPr>
          <a:lstStyle/>
          <a:p>
            <a:pPr>
              <a:defRPr/>
            </a:pPr>
            <a:endParaRPr lang="zh-CN" altLang="en-US" sz="3600" kern="0" spc="500" dirty="0">
              <a:solidFill>
                <a:schemeClr val="tx1">
                  <a:lumMod val="65000"/>
                  <a:lumOff val="35000"/>
                </a:schemeClr>
              </a:solidFill>
              <a:cs typeface="+mn-ea"/>
              <a:sym typeface="+mn-lt"/>
            </a:endParaRPr>
          </a:p>
        </p:txBody>
      </p:sp>
      <p:sp>
        <p:nvSpPr>
          <p:cNvPr id="3" name="矩形 2"/>
          <p:cNvSpPr/>
          <p:nvPr/>
        </p:nvSpPr>
        <p:spPr>
          <a:xfrm>
            <a:off x="801511" y="1329401"/>
            <a:ext cx="9763665" cy="4401205"/>
          </a:xfrm>
          <a:prstGeom prst="rect">
            <a:avLst/>
          </a:prstGeom>
        </p:spPr>
        <p:txBody>
          <a:bodyPr wrap="square">
            <a:spAutoFit/>
          </a:bodyPr>
          <a:lstStyle/>
          <a:p>
            <a:pPr>
              <a:lnSpc>
                <a:spcPct val="200000"/>
              </a:lnSpc>
            </a:pPr>
            <a:r>
              <a:rPr lang="en-US" altLang="zh-CN" sz="2800" b="1" dirty="0" smtClean="0">
                <a:solidFill>
                  <a:srgbClr val="FF0000"/>
                </a:solidFill>
                <a:latin typeface="楷体" pitchFamily="49" charset="-122"/>
                <a:ea typeface="楷体" pitchFamily="49" charset="-122"/>
              </a:rPr>
              <a:t>1.</a:t>
            </a:r>
            <a:r>
              <a:rPr lang="zh-CN" altLang="en-US" sz="2800" b="1" dirty="0" smtClean="0">
                <a:solidFill>
                  <a:srgbClr val="FF0000"/>
                </a:solidFill>
                <a:latin typeface="楷体" pitchFamily="49" charset="-122"/>
                <a:ea typeface="楷体" pitchFamily="49" charset="-122"/>
              </a:rPr>
              <a:t>完整语言观：</a:t>
            </a:r>
            <a:endParaRPr lang="en-US" altLang="zh-CN" sz="2800" b="1" dirty="0" smtClean="0">
              <a:solidFill>
                <a:srgbClr val="FF0000"/>
              </a:solidFill>
              <a:latin typeface="楷体" pitchFamily="49" charset="-122"/>
              <a:ea typeface="楷体" pitchFamily="49" charset="-122"/>
            </a:endParaRPr>
          </a:p>
          <a:p>
            <a:pPr>
              <a:lnSpc>
                <a:spcPct val="150000"/>
              </a:lnSpc>
            </a:pPr>
            <a:r>
              <a:rPr lang="en-US" altLang="zh-CN" sz="2800" b="1" dirty="0">
                <a:solidFill>
                  <a:srgbClr val="FF0000"/>
                </a:solidFill>
                <a:latin typeface="楷体" pitchFamily="49" charset="-122"/>
                <a:ea typeface="楷体" pitchFamily="49" charset="-122"/>
              </a:rPr>
              <a:t> </a:t>
            </a:r>
            <a:r>
              <a:rPr lang="en-US" altLang="zh-CN" sz="2800" b="1" dirty="0" smtClean="0">
                <a:solidFill>
                  <a:srgbClr val="FF0000"/>
                </a:solidFill>
                <a:latin typeface="楷体" pitchFamily="49" charset="-122"/>
                <a:ea typeface="楷体" pitchFamily="49" charset="-122"/>
              </a:rPr>
              <a:t>    </a:t>
            </a:r>
            <a:r>
              <a:rPr lang="zh-CN" altLang="en-US" sz="2000" dirty="0" smtClean="0">
                <a:latin typeface="楷体" pitchFamily="49" charset="-122"/>
                <a:ea typeface="楷体" pitchFamily="49" charset="-122"/>
              </a:rPr>
              <a:t>（</a:t>
            </a:r>
            <a:r>
              <a:rPr lang="en-US" altLang="zh-CN" sz="2000" dirty="0" smtClean="0">
                <a:latin typeface="楷体" pitchFamily="49" charset="-122"/>
                <a:ea typeface="楷体" pitchFamily="49" charset="-122"/>
              </a:rPr>
              <a:t>1</a:t>
            </a:r>
            <a:r>
              <a:rPr lang="zh-CN" altLang="en-US" sz="2000" dirty="0" smtClean="0">
                <a:latin typeface="楷体" pitchFamily="49" charset="-122"/>
                <a:ea typeface="楷体" pitchFamily="49" charset="-122"/>
              </a:rPr>
              <a:t>）语言</a:t>
            </a:r>
            <a:r>
              <a:rPr lang="zh-CN" altLang="en-US" sz="2000" dirty="0">
                <a:latin typeface="楷体" pitchFamily="49" charset="-122"/>
                <a:ea typeface="楷体" pitchFamily="49" charset="-122"/>
              </a:rPr>
              <a:t>是整体的，又是个体</a:t>
            </a:r>
            <a:r>
              <a:rPr lang="zh-CN" altLang="en-US" sz="2000" dirty="0" smtClean="0">
                <a:latin typeface="楷体" pitchFamily="49" charset="-122"/>
                <a:ea typeface="楷体" pitchFamily="49" charset="-122"/>
              </a:rPr>
              <a:t>的；</a:t>
            </a:r>
            <a:r>
              <a:rPr lang="en-US" altLang="zh-CN" sz="2000" dirty="0" smtClean="0">
                <a:latin typeface="楷体" pitchFamily="49" charset="-122"/>
                <a:ea typeface="楷体" pitchFamily="49" charset="-122"/>
              </a:rPr>
              <a:t>       </a:t>
            </a:r>
          </a:p>
          <a:p>
            <a:pPr>
              <a:lnSpc>
                <a:spcPct val="150000"/>
              </a:lnSpc>
            </a:pPr>
            <a:r>
              <a:rPr lang="zh-CN" altLang="en-US" sz="2000" dirty="0" smtClean="0">
                <a:latin typeface="楷体" pitchFamily="49" charset="-122"/>
                <a:ea typeface="楷体" pitchFamily="49" charset="-122"/>
              </a:rPr>
              <a:t>       （</a:t>
            </a:r>
            <a:r>
              <a:rPr lang="en-US" altLang="zh-CN" sz="2000" dirty="0" smtClean="0">
                <a:latin typeface="楷体" pitchFamily="49" charset="-122"/>
                <a:ea typeface="楷体" pitchFamily="49" charset="-122"/>
              </a:rPr>
              <a:t>2</a:t>
            </a:r>
            <a:r>
              <a:rPr lang="zh-CN" altLang="en-US" sz="2000" dirty="0" smtClean="0">
                <a:latin typeface="楷体" pitchFamily="49" charset="-122"/>
                <a:ea typeface="楷体" pitchFamily="49" charset="-122"/>
              </a:rPr>
              <a:t>）</a:t>
            </a:r>
            <a:r>
              <a:rPr lang="zh-CN" altLang="en-US" sz="2000" dirty="0">
                <a:latin typeface="楷体" pitchFamily="49" charset="-122"/>
                <a:ea typeface="楷体" pitchFamily="49" charset="-122"/>
              </a:rPr>
              <a:t>只有完整学习的语言才是真正的</a:t>
            </a:r>
            <a:r>
              <a:rPr lang="zh-CN" altLang="en-US" sz="2000" dirty="0" smtClean="0">
                <a:latin typeface="楷体" pitchFamily="49" charset="-122"/>
                <a:ea typeface="楷体" pitchFamily="49" charset="-122"/>
              </a:rPr>
              <a:t>语言</a:t>
            </a:r>
            <a:r>
              <a:rPr lang="zh-CN" altLang="en-US" sz="2000" dirty="0">
                <a:latin typeface="楷体" pitchFamily="49" charset="-122"/>
                <a:ea typeface="楷体" pitchFamily="49" charset="-122"/>
              </a:rPr>
              <a:t>，</a:t>
            </a:r>
            <a:r>
              <a:rPr lang="zh-CN" altLang="en-US" sz="2000" dirty="0" smtClean="0">
                <a:latin typeface="楷体" pitchFamily="49" charset="-122"/>
                <a:ea typeface="楷体" pitchFamily="49" charset="-122"/>
              </a:rPr>
              <a:t>完整</a:t>
            </a:r>
            <a:r>
              <a:rPr lang="zh-CN" altLang="en-US" sz="2000" dirty="0">
                <a:latin typeface="楷体" pitchFamily="49" charset="-122"/>
                <a:ea typeface="楷体" pitchFamily="49" charset="-122"/>
              </a:rPr>
              <a:t>语言包含了人类</a:t>
            </a:r>
            <a:r>
              <a:rPr lang="zh-CN" altLang="en-US" sz="2000" dirty="0">
                <a:solidFill>
                  <a:srgbClr val="FF0000"/>
                </a:solidFill>
                <a:latin typeface="楷体" pitchFamily="49" charset="-122"/>
                <a:ea typeface="楷体" pitchFamily="49" charset="-122"/>
              </a:rPr>
              <a:t>听说读写</a:t>
            </a:r>
            <a:r>
              <a:rPr lang="zh-CN" altLang="en-US" sz="2000" dirty="0">
                <a:latin typeface="楷体" pitchFamily="49" charset="-122"/>
                <a:ea typeface="楷体" pitchFamily="49" charset="-122"/>
              </a:rPr>
              <a:t>各方面的能力，并且相互之间是关联</a:t>
            </a:r>
            <a:r>
              <a:rPr lang="zh-CN" altLang="en-US" sz="2000" dirty="0" smtClean="0">
                <a:latin typeface="楷体" pitchFamily="49" charset="-122"/>
                <a:ea typeface="楷体" pitchFamily="49" charset="-122"/>
              </a:rPr>
              <a:t>的；</a:t>
            </a:r>
            <a:endParaRPr lang="en-US" altLang="zh-CN" sz="2000" dirty="0" smtClean="0">
              <a:latin typeface="楷体" pitchFamily="49" charset="-122"/>
              <a:ea typeface="楷体" pitchFamily="49" charset="-122"/>
            </a:endParaRPr>
          </a:p>
          <a:p>
            <a:pPr>
              <a:lnSpc>
                <a:spcPct val="150000"/>
              </a:lnSpc>
            </a:pPr>
            <a:r>
              <a:rPr lang="en-US" altLang="zh-CN" sz="2000" dirty="0">
                <a:latin typeface="楷体" pitchFamily="49" charset="-122"/>
                <a:ea typeface="楷体" pitchFamily="49" charset="-122"/>
              </a:rPr>
              <a:t> </a:t>
            </a:r>
            <a:r>
              <a:rPr lang="en-US" altLang="zh-CN" sz="2000" dirty="0" smtClean="0">
                <a:latin typeface="楷体" pitchFamily="49" charset="-122"/>
                <a:ea typeface="楷体" pitchFamily="49" charset="-122"/>
              </a:rPr>
              <a:t>      </a:t>
            </a:r>
            <a:r>
              <a:rPr lang="zh-CN" altLang="en-US" sz="2000" dirty="0" smtClean="0">
                <a:latin typeface="楷体" pitchFamily="49" charset="-122"/>
                <a:ea typeface="楷体" pitchFamily="49" charset="-122"/>
              </a:rPr>
              <a:t>（</a:t>
            </a:r>
            <a:r>
              <a:rPr lang="en-US" altLang="zh-CN" sz="2000" dirty="0" smtClean="0">
                <a:latin typeface="楷体" pitchFamily="49" charset="-122"/>
                <a:ea typeface="楷体" pitchFamily="49" charset="-122"/>
              </a:rPr>
              <a:t>3</a:t>
            </a:r>
            <a:r>
              <a:rPr lang="zh-CN" altLang="en-US" sz="2000" dirty="0" smtClean="0">
                <a:latin typeface="楷体" pitchFamily="49" charset="-122"/>
                <a:ea typeface="楷体" pitchFamily="49" charset="-122"/>
              </a:rPr>
              <a:t>）</a:t>
            </a:r>
            <a:r>
              <a:rPr lang="zh-CN" altLang="en-US" sz="2000" dirty="0">
                <a:latin typeface="楷体" pitchFamily="49" charset="-122"/>
                <a:ea typeface="楷体" pitchFamily="49" charset="-122"/>
              </a:rPr>
              <a:t>完整</a:t>
            </a:r>
            <a:r>
              <a:rPr lang="zh-CN" altLang="en-US" sz="2000" dirty="0" smtClean="0">
                <a:latin typeface="楷体" pitchFamily="49" charset="-122"/>
                <a:ea typeface="楷体" pitchFamily="49" charset="-122"/>
              </a:rPr>
              <a:t>语言</a:t>
            </a:r>
            <a:r>
              <a:rPr lang="zh-CN" altLang="en-US" sz="2000" dirty="0">
                <a:latin typeface="楷体" pitchFamily="49" charset="-122"/>
                <a:ea typeface="楷体" pitchFamily="49" charset="-122"/>
              </a:rPr>
              <a:t>需要真实与自然的语言环境，需要有趣的感性的刺激</a:t>
            </a:r>
            <a:r>
              <a:rPr lang="zh-CN" altLang="en-US" sz="2000" dirty="0" smtClean="0">
                <a:latin typeface="楷体" pitchFamily="49" charset="-122"/>
                <a:ea typeface="楷体" pitchFamily="49" charset="-122"/>
              </a:rPr>
              <a:t>。</a:t>
            </a:r>
            <a:endParaRPr lang="en-US" altLang="zh-CN" sz="2000" dirty="0" smtClean="0">
              <a:latin typeface="楷体" pitchFamily="49" charset="-122"/>
              <a:ea typeface="楷体" pitchFamily="49" charset="-122"/>
            </a:endParaRPr>
          </a:p>
          <a:p>
            <a:pPr>
              <a:lnSpc>
                <a:spcPct val="150000"/>
              </a:lnSpc>
            </a:pPr>
            <a:r>
              <a:rPr lang="en-US" altLang="zh-CN" sz="2000" dirty="0">
                <a:latin typeface="楷体" pitchFamily="49" charset="-122"/>
                <a:ea typeface="楷体" pitchFamily="49" charset="-122"/>
              </a:rPr>
              <a:t> </a:t>
            </a:r>
            <a:r>
              <a:rPr lang="en-US" altLang="zh-CN" sz="2000" dirty="0" smtClean="0">
                <a:latin typeface="楷体" pitchFamily="49" charset="-122"/>
                <a:ea typeface="楷体" pitchFamily="49" charset="-122"/>
              </a:rPr>
              <a:t>      </a:t>
            </a:r>
            <a:r>
              <a:rPr lang="zh-CN" altLang="en-US" sz="2000" dirty="0" smtClean="0">
                <a:latin typeface="楷体" pitchFamily="49" charset="-122"/>
                <a:ea typeface="楷体" pitchFamily="49" charset="-122"/>
              </a:rPr>
              <a:t>（</a:t>
            </a:r>
            <a:r>
              <a:rPr lang="en-US" altLang="zh-CN" sz="2000" dirty="0" smtClean="0">
                <a:latin typeface="楷体" pitchFamily="49" charset="-122"/>
                <a:ea typeface="楷体" pitchFamily="49" charset="-122"/>
              </a:rPr>
              <a:t>4</a:t>
            </a:r>
            <a:r>
              <a:rPr lang="zh-CN" altLang="en-US" sz="2000" dirty="0" smtClean="0">
                <a:latin typeface="楷体" pitchFamily="49" charset="-122"/>
                <a:ea typeface="楷体" pitchFamily="49" charset="-122"/>
              </a:rPr>
              <a:t>）完整语言</a:t>
            </a:r>
            <a:r>
              <a:rPr lang="zh-CN" altLang="en-US" sz="2000" dirty="0">
                <a:latin typeface="楷体" pitchFamily="49" charset="-122"/>
                <a:ea typeface="楷体" pitchFamily="49" charset="-122"/>
              </a:rPr>
              <a:t>具有</a:t>
            </a:r>
            <a:r>
              <a:rPr lang="zh-CN" altLang="en-US" sz="2000" dirty="0" smtClean="0">
                <a:latin typeface="楷体" pitchFamily="49" charset="-122"/>
                <a:ea typeface="楷体" pitchFamily="49" charset="-122"/>
              </a:rPr>
              <a:t>社会</a:t>
            </a:r>
            <a:r>
              <a:rPr lang="zh-CN" altLang="en-US" sz="2000" dirty="0">
                <a:latin typeface="楷体" pitchFamily="49" charset="-122"/>
                <a:ea typeface="楷体" pitchFamily="49" charset="-122"/>
              </a:rPr>
              <a:t>实用</a:t>
            </a:r>
            <a:r>
              <a:rPr lang="zh-CN" altLang="en-US" sz="2000" dirty="0" smtClean="0">
                <a:latin typeface="楷体" pitchFamily="49" charset="-122"/>
                <a:ea typeface="楷体" pitchFamily="49" charset="-122"/>
              </a:rPr>
              <a:t>价值</a:t>
            </a:r>
            <a:r>
              <a:rPr lang="zh-CN" altLang="en-US" sz="2000" dirty="0">
                <a:latin typeface="楷体" pitchFamily="49" charset="-122"/>
                <a:ea typeface="楷体" pitchFamily="49" charset="-122"/>
              </a:rPr>
              <a:t>，学习者要在学习过程中获得应用的机会和能力</a:t>
            </a:r>
            <a:r>
              <a:rPr lang="zh-CN" altLang="en-US" sz="2000" dirty="0" smtClean="0">
                <a:latin typeface="楷体" pitchFamily="49" charset="-122"/>
                <a:ea typeface="楷体" pitchFamily="49" charset="-122"/>
              </a:rPr>
              <a:t>。</a:t>
            </a:r>
            <a:endParaRPr lang="zh-CN" altLang="en-US" sz="2000" dirty="0">
              <a:latin typeface="楷体" pitchFamily="49" charset="-122"/>
              <a:ea typeface="楷体" pitchFamily="49" charset="-122"/>
            </a:endParaRPr>
          </a:p>
          <a:p>
            <a:pPr>
              <a:lnSpc>
                <a:spcPct val="200000"/>
              </a:lnSpc>
            </a:pPr>
            <a:endParaRPr lang="en-US" altLang="zh-CN" sz="1600" dirty="0" smtClean="0">
              <a:latin typeface="楷体" pitchFamily="49" charset="-122"/>
              <a:ea typeface="楷体" pitchFamily="49" charset="-122"/>
            </a:endParaRPr>
          </a:p>
        </p:txBody>
      </p:sp>
    </p:spTree>
    <p:custDataLst>
      <p:tags r:id="rId1"/>
    </p:custDataLst>
    <p:extLst>
      <p:ext uri="{BB962C8B-B14F-4D97-AF65-F5344CB8AC3E}">
        <p14:creationId xmlns:p14="http://schemas.microsoft.com/office/powerpoint/2010/main" val="2155286138"/>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nodePh="1">
                                  <p:stCondLst>
                                    <p:cond delay="1000"/>
                                  </p:stCondLst>
                                  <p:endCondLst>
                                    <p:cond evt="begin" delay="0">
                                      <p:tn val="5"/>
                                    </p:cond>
                                  </p:end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anim calcmode="lin" valueType="num">
                                      <p:cBhvr>
                                        <p:cTn id="8" dur="1000" fill="hold"/>
                                        <p:tgtEl>
                                          <p:spTgt spid="21"/>
                                        </p:tgtEl>
                                        <p:attrNameLst>
                                          <p:attrName>ppt_x</p:attrName>
                                        </p:attrNameLst>
                                      </p:cBhvr>
                                      <p:tavLst>
                                        <p:tav tm="0">
                                          <p:val>
                                            <p:strVal val="#ppt_x"/>
                                          </p:val>
                                        </p:tav>
                                        <p:tav tm="100000">
                                          <p:val>
                                            <p:strVal val="#ppt_x"/>
                                          </p:val>
                                        </p:tav>
                                      </p:tavLst>
                                    </p:anim>
                                    <p:anim calcmode="lin" valueType="num">
                                      <p:cBhvr>
                                        <p:cTn id="9" dur="1000" fill="hold"/>
                                        <p:tgtEl>
                                          <p:spTgt spid="21"/>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1200"/>
                                  </p:stCondLst>
                                  <p:childTnLst>
                                    <p:set>
                                      <p:cBhvr>
                                        <p:cTn id="11" dur="1" fill="hold">
                                          <p:stCondLst>
                                            <p:cond delay="0"/>
                                          </p:stCondLst>
                                        </p:cTn>
                                        <p:tgtEl>
                                          <p:spTgt spid="22"/>
                                        </p:tgtEl>
                                        <p:attrNameLst>
                                          <p:attrName>style.visibility</p:attrName>
                                        </p:attrNameLst>
                                      </p:cBhvr>
                                      <p:to>
                                        <p:strVal val="visible"/>
                                      </p:to>
                                    </p:set>
                                    <p:animEffect transition="in" filter="fade">
                                      <p:cBhvr>
                                        <p:cTn id="12" dur="1000"/>
                                        <p:tgtEl>
                                          <p:spTgt spid="22"/>
                                        </p:tgtEl>
                                      </p:cBhvr>
                                    </p:animEffect>
                                    <p:anim calcmode="lin" valueType="num">
                                      <p:cBhvr>
                                        <p:cTn id="13" dur="1000" fill="hold"/>
                                        <p:tgtEl>
                                          <p:spTgt spid="22"/>
                                        </p:tgtEl>
                                        <p:attrNameLst>
                                          <p:attrName>ppt_x</p:attrName>
                                        </p:attrNameLst>
                                      </p:cBhvr>
                                      <p:tavLst>
                                        <p:tav tm="0">
                                          <p:val>
                                            <p:strVal val="#ppt_x"/>
                                          </p:val>
                                        </p:tav>
                                        <p:tav tm="100000">
                                          <p:val>
                                            <p:strVal val="#ppt_x"/>
                                          </p:val>
                                        </p:tav>
                                      </p:tavLst>
                                    </p:anim>
                                    <p:anim calcmode="lin" valueType="num">
                                      <p:cBhvr>
                                        <p:cTn id="14" dur="1000" fill="hold"/>
                                        <p:tgtEl>
                                          <p:spTgt spid="22"/>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nodePh="1">
                                  <p:stCondLst>
                                    <p:cond delay="1400"/>
                                  </p:stCondLst>
                                  <p:endCondLst>
                                    <p:cond evt="begin" delay="0">
                                      <p:tn val="15"/>
                                    </p:cond>
                                  </p:endCondLst>
                                  <p:childTnLst>
                                    <p:set>
                                      <p:cBhvr>
                                        <p:cTn id="16" dur="1" fill="hold">
                                          <p:stCondLst>
                                            <p:cond delay="0"/>
                                          </p:stCondLst>
                                        </p:cTn>
                                        <p:tgtEl>
                                          <p:spTgt spid="23"/>
                                        </p:tgtEl>
                                        <p:attrNameLst>
                                          <p:attrName>style.visibility</p:attrName>
                                        </p:attrNameLst>
                                      </p:cBhvr>
                                      <p:to>
                                        <p:strVal val="visible"/>
                                      </p:to>
                                    </p:set>
                                    <p:animEffect transition="in" filter="fade">
                                      <p:cBhvr>
                                        <p:cTn id="17" dur="1000"/>
                                        <p:tgtEl>
                                          <p:spTgt spid="23"/>
                                        </p:tgtEl>
                                      </p:cBhvr>
                                    </p:animEffect>
                                    <p:anim calcmode="lin" valueType="num">
                                      <p:cBhvr>
                                        <p:cTn id="18" dur="1000" fill="hold"/>
                                        <p:tgtEl>
                                          <p:spTgt spid="23"/>
                                        </p:tgtEl>
                                        <p:attrNameLst>
                                          <p:attrName>ppt_x</p:attrName>
                                        </p:attrNameLst>
                                      </p:cBhvr>
                                      <p:tavLst>
                                        <p:tav tm="0">
                                          <p:val>
                                            <p:strVal val="#ppt_x"/>
                                          </p:val>
                                        </p:tav>
                                        <p:tav tm="100000">
                                          <p:val>
                                            <p:strVal val="#ppt_x"/>
                                          </p:val>
                                        </p:tav>
                                      </p:tavLst>
                                    </p:anim>
                                    <p:anim calcmode="lin" valueType="num">
                                      <p:cBhvr>
                                        <p:cTn id="19" dur="1000" fill="hold"/>
                                        <p:tgtEl>
                                          <p:spTgt spid="23"/>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1800"/>
                                  </p:stCondLst>
                                  <p:childTnLst>
                                    <p:set>
                                      <p:cBhvr>
                                        <p:cTn id="21" dur="1" fill="hold">
                                          <p:stCondLst>
                                            <p:cond delay="0"/>
                                          </p:stCondLst>
                                        </p:cTn>
                                        <p:tgtEl>
                                          <p:spTgt spid="48"/>
                                        </p:tgtEl>
                                        <p:attrNameLst>
                                          <p:attrName>style.visibility</p:attrName>
                                        </p:attrNameLst>
                                      </p:cBhvr>
                                      <p:to>
                                        <p:strVal val="visible"/>
                                      </p:to>
                                    </p:set>
                                    <p:animEffect transition="in" filter="fade">
                                      <p:cBhvr>
                                        <p:cTn id="22" dur="1000"/>
                                        <p:tgtEl>
                                          <p:spTgt spid="48"/>
                                        </p:tgtEl>
                                      </p:cBhvr>
                                    </p:animEffect>
                                    <p:anim calcmode="lin" valueType="num">
                                      <p:cBhvr>
                                        <p:cTn id="23" dur="1000" fill="hold"/>
                                        <p:tgtEl>
                                          <p:spTgt spid="48"/>
                                        </p:tgtEl>
                                        <p:attrNameLst>
                                          <p:attrName>ppt_x</p:attrName>
                                        </p:attrNameLst>
                                      </p:cBhvr>
                                      <p:tavLst>
                                        <p:tav tm="0">
                                          <p:val>
                                            <p:strVal val="#ppt_x"/>
                                          </p:val>
                                        </p:tav>
                                        <p:tav tm="100000">
                                          <p:val>
                                            <p:strVal val="#ppt_x"/>
                                          </p:val>
                                        </p:tav>
                                      </p:tavLst>
                                    </p:anim>
                                    <p:anim calcmode="lin" valueType="num">
                                      <p:cBhvr>
                                        <p:cTn id="24" dur="1000" fill="hold"/>
                                        <p:tgtEl>
                                          <p:spTgt spid="48"/>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2200"/>
                                  </p:stCondLst>
                                  <p:childTnLst>
                                    <p:set>
                                      <p:cBhvr>
                                        <p:cTn id="26" dur="1" fill="hold">
                                          <p:stCondLst>
                                            <p:cond delay="0"/>
                                          </p:stCondLst>
                                        </p:cTn>
                                        <p:tgtEl>
                                          <p:spTgt spid="39"/>
                                        </p:tgtEl>
                                        <p:attrNameLst>
                                          <p:attrName>style.visibility</p:attrName>
                                        </p:attrNameLst>
                                      </p:cBhvr>
                                      <p:to>
                                        <p:strVal val="visible"/>
                                      </p:to>
                                    </p:set>
                                    <p:animEffect transition="in" filter="fade">
                                      <p:cBhvr>
                                        <p:cTn id="27" dur="1000"/>
                                        <p:tgtEl>
                                          <p:spTgt spid="39"/>
                                        </p:tgtEl>
                                      </p:cBhvr>
                                    </p:animEffect>
                                    <p:anim calcmode="lin" valueType="num">
                                      <p:cBhvr>
                                        <p:cTn id="28" dur="1000" fill="hold"/>
                                        <p:tgtEl>
                                          <p:spTgt spid="39"/>
                                        </p:tgtEl>
                                        <p:attrNameLst>
                                          <p:attrName>ppt_x</p:attrName>
                                        </p:attrNameLst>
                                      </p:cBhvr>
                                      <p:tavLst>
                                        <p:tav tm="0">
                                          <p:val>
                                            <p:strVal val="#ppt_x"/>
                                          </p:val>
                                        </p:tav>
                                        <p:tav tm="100000">
                                          <p:val>
                                            <p:strVal val="#ppt_x"/>
                                          </p:val>
                                        </p:tav>
                                      </p:tavLst>
                                    </p:anim>
                                    <p:anim calcmode="lin" valueType="num">
                                      <p:cBhvr>
                                        <p:cTn id="29" dur="1000" fill="hold"/>
                                        <p:tgtEl>
                                          <p:spTgt spid="39"/>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2600"/>
                                  </p:stCondLst>
                                  <p:childTnLst>
                                    <p:set>
                                      <p:cBhvr>
                                        <p:cTn id="31" dur="1" fill="hold">
                                          <p:stCondLst>
                                            <p:cond delay="0"/>
                                          </p:stCondLst>
                                        </p:cTn>
                                        <p:tgtEl>
                                          <p:spTgt spid="40"/>
                                        </p:tgtEl>
                                        <p:attrNameLst>
                                          <p:attrName>style.visibility</p:attrName>
                                        </p:attrNameLst>
                                      </p:cBhvr>
                                      <p:to>
                                        <p:strVal val="visible"/>
                                      </p:to>
                                    </p:set>
                                    <p:animEffect transition="in" filter="fade">
                                      <p:cBhvr>
                                        <p:cTn id="32" dur="1000"/>
                                        <p:tgtEl>
                                          <p:spTgt spid="40"/>
                                        </p:tgtEl>
                                      </p:cBhvr>
                                    </p:animEffect>
                                    <p:anim calcmode="lin" valueType="num">
                                      <p:cBhvr>
                                        <p:cTn id="33" dur="1000" fill="hold"/>
                                        <p:tgtEl>
                                          <p:spTgt spid="40"/>
                                        </p:tgtEl>
                                        <p:attrNameLst>
                                          <p:attrName>ppt_x</p:attrName>
                                        </p:attrNameLst>
                                      </p:cBhvr>
                                      <p:tavLst>
                                        <p:tav tm="0">
                                          <p:val>
                                            <p:strVal val="#ppt_x"/>
                                          </p:val>
                                        </p:tav>
                                        <p:tav tm="100000">
                                          <p:val>
                                            <p:strVal val="#ppt_x"/>
                                          </p:val>
                                        </p:tav>
                                      </p:tavLst>
                                    </p:anim>
                                    <p:anim calcmode="lin" valueType="num">
                                      <p:cBhvr>
                                        <p:cTn id="34" dur="1000" fill="hold"/>
                                        <p:tgtEl>
                                          <p:spTgt spid="40"/>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3000"/>
                                  </p:stCondLst>
                                  <p:childTnLst>
                                    <p:set>
                                      <p:cBhvr>
                                        <p:cTn id="36" dur="1" fill="hold">
                                          <p:stCondLst>
                                            <p:cond delay="0"/>
                                          </p:stCondLst>
                                        </p:cTn>
                                        <p:tgtEl>
                                          <p:spTgt spid="41"/>
                                        </p:tgtEl>
                                        <p:attrNameLst>
                                          <p:attrName>style.visibility</p:attrName>
                                        </p:attrNameLst>
                                      </p:cBhvr>
                                      <p:to>
                                        <p:strVal val="visible"/>
                                      </p:to>
                                    </p:set>
                                    <p:animEffect transition="in" filter="fade">
                                      <p:cBhvr>
                                        <p:cTn id="37" dur="1000"/>
                                        <p:tgtEl>
                                          <p:spTgt spid="41"/>
                                        </p:tgtEl>
                                      </p:cBhvr>
                                    </p:animEffect>
                                    <p:anim calcmode="lin" valueType="num">
                                      <p:cBhvr>
                                        <p:cTn id="38" dur="1000" fill="hold"/>
                                        <p:tgtEl>
                                          <p:spTgt spid="41"/>
                                        </p:tgtEl>
                                        <p:attrNameLst>
                                          <p:attrName>ppt_x</p:attrName>
                                        </p:attrNameLst>
                                      </p:cBhvr>
                                      <p:tavLst>
                                        <p:tav tm="0">
                                          <p:val>
                                            <p:strVal val="#ppt_x"/>
                                          </p:val>
                                        </p:tav>
                                        <p:tav tm="100000">
                                          <p:val>
                                            <p:strVal val="#ppt_x"/>
                                          </p:val>
                                        </p:tav>
                                      </p:tavLst>
                                    </p:anim>
                                    <p:anim calcmode="lin" valueType="num">
                                      <p:cBhvr>
                                        <p:cTn id="39" dur="1000" fill="hold"/>
                                        <p:tgtEl>
                                          <p:spTgt spid="4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40" grpId="0" animBg="1"/>
      <p:bldP spid="41" grpId="0" animBg="1"/>
      <p:bldP spid="48" grpId="0" animBg="1"/>
      <p:bldP spid="21" grpId="0"/>
      <p:bldP spid="22" grpId="0"/>
      <p:bldP spid="23"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PA_MH_Entry_2"/>
          <p:cNvSpPr/>
          <p:nvPr>
            <p:custDataLst>
              <p:tags r:id="rId2"/>
            </p:custDataLst>
          </p:nvPr>
        </p:nvSpPr>
        <p:spPr>
          <a:xfrm>
            <a:off x="2391326" y="2745048"/>
            <a:ext cx="8061853" cy="661117"/>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2700" cap="sq">
            <a:solidFill>
              <a:schemeClr val="accent1">
                <a:lumMod val="60000"/>
                <a:lumOff val="40000"/>
              </a:schemeClr>
            </a:solidFill>
            <a:prstDash val="dash"/>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rmAutofit/>
          </a:bodyPr>
          <a:lstStyle/>
          <a:p>
            <a:pPr algn="ctr">
              <a:lnSpc>
                <a:spcPct val="130000"/>
              </a:lnSpc>
            </a:pPr>
            <a:endParaRPr lang="zh-CN" altLang="en-US" sz="2000" dirty="0">
              <a:solidFill>
                <a:srgbClr val="B2B2B2"/>
              </a:solidFill>
              <a:cs typeface="+mn-ea"/>
              <a:sym typeface="+mn-lt"/>
            </a:endParaRPr>
          </a:p>
        </p:txBody>
      </p:sp>
      <p:sp>
        <p:nvSpPr>
          <p:cNvPr id="40" name="PA_MH_Entry_3"/>
          <p:cNvSpPr/>
          <p:nvPr>
            <p:custDataLst>
              <p:tags r:id="rId3"/>
            </p:custDataLst>
          </p:nvPr>
        </p:nvSpPr>
        <p:spPr>
          <a:xfrm>
            <a:off x="5754180" y="3770299"/>
            <a:ext cx="4698999" cy="661117"/>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2700" cap="sq">
            <a:solidFill>
              <a:schemeClr val="accent1">
                <a:lumMod val="60000"/>
                <a:lumOff val="40000"/>
              </a:schemeClr>
            </a:solidFill>
            <a:prstDash val="dash"/>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rmAutofit/>
          </a:bodyPr>
          <a:lstStyle/>
          <a:p>
            <a:pPr algn="ctr">
              <a:lnSpc>
                <a:spcPct val="130000"/>
              </a:lnSpc>
            </a:pPr>
            <a:endParaRPr lang="zh-CN" altLang="en-US" sz="2000" dirty="0">
              <a:solidFill>
                <a:srgbClr val="B2B2B2"/>
              </a:solidFill>
              <a:cs typeface="+mn-ea"/>
              <a:sym typeface="+mn-lt"/>
            </a:endParaRPr>
          </a:p>
        </p:txBody>
      </p:sp>
      <p:sp>
        <p:nvSpPr>
          <p:cNvPr id="41" name="PA_MH_Entry_4"/>
          <p:cNvSpPr/>
          <p:nvPr>
            <p:custDataLst>
              <p:tags r:id="rId4"/>
            </p:custDataLst>
          </p:nvPr>
        </p:nvSpPr>
        <p:spPr>
          <a:xfrm>
            <a:off x="5754180" y="4795550"/>
            <a:ext cx="4698999" cy="661117"/>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2700" cap="sq">
            <a:solidFill>
              <a:schemeClr val="accent1">
                <a:lumMod val="60000"/>
                <a:lumOff val="40000"/>
              </a:schemeClr>
            </a:solidFill>
            <a:prstDash val="dash"/>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rmAutofit/>
          </a:bodyPr>
          <a:lstStyle/>
          <a:p>
            <a:pPr algn="ctr">
              <a:lnSpc>
                <a:spcPct val="130000"/>
              </a:lnSpc>
            </a:pPr>
            <a:endParaRPr lang="zh-CN" altLang="en-US" sz="2000" dirty="0">
              <a:solidFill>
                <a:srgbClr val="B2B2B2"/>
              </a:solidFill>
              <a:cs typeface="+mn-ea"/>
              <a:sym typeface="+mn-lt"/>
            </a:endParaRPr>
          </a:p>
        </p:txBody>
      </p:sp>
      <p:sp>
        <p:nvSpPr>
          <p:cNvPr id="48" name="PA_MH_Entry_1"/>
          <p:cNvSpPr/>
          <p:nvPr>
            <p:custDataLst>
              <p:tags r:id="rId5"/>
            </p:custDataLst>
          </p:nvPr>
        </p:nvSpPr>
        <p:spPr>
          <a:xfrm>
            <a:off x="2391325" y="1719797"/>
            <a:ext cx="8061854" cy="3226776"/>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2700" cap="sq">
            <a:solidFill>
              <a:schemeClr val="accent1">
                <a:lumMod val="60000"/>
                <a:lumOff val="40000"/>
              </a:schemeClr>
            </a:solidFill>
            <a:prstDash val="dash"/>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rmAutofit fontScale="47500" lnSpcReduction="20000"/>
          </a:bodyPr>
          <a:lstStyle/>
          <a:p>
            <a:r>
              <a:rPr lang="zh-CN" altLang="en-US" sz="2800" b="1" dirty="0" smtClean="0">
                <a:solidFill>
                  <a:schemeClr val="tx1"/>
                </a:solidFill>
                <a:cs typeface="+mn-ea"/>
                <a:sym typeface="+mn-lt"/>
              </a:rPr>
              <a:t>    </a:t>
            </a:r>
            <a:r>
              <a:rPr lang="zh-CN" altLang="zh-CN" sz="2800" dirty="0"/>
              <a:t>（</a:t>
            </a:r>
            <a:r>
              <a:rPr lang="en-US" altLang="zh-CN" sz="2800" dirty="0" smtClean="0"/>
              <a:t>1</a:t>
            </a:r>
            <a:r>
              <a:rPr lang="zh-CN" altLang="zh-CN" sz="1600" dirty="0"/>
              <a:t>文学活动目标转化的科学性要求教师在设计活动时认真了解《学前儿童语言学习与发展核心经验》中介绍了核心经验的三个阶段具体要求，并根据幼儿的年龄特点、发展水平等，以幼儿“最近发展区”，确定促进幼儿文学学习和发展的目标。目标的制定转化一定以核心经验为基础，怎样科学的将初始阶段、稳定阶段和拓展阶段的目标转化到具体的活动中去。</a:t>
            </a:r>
          </a:p>
          <a:p>
            <a:r>
              <a:rPr lang="zh-CN" altLang="zh-CN" sz="2800" dirty="0" smtClean="0"/>
              <a:t>）科学性</a:t>
            </a:r>
            <a:r>
              <a:rPr lang="zh-CN" altLang="zh-CN" sz="2800" dirty="0"/>
              <a:t>（</a:t>
            </a:r>
            <a:r>
              <a:rPr lang="en-US" altLang="zh-CN" sz="2800" dirty="0"/>
              <a:t>1</a:t>
            </a:r>
            <a:r>
              <a:rPr lang="zh-CN" altLang="zh-CN" sz="2800" dirty="0"/>
              <a:t>）科学性</a:t>
            </a:r>
          </a:p>
          <a:p>
            <a:pPr indent="304800" algn="just">
              <a:lnSpc>
                <a:spcPct val="150000"/>
              </a:lnSpc>
              <a:spcAft>
                <a:spcPts val="0"/>
              </a:spcAft>
            </a:pPr>
            <a:r>
              <a:rPr lang="zh-CN" altLang="zh-CN" sz="2800" dirty="0"/>
              <a:t>文学活动目标</a:t>
            </a:r>
            <a:r>
              <a:rPr lang="zh-CN" altLang="zh-CN" sz="2800" dirty="0" smtClean="0"/>
              <a:t>转</a:t>
            </a:r>
            <a:r>
              <a:rPr lang="zh-CN" altLang="zh-CN" sz="2800" kern="100" dirty="0">
                <a:latin typeface="Calibri"/>
                <a:ea typeface="宋体"/>
                <a:cs typeface="Times New Roman"/>
              </a:rPr>
              <a:t>文学活动目标转化的科学性要求教师在设计活动时认真了解《学前儿童语言学习与发展核心经验》中介绍了核心经验的三个阶段具体要求，并根据幼儿的年龄特点、发展水平等，以幼儿“最近发展区”，确定促进幼儿文学学习和发展的目标。目标的制定转化一定以核心经验为基础，怎样科学的将初始阶段、稳定阶段和拓展阶段的目标转化到具体的活动中去。</a:t>
            </a:r>
            <a:endParaRPr lang="zh-CN" altLang="zh-CN" sz="2000" kern="100" dirty="0">
              <a:latin typeface="Calibri"/>
              <a:ea typeface="宋体"/>
              <a:cs typeface="Times New Roman"/>
            </a:endParaRPr>
          </a:p>
          <a:p>
            <a:r>
              <a:rPr lang="zh-CN" altLang="zh-CN" sz="2800" dirty="0" smtClean="0"/>
              <a:t>化</a:t>
            </a:r>
            <a:r>
              <a:rPr lang="zh-CN" altLang="zh-CN" sz="2800" dirty="0"/>
              <a:t>的科学性要求教师在设计活动时认真了解《学前儿童语言学习与发展核心经验》中介绍了核心经验的三个阶段具体要求，并根据幼儿的年龄特点、发展水平等，以幼儿“最近</a:t>
            </a:r>
            <a:r>
              <a:rPr lang="zh-CN" altLang="zh-CN" sz="2800" dirty="0" smtClean="0"/>
              <a:t>发</a:t>
            </a:r>
            <a:r>
              <a:rPr lang="zh-CN" altLang="zh-CN" sz="1600" dirty="0"/>
              <a:t>文学活动目标转化的科学性要求教师在设计活动时认真了解《学前儿童语言学习与发展核心经验》中介绍了核心经验的三个阶段具体要求，并根据幼儿的年龄特点、发展水平等，以幼儿“最近发展区”，确定促进幼儿文学学习和发展的目标。目标的制定转化一定以核心经验为基础，怎样科学的将初始阶段、稳定阶段和拓展阶段的目标转化到具体的活动中去。</a:t>
            </a:r>
          </a:p>
          <a:p>
            <a:r>
              <a:rPr lang="zh-CN" altLang="zh-CN" sz="2800" dirty="0" smtClean="0"/>
              <a:t>展区</a:t>
            </a:r>
            <a:r>
              <a:rPr lang="zh-CN" altLang="zh-CN" sz="2800" dirty="0"/>
              <a:t>”，确定促进幼儿文学学习和发展的目标。目标的制定转化一定以核心经验为基础，怎样科学的将初始阶段、稳定阶段和拓展阶段的目标转化到具体的活动中去。</a:t>
            </a:r>
          </a:p>
          <a:p>
            <a:endParaRPr lang="zh-CN" altLang="zh-CN" sz="2800" dirty="0"/>
          </a:p>
          <a:p>
            <a:r>
              <a:rPr lang="zh-CN" altLang="zh-CN" sz="2800" dirty="0"/>
              <a:t>文学活动目标转化的科学性要求教师在设计活动时认真了解《学前儿童语言学习与发展核心经验》中介绍了核心经验的三个阶段具体要求，并根据幼儿的年龄特点、发展水平等，以幼儿“最近发展区”，确定促进幼儿文学学习和发展的目标。目标的制定转化一定以核心经验为基础，怎样科学的将初始阶段、稳定阶段和拓展阶段的目标转化到具体的活动中去。</a:t>
            </a:r>
          </a:p>
        </p:txBody>
      </p:sp>
      <p:sp>
        <p:nvSpPr>
          <p:cNvPr id="21" name="PA_MH_Others_1"/>
          <p:cNvSpPr/>
          <p:nvPr>
            <p:custDataLst>
              <p:tags r:id="rId6"/>
            </p:custDataLst>
          </p:nvPr>
        </p:nvSpPr>
        <p:spPr>
          <a:xfrm>
            <a:off x="1605393" y="763082"/>
            <a:ext cx="1317336" cy="1321695"/>
          </a:xfrm>
          <a:prstGeom prst="hexagon">
            <a:avLst/>
          </a:prstGeom>
          <a:noFill/>
          <a:ln w="12700" cap="flat" cmpd="sng" algn="ctr">
            <a:noFill/>
            <a:prstDash val="solid"/>
            <a:miter lim="800000"/>
          </a:ln>
          <a:effectLst/>
        </p:spPr>
        <p:txBody>
          <a:bodyPr bIns="180000" anchor="ctr">
            <a:noAutofit/>
          </a:bodyPr>
          <a:lstStyle/>
          <a:p>
            <a:pPr algn="ctr">
              <a:defRPr/>
            </a:pPr>
            <a:endParaRPr lang="zh-CN" altLang="en-US" sz="8800" b="1" kern="0" dirty="0">
              <a:ln>
                <a:solidFill>
                  <a:srgbClr val="FFFFFF"/>
                </a:solidFill>
              </a:ln>
              <a:cs typeface="+mn-ea"/>
              <a:sym typeface="+mn-lt"/>
            </a:endParaRPr>
          </a:p>
        </p:txBody>
      </p:sp>
      <p:sp>
        <p:nvSpPr>
          <p:cNvPr id="22" name="PA_MH_Others_2"/>
          <p:cNvSpPr/>
          <p:nvPr>
            <p:custDataLst>
              <p:tags r:id="rId7"/>
            </p:custDataLst>
          </p:nvPr>
        </p:nvSpPr>
        <p:spPr>
          <a:xfrm>
            <a:off x="-1167788" y="564903"/>
            <a:ext cx="13043971" cy="764498"/>
          </a:xfrm>
          <a:prstGeom prst="ellipse">
            <a:avLst/>
          </a:prstGeom>
          <a:noFill/>
          <a:ln w="12700" cap="flat" cmpd="sng" algn="ctr">
            <a:noFill/>
            <a:prstDash val="solid"/>
            <a:miter lim="800000"/>
          </a:ln>
          <a:effectLst/>
        </p:spPr>
        <p:txBody>
          <a:bodyPr anchor="ctr">
            <a:noAutofit/>
          </a:bodyPr>
          <a:lstStyle/>
          <a:p>
            <a:pPr>
              <a:defRPr/>
            </a:pPr>
            <a:endParaRPr lang="zh-CN" altLang="en-US" sz="4000" b="1" kern="0" dirty="0">
              <a:ln>
                <a:solidFill>
                  <a:srgbClr val="FFFFFF"/>
                </a:solidFill>
              </a:ln>
              <a:solidFill>
                <a:srgbClr val="0070C0"/>
              </a:solidFill>
              <a:latin typeface="华文新魏" pitchFamily="2" charset="-122"/>
              <a:ea typeface="华文新魏" pitchFamily="2" charset="-122"/>
              <a:cs typeface="+mn-ea"/>
              <a:sym typeface="+mn-lt"/>
            </a:endParaRPr>
          </a:p>
        </p:txBody>
      </p:sp>
      <p:sp>
        <p:nvSpPr>
          <p:cNvPr id="23" name="PA_MH_Others_3"/>
          <p:cNvSpPr txBox="1"/>
          <p:nvPr>
            <p:custDataLst>
              <p:tags r:id="rId8"/>
            </p:custDataLst>
          </p:nvPr>
        </p:nvSpPr>
        <p:spPr>
          <a:xfrm rot="5400000">
            <a:off x="356682" y="3422023"/>
            <a:ext cx="3484512" cy="584775"/>
          </a:xfrm>
          <a:prstGeom prst="rect">
            <a:avLst/>
          </a:prstGeom>
          <a:noFill/>
        </p:spPr>
        <p:txBody>
          <a:bodyPr vert="horz" wrap="none" anchor="ctr" anchorCtr="0">
            <a:noAutofit/>
          </a:bodyPr>
          <a:lstStyle/>
          <a:p>
            <a:pPr>
              <a:defRPr/>
            </a:pPr>
            <a:endParaRPr lang="zh-CN" altLang="en-US" sz="3600" kern="0" spc="500" dirty="0">
              <a:solidFill>
                <a:schemeClr val="tx1">
                  <a:lumMod val="65000"/>
                  <a:lumOff val="35000"/>
                </a:schemeClr>
              </a:solidFill>
              <a:cs typeface="+mn-ea"/>
              <a:sym typeface="+mn-lt"/>
            </a:endParaRPr>
          </a:p>
        </p:txBody>
      </p:sp>
      <p:sp>
        <p:nvSpPr>
          <p:cNvPr id="3" name="矩形 2"/>
          <p:cNvSpPr/>
          <p:nvPr/>
        </p:nvSpPr>
        <p:spPr>
          <a:xfrm>
            <a:off x="474133" y="417689"/>
            <a:ext cx="10091043" cy="5447645"/>
          </a:xfrm>
          <a:prstGeom prst="rect">
            <a:avLst/>
          </a:prstGeom>
        </p:spPr>
        <p:txBody>
          <a:bodyPr wrap="square">
            <a:spAutoFit/>
          </a:bodyPr>
          <a:lstStyle/>
          <a:p>
            <a:pPr>
              <a:lnSpc>
                <a:spcPct val="200000"/>
              </a:lnSpc>
            </a:pPr>
            <a:r>
              <a:rPr lang="en-US" altLang="zh-CN" sz="2000" b="1" dirty="0" smtClean="0">
                <a:solidFill>
                  <a:srgbClr val="FF0000"/>
                </a:solidFill>
                <a:latin typeface="楷体" pitchFamily="49" charset="-122"/>
                <a:ea typeface="楷体" pitchFamily="49" charset="-122"/>
              </a:rPr>
              <a:t>2.</a:t>
            </a:r>
            <a:r>
              <a:rPr lang="zh-CN" altLang="en-US" sz="2000" b="1" dirty="0" smtClean="0">
                <a:solidFill>
                  <a:srgbClr val="FF0000"/>
                </a:solidFill>
                <a:latin typeface="楷体" pitchFamily="49" charset="-122"/>
                <a:ea typeface="楷体" pitchFamily="49" charset="-122"/>
              </a:rPr>
              <a:t>整合教育观：</a:t>
            </a:r>
            <a:r>
              <a:rPr lang="zh-CN" altLang="en-US" dirty="0" smtClean="0">
                <a:latin typeface="楷体" pitchFamily="49" charset="-122"/>
                <a:ea typeface="楷体" pitchFamily="49" charset="-122"/>
              </a:rPr>
              <a:t>意味着</a:t>
            </a:r>
            <a:r>
              <a:rPr lang="zh-CN" altLang="en-US" dirty="0">
                <a:latin typeface="楷体" pitchFamily="49" charset="-122"/>
                <a:ea typeface="楷体" pitchFamily="49" charset="-122"/>
              </a:rPr>
              <a:t>把儿童语言学习看成一个整合的系统，充分意识到儿童语言发展与其他方面发展是整合一体的</a:t>
            </a:r>
            <a:r>
              <a:rPr lang="zh-CN" altLang="en-US" dirty="0" smtClean="0">
                <a:latin typeface="楷体" pitchFamily="49" charset="-122"/>
                <a:ea typeface="楷体" pitchFamily="49" charset="-122"/>
              </a:rPr>
              <a:t>关系。</a:t>
            </a:r>
            <a:endParaRPr lang="en-US" altLang="zh-CN" dirty="0" smtClean="0">
              <a:latin typeface="楷体" pitchFamily="49" charset="-122"/>
              <a:ea typeface="楷体" pitchFamily="49" charset="-122"/>
            </a:endParaRPr>
          </a:p>
          <a:p>
            <a:pPr>
              <a:lnSpc>
                <a:spcPct val="200000"/>
              </a:lnSpc>
            </a:pPr>
            <a:r>
              <a:rPr lang="en-US" altLang="zh-CN" sz="2000" b="1" dirty="0" smtClean="0">
                <a:solidFill>
                  <a:srgbClr val="FF0000"/>
                </a:solidFill>
                <a:latin typeface="楷体" pitchFamily="49" charset="-122"/>
                <a:ea typeface="楷体" pitchFamily="49" charset="-122"/>
              </a:rPr>
              <a:t>3.</a:t>
            </a:r>
            <a:r>
              <a:rPr lang="zh-CN" altLang="en-US" sz="2000" b="1" dirty="0" smtClean="0">
                <a:solidFill>
                  <a:srgbClr val="FF0000"/>
                </a:solidFill>
                <a:latin typeface="楷体" pitchFamily="49" charset="-122"/>
                <a:ea typeface="楷体" pitchFamily="49" charset="-122"/>
              </a:rPr>
              <a:t>活动教育观：</a:t>
            </a:r>
            <a:r>
              <a:rPr lang="zh-CN" altLang="en-US" sz="2000" dirty="0" smtClean="0">
                <a:latin typeface="楷体" pitchFamily="49" charset="-122"/>
                <a:ea typeface="楷体" pitchFamily="49" charset="-122"/>
              </a:rPr>
              <a:t>儿童</a:t>
            </a:r>
            <a:r>
              <a:rPr lang="zh-CN" altLang="en-US" sz="2000" dirty="0">
                <a:latin typeface="楷体" pitchFamily="49" charset="-122"/>
                <a:ea typeface="楷体" pitchFamily="49" charset="-122"/>
              </a:rPr>
              <a:t>的语言也是在与周围环境的交互作用中发展起来的，幼儿园语言教育的一个突出特点，就是以</a:t>
            </a:r>
            <a:r>
              <a:rPr lang="zh-CN" altLang="en-US" sz="2000" b="1" dirty="0">
                <a:solidFill>
                  <a:srgbClr val="FF0000"/>
                </a:solidFill>
                <a:latin typeface="楷体" pitchFamily="49" charset="-122"/>
                <a:ea typeface="楷体" pitchFamily="49" charset="-122"/>
              </a:rPr>
              <a:t>活动的组织形式</a:t>
            </a:r>
            <a:r>
              <a:rPr lang="zh-CN" altLang="en-US" sz="2000" dirty="0">
                <a:latin typeface="楷体" pitchFamily="49" charset="-122"/>
                <a:ea typeface="楷体" pitchFamily="49" charset="-122"/>
              </a:rPr>
              <a:t>来帮助幼儿学习语言，多种与儿童语言和其他方面发展有关的符号系统的参与，从而促使幼儿在外界环境因素的刺激和强化作用下，产生积极地运用语言与人事物交往的</a:t>
            </a:r>
            <a:r>
              <a:rPr lang="zh-CN" altLang="en-US" sz="2000" dirty="0" smtClean="0">
                <a:latin typeface="楷体" pitchFamily="49" charset="-122"/>
                <a:ea typeface="楷体" pitchFamily="49" charset="-122"/>
              </a:rPr>
              <a:t>需要、愿望</a:t>
            </a:r>
            <a:r>
              <a:rPr lang="zh-CN" altLang="en-US" sz="2000" dirty="0">
                <a:latin typeface="楷体" pitchFamily="49" charset="-122"/>
                <a:ea typeface="楷体" pitchFamily="49" charset="-122"/>
              </a:rPr>
              <a:t>和关系，在生动活泼的操作实践中，动脑</a:t>
            </a:r>
            <a:r>
              <a:rPr lang="zh-CN" altLang="en-US" sz="2000" dirty="0" smtClean="0">
                <a:latin typeface="楷体" pitchFamily="49" charset="-122"/>
                <a:ea typeface="楷体" pitchFamily="49" charset="-122"/>
              </a:rPr>
              <a:t>动嘴、动手，成为</a:t>
            </a:r>
            <a:r>
              <a:rPr lang="zh-CN" altLang="en-US" sz="2000" dirty="0">
                <a:latin typeface="楷体" pitchFamily="49" charset="-122"/>
                <a:ea typeface="楷体" pitchFamily="49" charset="-122"/>
              </a:rPr>
              <a:t>主动探求并积极参与作用的语言加工</a:t>
            </a:r>
            <a:r>
              <a:rPr lang="zh-CN" altLang="en-US" sz="2000" dirty="0" smtClean="0">
                <a:latin typeface="楷体" pitchFamily="49" charset="-122"/>
                <a:ea typeface="楷体" pitchFamily="49" charset="-122"/>
              </a:rPr>
              <a:t>创造者。</a:t>
            </a:r>
            <a:r>
              <a:rPr lang="zh-CN" altLang="en-US" sz="2000" dirty="0">
                <a:latin typeface="楷体" pitchFamily="49" charset="-122"/>
                <a:ea typeface="楷体" pitchFamily="49" charset="-122"/>
              </a:rPr>
              <a:t/>
            </a:r>
            <a:br>
              <a:rPr lang="zh-CN" altLang="en-US" sz="2000" dirty="0">
                <a:latin typeface="楷体" pitchFamily="49" charset="-122"/>
                <a:ea typeface="楷体" pitchFamily="49" charset="-122"/>
              </a:rPr>
            </a:br>
            <a:endParaRPr lang="zh-CN" altLang="zh-CN" sz="3600" dirty="0">
              <a:latin typeface="楷体" pitchFamily="49" charset="-122"/>
              <a:ea typeface="楷体" pitchFamily="49" charset="-122"/>
            </a:endParaRPr>
          </a:p>
        </p:txBody>
      </p:sp>
    </p:spTree>
    <p:custDataLst>
      <p:tags r:id="rId1"/>
    </p:custDataLst>
    <p:extLst>
      <p:ext uri="{BB962C8B-B14F-4D97-AF65-F5344CB8AC3E}">
        <p14:creationId xmlns:p14="http://schemas.microsoft.com/office/powerpoint/2010/main" val="1017894607"/>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nodePh="1">
                                  <p:stCondLst>
                                    <p:cond delay="1000"/>
                                  </p:stCondLst>
                                  <p:endCondLst>
                                    <p:cond evt="begin" delay="0">
                                      <p:tn val="5"/>
                                    </p:cond>
                                  </p:end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anim calcmode="lin" valueType="num">
                                      <p:cBhvr>
                                        <p:cTn id="8" dur="1000" fill="hold"/>
                                        <p:tgtEl>
                                          <p:spTgt spid="21"/>
                                        </p:tgtEl>
                                        <p:attrNameLst>
                                          <p:attrName>ppt_x</p:attrName>
                                        </p:attrNameLst>
                                      </p:cBhvr>
                                      <p:tavLst>
                                        <p:tav tm="0">
                                          <p:val>
                                            <p:strVal val="#ppt_x"/>
                                          </p:val>
                                        </p:tav>
                                        <p:tav tm="100000">
                                          <p:val>
                                            <p:strVal val="#ppt_x"/>
                                          </p:val>
                                        </p:tav>
                                      </p:tavLst>
                                    </p:anim>
                                    <p:anim calcmode="lin" valueType="num">
                                      <p:cBhvr>
                                        <p:cTn id="9" dur="1000" fill="hold"/>
                                        <p:tgtEl>
                                          <p:spTgt spid="21"/>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nodePh="1">
                                  <p:stCondLst>
                                    <p:cond delay="1200"/>
                                  </p:stCondLst>
                                  <p:endCondLst>
                                    <p:cond evt="begin" delay="0">
                                      <p:tn val="10"/>
                                    </p:cond>
                                  </p:endCondLst>
                                  <p:childTnLst>
                                    <p:set>
                                      <p:cBhvr>
                                        <p:cTn id="11" dur="1" fill="hold">
                                          <p:stCondLst>
                                            <p:cond delay="0"/>
                                          </p:stCondLst>
                                        </p:cTn>
                                        <p:tgtEl>
                                          <p:spTgt spid="22"/>
                                        </p:tgtEl>
                                        <p:attrNameLst>
                                          <p:attrName>style.visibility</p:attrName>
                                        </p:attrNameLst>
                                      </p:cBhvr>
                                      <p:to>
                                        <p:strVal val="visible"/>
                                      </p:to>
                                    </p:set>
                                    <p:animEffect transition="in" filter="fade">
                                      <p:cBhvr>
                                        <p:cTn id="12" dur="1000"/>
                                        <p:tgtEl>
                                          <p:spTgt spid="22"/>
                                        </p:tgtEl>
                                      </p:cBhvr>
                                    </p:animEffect>
                                    <p:anim calcmode="lin" valueType="num">
                                      <p:cBhvr>
                                        <p:cTn id="13" dur="1000" fill="hold"/>
                                        <p:tgtEl>
                                          <p:spTgt spid="22"/>
                                        </p:tgtEl>
                                        <p:attrNameLst>
                                          <p:attrName>ppt_x</p:attrName>
                                        </p:attrNameLst>
                                      </p:cBhvr>
                                      <p:tavLst>
                                        <p:tav tm="0">
                                          <p:val>
                                            <p:strVal val="#ppt_x"/>
                                          </p:val>
                                        </p:tav>
                                        <p:tav tm="100000">
                                          <p:val>
                                            <p:strVal val="#ppt_x"/>
                                          </p:val>
                                        </p:tav>
                                      </p:tavLst>
                                    </p:anim>
                                    <p:anim calcmode="lin" valueType="num">
                                      <p:cBhvr>
                                        <p:cTn id="14" dur="1000" fill="hold"/>
                                        <p:tgtEl>
                                          <p:spTgt spid="22"/>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nodePh="1">
                                  <p:stCondLst>
                                    <p:cond delay="1400"/>
                                  </p:stCondLst>
                                  <p:endCondLst>
                                    <p:cond evt="begin" delay="0">
                                      <p:tn val="15"/>
                                    </p:cond>
                                  </p:endCondLst>
                                  <p:childTnLst>
                                    <p:set>
                                      <p:cBhvr>
                                        <p:cTn id="16" dur="1" fill="hold">
                                          <p:stCondLst>
                                            <p:cond delay="0"/>
                                          </p:stCondLst>
                                        </p:cTn>
                                        <p:tgtEl>
                                          <p:spTgt spid="23"/>
                                        </p:tgtEl>
                                        <p:attrNameLst>
                                          <p:attrName>style.visibility</p:attrName>
                                        </p:attrNameLst>
                                      </p:cBhvr>
                                      <p:to>
                                        <p:strVal val="visible"/>
                                      </p:to>
                                    </p:set>
                                    <p:animEffect transition="in" filter="fade">
                                      <p:cBhvr>
                                        <p:cTn id="17" dur="1000"/>
                                        <p:tgtEl>
                                          <p:spTgt spid="23"/>
                                        </p:tgtEl>
                                      </p:cBhvr>
                                    </p:animEffect>
                                    <p:anim calcmode="lin" valueType="num">
                                      <p:cBhvr>
                                        <p:cTn id="18" dur="1000" fill="hold"/>
                                        <p:tgtEl>
                                          <p:spTgt spid="23"/>
                                        </p:tgtEl>
                                        <p:attrNameLst>
                                          <p:attrName>ppt_x</p:attrName>
                                        </p:attrNameLst>
                                      </p:cBhvr>
                                      <p:tavLst>
                                        <p:tav tm="0">
                                          <p:val>
                                            <p:strVal val="#ppt_x"/>
                                          </p:val>
                                        </p:tav>
                                        <p:tav tm="100000">
                                          <p:val>
                                            <p:strVal val="#ppt_x"/>
                                          </p:val>
                                        </p:tav>
                                      </p:tavLst>
                                    </p:anim>
                                    <p:anim calcmode="lin" valueType="num">
                                      <p:cBhvr>
                                        <p:cTn id="19" dur="1000" fill="hold"/>
                                        <p:tgtEl>
                                          <p:spTgt spid="23"/>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1800"/>
                                  </p:stCondLst>
                                  <p:childTnLst>
                                    <p:set>
                                      <p:cBhvr>
                                        <p:cTn id="21" dur="1" fill="hold">
                                          <p:stCondLst>
                                            <p:cond delay="0"/>
                                          </p:stCondLst>
                                        </p:cTn>
                                        <p:tgtEl>
                                          <p:spTgt spid="48"/>
                                        </p:tgtEl>
                                        <p:attrNameLst>
                                          <p:attrName>style.visibility</p:attrName>
                                        </p:attrNameLst>
                                      </p:cBhvr>
                                      <p:to>
                                        <p:strVal val="visible"/>
                                      </p:to>
                                    </p:set>
                                    <p:animEffect transition="in" filter="fade">
                                      <p:cBhvr>
                                        <p:cTn id="22" dur="1000"/>
                                        <p:tgtEl>
                                          <p:spTgt spid="48"/>
                                        </p:tgtEl>
                                      </p:cBhvr>
                                    </p:animEffect>
                                    <p:anim calcmode="lin" valueType="num">
                                      <p:cBhvr>
                                        <p:cTn id="23" dur="1000" fill="hold"/>
                                        <p:tgtEl>
                                          <p:spTgt spid="48"/>
                                        </p:tgtEl>
                                        <p:attrNameLst>
                                          <p:attrName>ppt_x</p:attrName>
                                        </p:attrNameLst>
                                      </p:cBhvr>
                                      <p:tavLst>
                                        <p:tav tm="0">
                                          <p:val>
                                            <p:strVal val="#ppt_x"/>
                                          </p:val>
                                        </p:tav>
                                        <p:tav tm="100000">
                                          <p:val>
                                            <p:strVal val="#ppt_x"/>
                                          </p:val>
                                        </p:tav>
                                      </p:tavLst>
                                    </p:anim>
                                    <p:anim calcmode="lin" valueType="num">
                                      <p:cBhvr>
                                        <p:cTn id="24" dur="1000" fill="hold"/>
                                        <p:tgtEl>
                                          <p:spTgt spid="48"/>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2200"/>
                                  </p:stCondLst>
                                  <p:childTnLst>
                                    <p:set>
                                      <p:cBhvr>
                                        <p:cTn id="26" dur="1" fill="hold">
                                          <p:stCondLst>
                                            <p:cond delay="0"/>
                                          </p:stCondLst>
                                        </p:cTn>
                                        <p:tgtEl>
                                          <p:spTgt spid="39"/>
                                        </p:tgtEl>
                                        <p:attrNameLst>
                                          <p:attrName>style.visibility</p:attrName>
                                        </p:attrNameLst>
                                      </p:cBhvr>
                                      <p:to>
                                        <p:strVal val="visible"/>
                                      </p:to>
                                    </p:set>
                                    <p:animEffect transition="in" filter="fade">
                                      <p:cBhvr>
                                        <p:cTn id="27" dur="1000"/>
                                        <p:tgtEl>
                                          <p:spTgt spid="39"/>
                                        </p:tgtEl>
                                      </p:cBhvr>
                                    </p:animEffect>
                                    <p:anim calcmode="lin" valueType="num">
                                      <p:cBhvr>
                                        <p:cTn id="28" dur="1000" fill="hold"/>
                                        <p:tgtEl>
                                          <p:spTgt spid="39"/>
                                        </p:tgtEl>
                                        <p:attrNameLst>
                                          <p:attrName>ppt_x</p:attrName>
                                        </p:attrNameLst>
                                      </p:cBhvr>
                                      <p:tavLst>
                                        <p:tav tm="0">
                                          <p:val>
                                            <p:strVal val="#ppt_x"/>
                                          </p:val>
                                        </p:tav>
                                        <p:tav tm="100000">
                                          <p:val>
                                            <p:strVal val="#ppt_x"/>
                                          </p:val>
                                        </p:tav>
                                      </p:tavLst>
                                    </p:anim>
                                    <p:anim calcmode="lin" valueType="num">
                                      <p:cBhvr>
                                        <p:cTn id="29" dur="1000" fill="hold"/>
                                        <p:tgtEl>
                                          <p:spTgt spid="39"/>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2600"/>
                                  </p:stCondLst>
                                  <p:childTnLst>
                                    <p:set>
                                      <p:cBhvr>
                                        <p:cTn id="31" dur="1" fill="hold">
                                          <p:stCondLst>
                                            <p:cond delay="0"/>
                                          </p:stCondLst>
                                        </p:cTn>
                                        <p:tgtEl>
                                          <p:spTgt spid="40"/>
                                        </p:tgtEl>
                                        <p:attrNameLst>
                                          <p:attrName>style.visibility</p:attrName>
                                        </p:attrNameLst>
                                      </p:cBhvr>
                                      <p:to>
                                        <p:strVal val="visible"/>
                                      </p:to>
                                    </p:set>
                                    <p:animEffect transition="in" filter="fade">
                                      <p:cBhvr>
                                        <p:cTn id="32" dur="1000"/>
                                        <p:tgtEl>
                                          <p:spTgt spid="40"/>
                                        </p:tgtEl>
                                      </p:cBhvr>
                                    </p:animEffect>
                                    <p:anim calcmode="lin" valueType="num">
                                      <p:cBhvr>
                                        <p:cTn id="33" dur="1000" fill="hold"/>
                                        <p:tgtEl>
                                          <p:spTgt spid="40"/>
                                        </p:tgtEl>
                                        <p:attrNameLst>
                                          <p:attrName>ppt_x</p:attrName>
                                        </p:attrNameLst>
                                      </p:cBhvr>
                                      <p:tavLst>
                                        <p:tav tm="0">
                                          <p:val>
                                            <p:strVal val="#ppt_x"/>
                                          </p:val>
                                        </p:tav>
                                        <p:tav tm="100000">
                                          <p:val>
                                            <p:strVal val="#ppt_x"/>
                                          </p:val>
                                        </p:tav>
                                      </p:tavLst>
                                    </p:anim>
                                    <p:anim calcmode="lin" valueType="num">
                                      <p:cBhvr>
                                        <p:cTn id="34" dur="1000" fill="hold"/>
                                        <p:tgtEl>
                                          <p:spTgt spid="40"/>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3000"/>
                                  </p:stCondLst>
                                  <p:childTnLst>
                                    <p:set>
                                      <p:cBhvr>
                                        <p:cTn id="36" dur="1" fill="hold">
                                          <p:stCondLst>
                                            <p:cond delay="0"/>
                                          </p:stCondLst>
                                        </p:cTn>
                                        <p:tgtEl>
                                          <p:spTgt spid="41"/>
                                        </p:tgtEl>
                                        <p:attrNameLst>
                                          <p:attrName>style.visibility</p:attrName>
                                        </p:attrNameLst>
                                      </p:cBhvr>
                                      <p:to>
                                        <p:strVal val="visible"/>
                                      </p:to>
                                    </p:set>
                                    <p:animEffect transition="in" filter="fade">
                                      <p:cBhvr>
                                        <p:cTn id="37" dur="1000"/>
                                        <p:tgtEl>
                                          <p:spTgt spid="41"/>
                                        </p:tgtEl>
                                      </p:cBhvr>
                                    </p:animEffect>
                                    <p:anim calcmode="lin" valueType="num">
                                      <p:cBhvr>
                                        <p:cTn id="38" dur="1000" fill="hold"/>
                                        <p:tgtEl>
                                          <p:spTgt spid="41"/>
                                        </p:tgtEl>
                                        <p:attrNameLst>
                                          <p:attrName>ppt_x</p:attrName>
                                        </p:attrNameLst>
                                      </p:cBhvr>
                                      <p:tavLst>
                                        <p:tav tm="0">
                                          <p:val>
                                            <p:strVal val="#ppt_x"/>
                                          </p:val>
                                        </p:tav>
                                        <p:tav tm="100000">
                                          <p:val>
                                            <p:strVal val="#ppt_x"/>
                                          </p:val>
                                        </p:tav>
                                      </p:tavLst>
                                    </p:anim>
                                    <p:anim calcmode="lin" valueType="num">
                                      <p:cBhvr>
                                        <p:cTn id="39" dur="1000" fill="hold"/>
                                        <p:tgtEl>
                                          <p:spTgt spid="4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40" grpId="0" animBg="1"/>
      <p:bldP spid="41" grpId="0" animBg="1"/>
      <p:bldP spid="48" grpId="0" animBg="1"/>
      <p:bldP spid="21" grpId="0"/>
      <p:bldP spid="22" grpId="0"/>
      <p:bldP spid="23"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图片包含 鲜花, 墙壁, 小, 室内&#10;&#10;已生成高可信度的说明">
            <a:extLst>
              <a:ext uri="{FF2B5EF4-FFF2-40B4-BE49-F238E27FC236}">
                <a16:creationId xmlns:a16="http://schemas.microsoft.com/office/drawing/2014/main" xmlns="" id="{D86C3781-90F6-4E24-92F2-292281B04FD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5400000">
            <a:off x="2611180" y="-2644728"/>
            <a:ext cx="6979102" cy="12182538"/>
          </a:xfrm>
          <a:prstGeom prst="rect">
            <a:avLst/>
          </a:prstGeom>
        </p:spPr>
      </p:pic>
      <p:sp>
        <p:nvSpPr>
          <p:cNvPr id="45" name="椭圆 44">
            <a:extLst>
              <a:ext uri="{FF2B5EF4-FFF2-40B4-BE49-F238E27FC236}">
                <a16:creationId xmlns:a16="http://schemas.microsoft.com/office/drawing/2014/main" xmlns="" id="{E454A14A-DF0E-4445-8CD2-326CD300BC41}"/>
              </a:ext>
            </a:extLst>
          </p:cNvPr>
          <p:cNvSpPr/>
          <p:nvPr/>
        </p:nvSpPr>
        <p:spPr>
          <a:xfrm>
            <a:off x="1662439" y="6349646"/>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6" name="椭圆 45">
            <a:extLst>
              <a:ext uri="{FF2B5EF4-FFF2-40B4-BE49-F238E27FC236}">
                <a16:creationId xmlns:a16="http://schemas.microsoft.com/office/drawing/2014/main" xmlns="" id="{1C6C7268-3861-45A6-86FA-71E006048B9C}"/>
              </a:ext>
            </a:extLst>
          </p:cNvPr>
          <p:cNvSpPr/>
          <p:nvPr/>
        </p:nvSpPr>
        <p:spPr>
          <a:xfrm>
            <a:off x="397248" y="6075908"/>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7" name="椭圆 46">
            <a:extLst>
              <a:ext uri="{FF2B5EF4-FFF2-40B4-BE49-F238E27FC236}">
                <a16:creationId xmlns:a16="http://schemas.microsoft.com/office/drawing/2014/main" xmlns="" id="{2111C09F-E485-44FB-9EF6-69D92FA680B7}"/>
              </a:ext>
            </a:extLst>
          </p:cNvPr>
          <p:cNvSpPr/>
          <p:nvPr/>
        </p:nvSpPr>
        <p:spPr>
          <a:xfrm>
            <a:off x="-3241869" y="4898723"/>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8" name="椭圆 47">
            <a:extLst>
              <a:ext uri="{FF2B5EF4-FFF2-40B4-BE49-F238E27FC236}">
                <a16:creationId xmlns:a16="http://schemas.microsoft.com/office/drawing/2014/main" xmlns="" id="{266B75BD-CD20-42F9-B28E-3CA091EC3624}"/>
              </a:ext>
            </a:extLst>
          </p:cNvPr>
          <p:cNvSpPr/>
          <p:nvPr/>
        </p:nvSpPr>
        <p:spPr>
          <a:xfrm>
            <a:off x="-2020861" y="5330553"/>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9" name="椭圆 48">
            <a:extLst>
              <a:ext uri="{FF2B5EF4-FFF2-40B4-BE49-F238E27FC236}">
                <a16:creationId xmlns:a16="http://schemas.microsoft.com/office/drawing/2014/main" xmlns="" id="{ECED6D48-85E6-46CE-97FD-68CE162E9647}"/>
              </a:ext>
            </a:extLst>
          </p:cNvPr>
          <p:cNvSpPr/>
          <p:nvPr/>
        </p:nvSpPr>
        <p:spPr>
          <a:xfrm>
            <a:off x="1048122" y="6339434"/>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0" name="椭圆 49">
            <a:extLst>
              <a:ext uri="{FF2B5EF4-FFF2-40B4-BE49-F238E27FC236}">
                <a16:creationId xmlns:a16="http://schemas.microsoft.com/office/drawing/2014/main" xmlns="" id="{A31109DC-7942-4526-A6FD-DF09A709C96B}"/>
              </a:ext>
            </a:extLst>
          </p:cNvPr>
          <p:cNvSpPr/>
          <p:nvPr/>
        </p:nvSpPr>
        <p:spPr>
          <a:xfrm>
            <a:off x="-171822" y="6686178"/>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1" name="椭圆 50">
            <a:extLst>
              <a:ext uri="{FF2B5EF4-FFF2-40B4-BE49-F238E27FC236}">
                <a16:creationId xmlns:a16="http://schemas.microsoft.com/office/drawing/2014/main" xmlns="" id="{5B7B1344-B96B-4FB8-BF3F-93FE3BFD7F60}"/>
              </a:ext>
            </a:extLst>
          </p:cNvPr>
          <p:cNvSpPr/>
          <p:nvPr/>
        </p:nvSpPr>
        <p:spPr>
          <a:xfrm>
            <a:off x="3497022" y="6070014"/>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2" name="椭圆 51">
            <a:extLst>
              <a:ext uri="{FF2B5EF4-FFF2-40B4-BE49-F238E27FC236}">
                <a16:creationId xmlns:a16="http://schemas.microsoft.com/office/drawing/2014/main" xmlns="" id="{16466671-9A61-40C3-BE76-E4A8FEFFCAB4}"/>
              </a:ext>
            </a:extLst>
          </p:cNvPr>
          <p:cNvSpPr/>
          <p:nvPr/>
        </p:nvSpPr>
        <p:spPr>
          <a:xfrm>
            <a:off x="2248793" y="6479707"/>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3" name="椭圆 52">
            <a:extLst>
              <a:ext uri="{FF2B5EF4-FFF2-40B4-BE49-F238E27FC236}">
                <a16:creationId xmlns:a16="http://schemas.microsoft.com/office/drawing/2014/main" xmlns="" id="{0C2F4BC4-D648-4C72-B5C8-2C0C48138723}"/>
              </a:ext>
            </a:extLst>
          </p:cNvPr>
          <p:cNvSpPr/>
          <p:nvPr/>
        </p:nvSpPr>
        <p:spPr>
          <a:xfrm>
            <a:off x="5529021" y="6273214"/>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4" name="椭圆 53">
            <a:extLst>
              <a:ext uri="{FF2B5EF4-FFF2-40B4-BE49-F238E27FC236}">
                <a16:creationId xmlns:a16="http://schemas.microsoft.com/office/drawing/2014/main" xmlns="" id="{1F8C59A1-7467-4D4B-898A-9639C5C05CD9}"/>
              </a:ext>
            </a:extLst>
          </p:cNvPr>
          <p:cNvSpPr/>
          <p:nvPr/>
        </p:nvSpPr>
        <p:spPr>
          <a:xfrm>
            <a:off x="7430394" y="6215158"/>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5" name="椭圆 54">
            <a:extLst>
              <a:ext uri="{FF2B5EF4-FFF2-40B4-BE49-F238E27FC236}">
                <a16:creationId xmlns:a16="http://schemas.microsoft.com/office/drawing/2014/main" xmlns="" id="{40692ED0-622E-41B6-8F9C-E44AB9DC6359}"/>
              </a:ext>
            </a:extLst>
          </p:cNvPr>
          <p:cNvSpPr/>
          <p:nvPr/>
        </p:nvSpPr>
        <p:spPr>
          <a:xfrm>
            <a:off x="6443423" y="6374815"/>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6" name="椭圆 55">
            <a:extLst>
              <a:ext uri="{FF2B5EF4-FFF2-40B4-BE49-F238E27FC236}">
                <a16:creationId xmlns:a16="http://schemas.microsoft.com/office/drawing/2014/main" xmlns="" id="{3EE82FC0-640C-4C31-A2F3-1D9F84C31055}"/>
              </a:ext>
            </a:extLst>
          </p:cNvPr>
          <p:cNvSpPr/>
          <p:nvPr/>
        </p:nvSpPr>
        <p:spPr>
          <a:xfrm>
            <a:off x="-1462962" y="5302402"/>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7" name="椭圆 56">
            <a:extLst>
              <a:ext uri="{FF2B5EF4-FFF2-40B4-BE49-F238E27FC236}">
                <a16:creationId xmlns:a16="http://schemas.microsoft.com/office/drawing/2014/main" xmlns="" id="{7EC0559B-C82D-449B-A9F4-5B764AC7D4AA}"/>
              </a:ext>
            </a:extLst>
          </p:cNvPr>
          <p:cNvSpPr/>
          <p:nvPr/>
        </p:nvSpPr>
        <p:spPr>
          <a:xfrm>
            <a:off x="-787140" y="5402188"/>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8" name="椭圆 57">
            <a:extLst>
              <a:ext uri="{FF2B5EF4-FFF2-40B4-BE49-F238E27FC236}">
                <a16:creationId xmlns:a16="http://schemas.microsoft.com/office/drawing/2014/main" xmlns="" id="{1ADA4A7C-7325-40CF-90F8-8D2DC3DF73F0}"/>
              </a:ext>
            </a:extLst>
          </p:cNvPr>
          <p:cNvSpPr/>
          <p:nvPr/>
        </p:nvSpPr>
        <p:spPr>
          <a:xfrm>
            <a:off x="3535515" y="6550668"/>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9" name="椭圆 58">
            <a:extLst>
              <a:ext uri="{FF2B5EF4-FFF2-40B4-BE49-F238E27FC236}">
                <a16:creationId xmlns:a16="http://schemas.microsoft.com/office/drawing/2014/main" xmlns="" id="{B2EDD5EE-FAD6-4F11-87ED-E5266AF8CB0E}"/>
              </a:ext>
            </a:extLst>
          </p:cNvPr>
          <p:cNvSpPr/>
          <p:nvPr/>
        </p:nvSpPr>
        <p:spPr>
          <a:xfrm>
            <a:off x="-238319" y="4959401"/>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0" name="椭圆 59">
            <a:extLst>
              <a:ext uri="{FF2B5EF4-FFF2-40B4-BE49-F238E27FC236}">
                <a16:creationId xmlns:a16="http://schemas.microsoft.com/office/drawing/2014/main" xmlns="" id="{B5FE4FE4-98FC-47F5-81F2-5AD828FF1D35}"/>
              </a:ext>
            </a:extLst>
          </p:cNvPr>
          <p:cNvSpPr/>
          <p:nvPr/>
        </p:nvSpPr>
        <p:spPr>
          <a:xfrm>
            <a:off x="4196822" y="6181360"/>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1" name="椭圆 60">
            <a:extLst>
              <a:ext uri="{FF2B5EF4-FFF2-40B4-BE49-F238E27FC236}">
                <a16:creationId xmlns:a16="http://schemas.microsoft.com/office/drawing/2014/main" xmlns="" id="{F0BEE6EC-3EBF-4E4C-8BF2-2D3627D31043}"/>
              </a:ext>
            </a:extLst>
          </p:cNvPr>
          <p:cNvSpPr/>
          <p:nvPr/>
        </p:nvSpPr>
        <p:spPr>
          <a:xfrm>
            <a:off x="2805176" y="5883918"/>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2" name="椭圆 61">
            <a:extLst>
              <a:ext uri="{FF2B5EF4-FFF2-40B4-BE49-F238E27FC236}">
                <a16:creationId xmlns:a16="http://schemas.microsoft.com/office/drawing/2014/main" xmlns="" id="{A424C1BE-7407-4867-8FD1-FC5D5B41B838}"/>
              </a:ext>
            </a:extLst>
          </p:cNvPr>
          <p:cNvSpPr/>
          <p:nvPr/>
        </p:nvSpPr>
        <p:spPr>
          <a:xfrm>
            <a:off x="-3682830" y="4520344"/>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3" name="椭圆 62">
            <a:extLst>
              <a:ext uri="{FF2B5EF4-FFF2-40B4-BE49-F238E27FC236}">
                <a16:creationId xmlns:a16="http://schemas.microsoft.com/office/drawing/2014/main" xmlns="" id="{D7F7EBA4-C847-4B22-A29C-FEDE07EA31ED}"/>
              </a:ext>
            </a:extLst>
          </p:cNvPr>
          <p:cNvSpPr/>
          <p:nvPr/>
        </p:nvSpPr>
        <p:spPr>
          <a:xfrm>
            <a:off x="-3211759" y="5439615"/>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4" name="椭圆 63">
            <a:extLst>
              <a:ext uri="{FF2B5EF4-FFF2-40B4-BE49-F238E27FC236}">
                <a16:creationId xmlns:a16="http://schemas.microsoft.com/office/drawing/2014/main" xmlns="" id="{AD2932D7-DF3F-4028-BD29-5B7122C77A67}"/>
              </a:ext>
            </a:extLst>
          </p:cNvPr>
          <p:cNvSpPr/>
          <p:nvPr/>
        </p:nvSpPr>
        <p:spPr>
          <a:xfrm>
            <a:off x="5416196" y="6627104"/>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5" name="椭圆 64">
            <a:extLst>
              <a:ext uri="{FF2B5EF4-FFF2-40B4-BE49-F238E27FC236}">
                <a16:creationId xmlns:a16="http://schemas.microsoft.com/office/drawing/2014/main" xmlns="" id="{824770F2-32E7-41C7-A8FF-F3F32BDFE156}"/>
              </a:ext>
            </a:extLst>
          </p:cNvPr>
          <p:cNvSpPr/>
          <p:nvPr/>
        </p:nvSpPr>
        <p:spPr>
          <a:xfrm>
            <a:off x="2653946" y="6764182"/>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6" name="椭圆 65">
            <a:extLst>
              <a:ext uri="{FF2B5EF4-FFF2-40B4-BE49-F238E27FC236}">
                <a16:creationId xmlns:a16="http://schemas.microsoft.com/office/drawing/2014/main" xmlns="" id="{614F989B-82F5-451A-B290-078397AFEDCD}"/>
              </a:ext>
            </a:extLst>
          </p:cNvPr>
          <p:cNvSpPr/>
          <p:nvPr/>
        </p:nvSpPr>
        <p:spPr>
          <a:xfrm>
            <a:off x="-508354" y="6116482"/>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7" name="椭圆 66">
            <a:extLst>
              <a:ext uri="{FF2B5EF4-FFF2-40B4-BE49-F238E27FC236}">
                <a16:creationId xmlns:a16="http://schemas.microsoft.com/office/drawing/2014/main" xmlns="" id="{7880692A-1195-4C95-82B7-8C8ED36D27E6}"/>
              </a:ext>
            </a:extLst>
          </p:cNvPr>
          <p:cNvSpPr/>
          <p:nvPr/>
        </p:nvSpPr>
        <p:spPr>
          <a:xfrm>
            <a:off x="5815409" y="6389807"/>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8" name="椭圆 67">
            <a:extLst>
              <a:ext uri="{FF2B5EF4-FFF2-40B4-BE49-F238E27FC236}">
                <a16:creationId xmlns:a16="http://schemas.microsoft.com/office/drawing/2014/main" xmlns="" id="{448D81D1-1445-4709-9708-325D9B7C3523}"/>
              </a:ext>
            </a:extLst>
          </p:cNvPr>
          <p:cNvSpPr/>
          <p:nvPr/>
        </p:nvSpPr>
        <p:spPr>
          <a:xfrm>
            <a:off x="2054610" y="5940384"/>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9" name="椭圆 68">
            <a:extLst>
              <a:ext uri="{FF2B5EF4-FFF2-40B4-BE49-F238E27FC236}">
                <a16:creationId xmlns:a16="http://schemas.microsoft.com/office/drawing/2014/main" xmlns="" id="{3CC23FB4-C1DD-46ED-B0BD-DC21B57978C2}"/>
              </a:ext>
            </a:extLst>
          </p:cNvPr>
          <p:cNvSpPr/>
          <p:nvPr/>
        </p:nvSpPr>
        <p:spPr>
          <a:xfrm>
            <a:off x="971149" y="5924009"/>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0" name="椭圆 69">
            <a:extLst>
              <a:ext uri="{FF2B5EF4-FFF2-40B4-BE49-F238E27FC236}">
                <a16:creationId xmlns:a16="http://schemas.microsoft.com/office/drawing/2014/main" xmlns="" id="{BA72ECAC-CA83-43A0-8C4A-54514C224069}"/>
              </a:ext>
            </a:extLst>
          </p:cNvPr>
          <p:cNvSpPr/>
          <p:nvPr/>
        </p:nvSpPr>
        <p:spPr>
          <a:xfrm>
            <a:off x="-885039" y="4643175"/>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1" name="椭圆 70">
            <a:extLst>
              <a:ext uri="{FF2B5EF4-FFF2-40B4-BE49-F238E27FC236}">
                <a16:creationId xmlns:a16="http://schemas.microsoft.com/office/drawing/2014/main" xmlns="" id="{4D553033-A2EE-4F15-BF17-2246DC43015A}"/>
              </a:ext>
            </a:extLst>
          </p:cNvPr>
          <p:cNvSpPr/>
          <p:nvPr/>
        </p:nvSpPr>
        <p:spPr>
          <a:xfrm>
            <a:off x="2684342" y="6858000"/>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2" name="椭圆 71">
            <a:extLst>
              <a:ext uri="{FF2B5EF4-FFF2-40B4-BE49-F238E27FC236}">
                <a16:creationId xmlns:a16="http://schemas.microsoft.com/office/drawing/2014/main" xmlns="" id="{FD825353-9805-4F5B-BCE5-B21AFD1225B0}"/>
              </a:ext>
            </a:extLst>
          </p:cNvPr>
          <p:cNvSpPr/>
          <p:nvPr/>
        </p:nvSpPr>
        <p:spPr>
          <a:xfrm>
            <a:off x="3231133" y="6396208"/>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3" name="椭圆 72">
            <a:extLst>
              <a:ext uri="{FF2B5EF4-FFF2-40B4-BE49-F238E27FC236}">
                <a16:creationId xmlns:a16="http://schemas.microsoft.com/office/drawing/2014/main" xmlns="" id="{BBFB204B-BF1C-4E5F-AB82-136CCF672E31}"/>
              </a:ext>
            </a:extLst>
          </p:cNvPr>
          <p:cNvSpPr/>
          <p:nvPr/>
        </p:nvSpPr>
        <p:spPr>
          <a:xfrm>
            <a:off x="4909807" y="6430381"/>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4" name="椭圆 73">
            <a:extLst>
              <a:ext uri="{FF2B5EF4-FFF2-40B4-BE49-F238E27FC236}">
                <a16:creationId xmlns:a16="http://schemas.microsoft.com/office/drawing/2014/main" xmlns="" id="{5A40FB96-A8FE-4E94-85F4-9DDA7EA59CAE}"/>
              </a:ext>
            </a:extLst>
          </p:cNvPr>
          <p:cNvSpPr/>
          <p:nvPr/>
        </p:nvSpPr>
        <p:spPr>
          <a:xfrm>
            <a:off x="2142853" y="6858000"/>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5" name="椭圆 74">
            <a:extLst>
              <a:ext uri="{FF2B5EF4-FFF2-40B4-BE49-F238E27FC236}">
                <a16:creationId xmlns:a16="http://schemas.microsoft.com/office/drawing/2014/main" xmlns="" id="{5F091BF4-7DE1-4C47-B1B2-2F4B5129967F}"/>
              </a:ext>
            </a:extLst>
          </p:cNvPr>
          <p:cNvSpPr/>
          <p:nvPr/>
        </p:nvSpPr>
        <p:spPr>
          <a:xfrm>
            <a:off x="4487011" y="6047279"/>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6" name="椭圆 75">
            <a:extLst>
              <a:ext uri="{FF2B5EF4-FFF2-40B4-BE49-F238E27FC236}">
                <a16:creationId xmlns:a16="http://schemas.microsoft.com/office/drawing/2014/main" xmlns="" id="{BD4A59B5-2386-4B69-8C43-256302F4ECE0}"/>
              </a:ext>
            </a:extLst>
          </p:cNvPr>
          <p:cNvSpPr/>
          <p:nvPr/>
        </p:nvSpPr>
        <p:spPr>
          <a:xfrm>
            <a:off x="-3116347" y="5686639"/>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7" name="椭圆 76">
            <a:extLst>
              <a:ext uri="{FF2B5EF4-FFF2-40B4-BE49-F238E27FC236}">
                <a16:creationId xmlns:a16="http://schemas.microsoft.com/office/drawing/2014/main" xmlns="" id="{5EB39C0D-4D19-47DB-A923-01233B793CD4}"/>
              </a:ext>
            </a:extLst>
          </p:cNvPr>
          <p:cNvSpPr/>
          <p:nvPr/>
        </p:nvSpPr>
        <p:spPr>
          <a:xfrm>
            <a:off x="5889529" y="6651529"/>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8" name="椭圆 77">
            <a:extLst>
              <a:ext uri="{FF2B5EF4-FFF2-40B4-BE49-F238E27FC236}">
                <a16:creationId xmlns:a16="http://schemas.microsoft.com/office/drawing/2014/main" xmlns="" id="{BA731FAC-22CF-466D-BF1E-322B995345A4}"/>
              </a:ext>
            </a:extLst>
          </p:cNvPr>
          <p:cNvSpPr/>
          <p:nvPr/>
        </p:nvSpPr>
        <p:spPr>
          <a:xfrm>
            <a:off x="3360747" y="6858000"/>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9" name="椭圆 78">
            <a:extLst>
              <a:ext uri="{FF2B5EF4-FFF2-40B4-BE49-F238E27FC236}">
                <a16:creationId xmlns:a16="http://schemas.microsoft.com/office/drawing/2014/main" xmlns="" id="{4751590F-2DA2-4DF8-8CEE-CB2A5646EF3F}"/>
              </a:ext>
            </a:extLst>
          </p:cNvPr>
          <p:cNvSpPr/>
          <p:nvPr/>
        </p:nvSpPr>
        <p:spPr>
          <a:xfrm>
            <a:off x="427783" y="6651529"/>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0" name="椭圆 79">
            <a:extLst>
              <a:ext uri="{FF2B5EF4-FFF2-40B4-BE49-F238E27FC236}">
                <a16:creationId xmlns:a16="http://schemas.microsoft.com/office/drawing/2014/main" xmlns="" id="{90206742-CC19-458E-8F37-E4BA6D976ECE}"/>
              </a:ext>
            </a:extLst>
          </p:cNvPr>
          <p:cNvSpPr/>
          <p:nvPr/>
        </p:nvSpPr>
        <p:spPr>
          <a:xfrm>
            <a:off x="1541049" y="6858000"/>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1" name="椭圆 80">
            <a:extLst>
              <a:ext uri="{FF2B5EF4-FFF2-40B4-BE49-F238E27FC236}">
                <a16:creationId xmlns:a16="http://schemas.microsoft.com/office/drawing/2014/main" xmlns="" id="{0F50D128-29B6-4C7A-8DDE-A3684C7DC4FD}"/>
              </a:ext>
            </a:extLst>
          </p:cNvPr>
          <p:cNvSpPr/>
          <p:nvPr/>
        </p:nvSpPr>
        <p:spPr>
          <a:xfrm>
            <a:off x="2704295" y="4743064"/>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2" name="椭圆 81">
            <a:extLst>
              <a:ext uri="{FF2B5EF4-FFF2-40B4-BE49-F238E27FC236}">
                <a16:creationId xmlns:a16="http://schemas.microsoft.com/office/drawing/2014/main" xmlns="" id="{C6A36204-03A5-455A-8F83-01457CA43AFD}"/>
              </a:ext>
            </a:extLst>
          </p:cNvPr>
          <p:cNvSpPr/>
          <p:nvPr/>
        </p:nvSpPr>
        <p:spPr>
          <a:xfrm>
            <a:off x="-1571786" y="4807187"/>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3" name="椭圆 82">
            <a:extLst>
              <a:ext uri="{FF2B5EF4-FFF2-40B4-BE49-F238E27FC236}">
                <a16:creationId xmlns:a16="http://schemas.microsoft.com/office/drawing/2014/main" xmlns="" id="{0E129D71-E356-4C19-BEF9-EBC539B38633}"/>
              </a:ext>
            </a:extLst>
          </p:cNvPr>
          <p:cNvSpPr/>
          <p:nvPr/>
        </p:nvSpPr>
        <p:spPr>
          <a:xfrm>
            <a:off x="1435131" y="6307495"/>
            <a:ext cx="147210" cy="147210"/>
          </a:xfrm>
          <a:prstGeom prst="ellipse">
            <a:avLst/>
          </a:prstGeom>
          <a:solidFill>
            <a:schemeClr val="bg1">
              <a:alpha val="4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4" name="椭圆 83">
            <a:extLst>
              <a:ext uri="{FF2B5EF4-FFF2-40B4-BE49-F238E27FC236}">
                <a16:creationId xmlns:a16="http://schemas.microsoft.com/office/drawing/2014/main" xmlns="" id="{03189F9C-B2C6-40AC-A6E7-BFE17D5F57E3}"/>
              </a:ext>
            </a:extLst>
          </p:cNvPr>
          <p:cNvSpPr/>
          <p:nvPr/>
        </p:nvSpPr>
        <p:spPr>
          <a:xfrm>
            <a:off x="1952131" y="6901548"/>
            <a:ext cx="183328" cy="18332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5" name="椭圆 84">
            <a:extLst>
              <a:ext uri="{FF2B5EF4-FFF2-40B4-BE49-F238E27FC236}">
                <a16:creationId xmlns:a16="http://schemas.microsoft.com/office/drawing/2014/main" xmlns="" id="{1DE6ABAD-6F99-44A2-AF2B-B197C0E8C75B}"/>
              </a:ext>
            </a:extLst>
          </p:cNvPr>
          <p:cNvSpPr/>
          <p:nvPr/>
        </p:nvSpPr>
        <p:spPr>
          <a:xfrm>
            <a:off x="-827225" y="6530088"/>
            <a:ext cx="327912" cy="327912"/>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6" name="椭圆 85">
            <a:extLst>
              <a:ext uri="{FF2B5EF4-FFF2-40B4-BE49-F238E27FC236}">
                <a16:creationId xmlns:a16="http://schemas.microsoft.com/office/drawing/2014/main" xmlns="" id="{B1F85051-EACE-4E2E-B621-71588441B24F}"/>
              </a:ext>
            </a:extLst>
          </p:cNvPr>
          <p:cNvSpPr/>
          <p:nvPr/>
        </p:nvSpPr>
        <p:spPr>
          <a:xfrm>
            <a:off x="2237427" y="6242510"/>
            <a:ext cx="183328" cy="18332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7" name="椭圆 86">
            <a:extLst>
              <a:ext uri="{FF2B5EF4-FFF2-40B4-BE49-F238E27FC236}">
                <a16:creationId xmlns:a16="http://schemas.microsoft.com/office/drawing/2014/main" xmlns="" id="{45735D20-6EB3-42E9-AF72-A5E3C3FD7A81}"/>
              </a:ext>
            </a:extLst>
          </p:cNvPr>
          <p:cNvSpPr/>
          <p:nvPr/>
        </p:nvSpPr>
        <p:spPr>
          <a:xfrm>
            <a:off x="793255" y="6269724"/>
            <a:ext cx="183328" cy="18332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8" name="椭圆 87">
            <a:extLst>
              <a:ext uri="{FF2B5EF4-FFF2-40B4-BE49-F238E27FC236}">
                <a16:creationId xmlns:a16="http://schemas.microsoft.com/office/drawing/2014/main" xmlns="" id="{B61F1AE0-74D1-4562-AC16-5CFE029096CF}"/>
              </a:ext>
            </a:extLst>
          </p:cNvPr>
          <p:cNvSpPr/>
          <p:nvPr/>
        </p:nvSpPr>
        <p:spPr>
          <a:xfrm>
            <a:off x="3179753" y="6748453"/>
            <a:ext cx="109547" cy="109547"/>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9" name="椭圆 88">
            <a:extLst>
              <a:ext uri="{FF2B5EF4-FFF2-40B4-BE49-F238E27FC236}">
                <a16:creationId xmlns:a16="http://schemas.microsoft.com/office/drawing/2014/main" xmlns="" id="{ECEAAE16-A249-4C6E-AEB7-BE401056AAEE}"/>
              </a:ext>
            </a:extLst>
          </p:cNvPr>
          <p:cNvSpPr/>
          <p:nvPr/>
        </p:nvSpPr>
        <p:spPr>
          <a:xfrm>
            <a:off x="-426689" y="6616468"/>
            <a:ext cx="183328" cy="18332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0" name="椭圆 89">
            <a:extLst>
              <a:ext uri="{FF2B5EF4-FFF2-40B4-BE49-F238E27FC236}">
                <a16:creationId xmlns:a16="http://schemas.microsoft.com/office/drawing/2014/main" xmlns="" id="{A98785B2-5B12-47CB-B23C-D59F7CA7FC80}"/>
              </a:ext>
            </a:extLst>
          </p:cNvPr>
          <p:cNvSpPr/>
          <p:nvPr/>
        </p:nvSpPr>
        <p:spPr>
          <a:xfrm>
            <a:off x="853128" y="7124252"/>
            <a:ext cx="183328" cy="18332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1" name="椭圆 90">
            <a:extLst>
              <a:ext uri="{FF2B5EF4-FFF2-40B4-BE49-F238E27FC236}">
                <a16:creationId xmlns:a16="http://schemas.microsoft.com/office/drawing/2014/main" xmlns="" id="{6B039B02-10D2-4BB5-B3D5-5F2BB4642705}"/>
              </a:ext>
            </a:extLst>
          </p:cNvPr>
          <p:cNvSpPr/>
          <p:nvPr/>
        </p:nvSpPr>
        <p:spPr>
          <a:xfrm>
            <a:off x="1624600" y="5257880"/>
            <a:ext cx="109547" cy="109547"/>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2" name="椭圆 91">
            <a:extLst>
              <a:ext uri="{FF2B5EF4-FFF2-40B4-BE49-F238E27FC236}">
                <a16:creationId xmlns:a16="http://schemas.microsoft.com/office/drawing/2014/main" xmlns="" id="{37D0C73E-9288-46E2-A396-C37E016248AB}"/>
              </a:ext>
            </a:extLst>
          </p:cNvPr>
          <p:cNvSpPr/>
          <p:nvPr/>
        </p:nvSpPr>
        <p:spPr>
          <a:xfrm>
            <a:off x="1993926" y="6409997"/>
            <a:ext cx="109547" cy="109547"/>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3" name="椭圆 92">
            <a:extLst>
              <a:ext uri="{FF2B5EF4-FFF2-40B4-BE49-F238E27FC236}">
                <a16:creationId xmlns:a16="http://schemas.microsoft.com/office/drawing/2014/main" xmlns="" id="{AA2B84EF-5405-4EB3-B0B9-AD59D84B41D1}"/>
              </a:ext>
            </a:extLst>
          </p:cNvPr>
          <p:cNvSpPr/>
          <p:nvPr/>
        </p:nvSpPr>
        <p:spPr>
          <a:xfrm>
            <a:off x="2858544" y="6277577"/>
            <a:ext cx="327912" cy="327912"/>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4" name="椭圆 93">
            <a:extLst>
              <a:ext uri="{FF2B5EF4-FFF2-40B4-BE49-F238E27FC236}">
                <a16:creationId xmlns:a16="http://schemas.microsoft.com/office/drawing/2014/main" xmlns="" id="{4E2B8713-C0B8-4662-9F6F-66577F846090}"/>
              </a:ext>
            </a:extLst>
          </p:cNvPr>
          <p:cNvSpPr/>
          <p:nvPr/>
        </p:nvSpPr>
        <p:spPr>
          <a:xfrm>
            <a:off x="3534366" y="6377363"/>
            <a:ext cx="195943" cy="195943"/>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5" name="椭圆 94">
            <a:extLst>
              <a:ext uri="{FF2B5EF4-FFF2-40B4-BE49-F238E27FC236}">
                <a16:creationId xmlns:a16="http://schemas.microsoft.com/office/drawing/2014/main" xmlns="" id="{A0D36C64-5DAE-4C71-8487-76CBC215F2B7}"/>
              </a:ext>
            </a:extLst>
          </p:cNvPr>
          <p:cNvSpPr/>
          <p:nvPr/>
        </p:nvSpPr>
        <p:spPr>
          <a:xfrm>
            <a:off x="545211" y="5192152"/>
            <a:ext cx="195943" cy="195943"/>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6" name="椭圆 95">
            <a:extLst>
              <a:ext uri="{FF2B5EF4-FFF2-40B4-BE49-F238E27FC236}">
                <a16:creationId xmlns:a16="http://schemas.microsoft.com/office/drawing/2014/main" xmlns="" id="{B27FF1D2-3465-4656-8BC9-3942F3A728BC}"/>
              </a:ext>
            </a:extLst>
          </p:cNvPr>
          <p:cNvSpPr/>
          <p:nvPr/>
        </p:nvSpPr>
        <p:spPr>
          <a:xfrm>
            <a:off x="2176325" y="6590766"/>
            <a:ext cx="195943" cy="195943"/>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7" name="椭圆 96">
            <a:extLst>
              <a:ext uri="{FF2B5EF4-FFF2-40B4-BE49-F238E27FC236}">
                <a16:creationId xmlns:a16="http://schemas.microsoft.com/office/drawing/2014/main" xmlns="" id="{47A58F2C-70A7-4276-B522-E21D22ED5F32}"/>
              </a:ext>
            </a:extLst>
          </p:cNvPr>
          <p:cNvSpPr/>
          <p:nvPr/>
        </p:nvSpPr>
        <p:spPr>
          <a:xfrm>
            <a:off x="995972" y="5135002"/>
            <a:ext cx="195943" cy="195943"/>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8" name="椭圆 97">
            <a:extLst>
              <a:ext uri="{FF2B5EF4-FFF2-40B4-BE49-F238E27FC236}">
                <a16:creationId xmlns:a16="http://schemas.microsoft.com/office/drawing/2014/main" xmlns="" id="{674CCF02-1C3B-40E8-97B0-DDDB3BD8C1AA}"/>
              </a:ext>
            </a:extLst>
          </p:cNvPr>
          <p:cNvSpPr/>
          <p:nvPr/>
        </p:nvSpPr>
        <p:spPr>
          <a:xfrm>
            <a:off x="-2703405" y="5799599"/>
            <a:ext cx="327912" cy="327912"/>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9" name="椭圆 98">
            <a:extLst>
              <a:ext uri="{FF2B5EF4-FFF2-40B4-BE49-F238E27FC236}">
                <a16:creationId xmlns:a16="http://schemas.microsoft.com/office/drawing/2014/main" xmlns="" id="{B30D6279-4040-472C-A6C9-7A3F9DD73B16}"/>
              </a:ext>
            </a:extLst>
          </p:cNvPr>
          <p:cNvSpPr/>
          <p:nvPr/>
        </p:nvSpPr>
        <p:spPr>
          <a:xfrm>
            <a:off x="-1268186" y="6151709"/>
            <a:ext cx="327912" cy="327912"/>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0" name="椭圆 99">
            <a:extLst>
              <a:ext uri="{FF2B5EF4-FFF2-40B4-BE49-F238E27FC236}">
                <a16:creationId xmlns:a16="http://schemas.microsoft.com/office/drawing/2014/main" xmlns="" id="{6AD9D951-B2E9-4162-89BD-348E4E9C1C4E}"/>
              </a:ext>
            </a:extLst>
          </p:cNvPr>
          <p:cNvSpPr/>
          <p:nvPr/>
        </p:nvSpPr>
        <p:spPr>
          <a:xfrm>
            <a:off x="878885" y="5825054"/>
            <a:ext cx="147210" cy="147210"/>
          </a:xfrm>
          <a:prstGeom prst="ellipse">
            <a:avLst/>
          </a:prstGeom>
          <a:solidFill>
            <a:schemeClr val="bg1">
              <a:alpha val="4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1" name="椭圆 100">
            <a:extLst>
              <a:ext uri="{FF2B5EF4-FFF2-40B4-BE49-F238E27FC236}">
                <a16:creationId xmlns:a16="http://schemas.microsoft.com/office/drawing/2014/main" xmlns="" id="{78E1B8CC-C47B-4FD1-8DA3-91B78BF1AC5A}"/>
              </a:ext>
            </a:extLst>
          </p:cNvPr>
          <p:cNvSpPr/>
          <p:nvPr/>
        </p:nvSpPr>
        <p:spPr>
          <a:xfrm>
            <a:off x="1074088" y="6379131"/>
            <a:ext cx="246358" cy="246358"/>
          </a:xfrm>
          <a:prstGeom prst="ellipse">
            <a:avLst/>
          </a:prstGeom>
          <a:solidFill>
            <a:schemeClr val="bg1">
              <a:alpha val="4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2" name="椭圆 101">
            <a:extLst>
              <a:ext uri="{FF2B5EF4-FFF2-40B4-BE49-F238E27FC236}">
                <a16:creationId xmlns:a16="http://schemas.microsoft.com/office/drawing/2014/main" xmlns="" id="{8817ECEF-4124-4C8D-BC4E-E812BA80EB86}"/>
              </a:ext>
            </a:extLst>
          </p:cNvPr>
          <p:cNvSpPr/>
          <p:nvPr/>
        </p:nvSpPr>
        <p:spPr>
          <a:xfrm>
            <a:off x="809083" y="5979607"/>
            <a:ext cx="147210" cy="147210"/>
          </a:xfrm>
          <a:prstGeom prst="ellipse">
            <a:avLst/>
          </a:prstGeom>
          <a:solidFill>
            <a:schemeClr val="bg1">
              <a:alpha val="4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3" name="椭圆 102">
            <a:extLst>
              <a:ext uri="{FF2B5EF4-FFF2-40B4-BE49-F238E27FC236}">
                <a16:creationId xmlns:a16="http://schemas.microsoft.com/office/drawing/2014/main" xmlns="" id="{175D1C77-3903-4EF4-8182-D143F72D0038}"/>
              </a:ext>
            </a:extLst>
          </p:cNvPr>
          <p:cNvSpPr/>
          <p:nvPr/>
        </p:nvSpPr>
        <p:spPr>
          <a:xfrm>
            <a:off x="-3439067" y="5988014"/>
            <a:ext cx="246358" cy="246358"/>
          </a:xfrm>
          <a:prstGeom prst="ellipse">
            <a:avLst/>
          </a:prstGeom>
          <a:solidFill>
            <a:schemeClr val="bg1">
              <a:alpha val="4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4" name="椭圆 103">
            <a:extLst>
              <a:ext uri="{FF2B5EF4-FFF2-40B4-BE49-F238E27FC236}">
                <a16:creationId xmlns:a16="http://schemas.microsoft.com/office/drawing/2014/main" xmlns="" id="{B7477C01-1670-4B1D-A285-AAD0F2C763C4}"/>
              </a:ext>
            </a:extLst>
          </p:cNvPr>
          <p:cNvSpPr/>
          <p:nvPr/>
        </p:nvSpPr>
        <p:spPr>
          <a:xfrm>
            <a:off x="3672711" y="6829242"/>
            <a:ext cx="195943" cy="195943"/>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6" name="椭圆 105">
            <a:extLst>
              <a:ext uri="{FF2B5EF4-FFF2-40B4-BE49-F238E27FC236}">
                <a16:creationId xmlns:a16="http://schemas.microsoft.com/office/drawing/2014/main" xmlns="" id="{259063A1-E6E1-4C1B-8F03-0430F7B414B0}"/>
              </a:ext>
            </a:extLst>
          </p:cNvPr>
          <p:cNvSpPr/>
          <p:nvPr/>
        </p:nvSpPr>
        <p:spPr>
          <a:xfrm>
            <a:off x="-1923905" y="5831200"/>
            <a:ext cx="327912" cy="327912"/>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8" name="椭圆 107">
            <a:extLst>
              <a:ext uri="{FF2B5EF4-FFF2-40B4-BE49-F238E27FC236}">
                <a16:creationId xmlns:a16="http://schemas.microsoft.com/office/drawing/2014/main" xmlns="" id="{3B584015-9BBA-43D0-A7D1-48DF0E87143D}"/>
              </a:ext>
            </a:extLst>
          </p:cNvPr>
          <p:cNvSpPr/>
          <p:nvPr/>
        </p:nvSpPr>
        <p:spPr>
          <a:xfrm>
            <a:off x="1529605" y="6274540"/>
            <a:ext cx="195943" cy="195943"/>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9" name="椭圆 108">
            <a:extLst>
              <a:ext uri="{FF2B5EF4-FFF2-40B4-BE49-F238E27FC236}">
                <a16:creationId xmlns:a16="http://schemas.microsoft.com/office/drawing/2014/main" xmlns="" id="{9EBF45F3-9969-4783-9592-5C73394788B1}"/>
              </a:ext>
            </a:extLst>
          </p:cNvPr>
          <p:cNvSpPr/>
          <p:nvPr/>
        </p:nvSpPr>
        <p:spPr>
          <a:xfrm>
            <a:off x="839479" y="6073425"/>
            <a:ext cx="147210" cy="147210"/>
          </a:xfrm>
          <a:prstGeom prst="ellipse">
            <a:avLst/>
          </a:prstGeom>
          <a:solidFill>
            <a:schemeClr val="bg1">
              <a:alpha val="4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0" name="椭圆 109">
            <a:extLst>
              <a:ext uri="{FF2B5EF4-FFF2-40B4-BE49-F238E27FC236}">
                <a16:creationId xmlns:a16="http://schemas.microsoft.com/office/drawing/2014/main" xmlns="" id="{487AE68F-8E5B-45AA-AFB1-2C86E58ED47C}"/>
              </a:ext>
            </a:extLst>
          </p:cNvPr>
          <p:cNvSpPr/>
          <p:nvPr/>
        </p:nvSpPr>
        <p:spPr>
          <a:xfrm>
            <a:off x="1386270" y="5611633"/>
            <a:ext cx="147210" cy="147210"/>
          </a:xfrm>
          <a:prstGeom prst="ellipse">
            <a:avLst/>
          </a:prstGeom>
          <a:solidFill>
            <a:schemeClr val="bg1">
              <a:alpha val="4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1" name="椭圆 110">
            <a:extLst>
              <a:ext uri="{FF2B5EF4-FFF2-40B4-BE49-F238E27FC236}">
                <a16:creationId xmlns:a16="http://schemas.microsoft.com/office/drawing/2014/main" xmlns="" id="{7187F44A-9DBE-40D9-B7AC-338CFC80368E}"/>
              </a:ext>
            </a:extLst>
          </p:cNvPr>
          <p:cNvSpPr/>
          <p:nvPr/>
        </p:nvSpPr>
        <p:spPr>
          <a:xfrm>
            <a:off x="1904150" y="6804454"/>
            <a:ext cx="131638" cy="13163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2" name="椭圆 111">
            <a:extLst>
              <a:ext uri="{FF2B5EF4-FFF2-40B4-BE49-F238E27FC236}">
                <a16:creationId xmlns:a16="http://schemas.microsoft.com/office/drawing/2014/main" xmlns="" id="{4D8DC00A-55C8-4A0E-934E-8D7C68EBD475}"/>
              </a:ext>
            </a:extLst>
          </p:cNvPr>
          <p:cNvSpPr/>
          <p:nvPr/>
        </p:nvSpPr>
        <p:spPr>
          <a:xfrm>
            <a:off x="1158105" y="6614760"/>
            <a:ext cx="220298" cy="22029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3" name="椭圆 112">
            <a:extLst>
              <a:ext uri="{FF2B5EF4-FFF2-40B4-BE49-F238E27FC236}">
                <a16:creationId xmlns:a16="http://schemas.microsoft.com/office/drawing/2014/main" xmlns="" id="{9E270292-6AA7-4B7B-AB5B-BD5DD188F321}"/>
              </a:ext>
            </a:extLst>
          </p:cNvPr>
          <p:cNvSpPr/>
          <p:nvPr/>
        </p:nvSpPr>
        <p:spPr>
          <a:xfrm>
            <a:off x="1504489" y="6062030"/>
            <a:ext cx="131638" cy="13163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4" name="椭圆 113">
            <a:extLst>
              <a:ext uri="{FF2B5EF4-FFF2-40B4-BE49-F238E27FC236}">
                <a16:creationId xmlns:a16="http://schemas.microsoft.com/office/drawing/2014/main" xmlns="" id="{82F93C14-3E99-4FBE-BE6D-F33746E0BF74}"/>
              </a:ext>
            </a:extLst>
          </p:cNvPr>
          <p:cNvSpPr/>
          <p:nvPr/>
        </p:nvSpPr>
        <p:spPr>
          <a:xfrm>
            <a:off x="189080" y="6597983"/>
            <a:ext cx="220298" cy="22029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5" name="椭圆 114">
            <a:extLst>
              <a:ext uri="{FF2B5EF4-FFF2-40B4-BE49-F238E27FC236}">
                <a16:creationId xmlns:a16="http://schemas.microsoft.com/office/drawing/2014/main" xmlns="" id="{6B438104-7901-4B68-B12D-34B7135EE186}"/>
              </a:ext>
            </a:extLst>
          </p:cNvPr>
          <p:cNvSpPr/>
          <p:nvPr/>
        </p:nvSpPr>
        <p:spPr>
          <a:xfrm>
            <a:off x="1302346" y="6804454"/>
            <a:ext cx="131638" cy="13163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6" name="椭圆 115">
            <a:extLst>
              <a:ext uri="{FF2B5EF4-FFF2-40B4-BE49-F238E27FC236}">
                <a16:creationId xmlns:a16="http://schemas.microsoft.com/office/drawing/2014/main" xmlns="" id="{7BD530CF-D0A7-489F-BD18-4E9B8F8F5E46}"/>
              </a:ext>
            </a:extLst>
          </p:cNvPr>
          <p:cNvSpPr/>
          <p:nvPr/>
        </p:nvSpPr>
        <p:spPr>
          <a:xfrm>
            <a:off x="795804" y="6391498"/>
            <a:ext cx="220298" cy="22029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7" name="椭圆 116">
            <a:extLst>
              <a:ext uri="{FF2B5EF4-FFF2-40B4-BE49-F238E27FC236}">
                <a16:creationId xmlns:a16="http://schemas.microsoft.com/office/drawing/2014/main" xmlns="" id="{A465FA1D-5F5C-493A-92B9-BE5CE345003C}"/>
              </a:ext>
            </a:extLst>
          </p:cNvPr>
          <p:cNvSpPr/>
          <p:nvPr/>
        </p:nvSpPr>
        <p:spPr>
          <a:xfrm>
            <a:off x="2558564" y="4969658"/>
            <a:ext cx="1973942" cy="1973942"/>
          </a:xfrm>
          <a:prstGeom prst="ellipse">
            <a:avLst/>
          </a:prstGeom>
          <a:gradFill flip="none" rotWithShape="1">
            <a:gsLst>
              <a:gs pos="100000">
                <a:schemeClr val="bg1">
                  <a:alpha val="63000"/>
                </a:schemeClr>
              </a:gs>
              <a:gs pos="55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8" name="椭圆 117">
            <a:extLst>
              <a:ext uri="{FF2B5EF4-FFF2-40B4-BE49-F238E27FC236}">
                <a16:creationId xmlns:a16="http://schemas.microsoft.com/office/drawing/2014/main" xmlns="" id="{CA8C5228-00CB-4BBD-A4C5-79F93164FC4B}"/>
              </a:ext>
            </a:extLst>
          </p:cNvPr>
          <p:cNvSpPr/>
          <p:nvPr/>
        </p:nvSpPr>
        <p:spPr>
          <a:xfrm>
            <a:off x="3081045" y="5492139"/>
            <a:ext cx="928980" cy="928980"/>
          </a:xfrm>
          <a:prstGeom prst="ellipse">
            <a:avLst/>
          </a:prstGeom>
          <a:gradFill>
            <a:gsLst>
              <a:gs pos="21000">
                <a:schemeClr val="accent1">
                  <a:lumMod val="5000"/>
                  <a:lumOff val="95000"/>
                </a:schemeClr>
              </a:gs>
              <a:gs pos="57000">
                <a:schemeClr val="bg1">
                  <a:alpha val="73000"/>
                </a:schemeClr>
              </a:gs>
            </a:gsLst>
            <a:path path="circle">
              <a:fillToRect l="50000" t="50000" r="50000" b="50000"/>
            </a:path>
          </a:gradFill>
          <a:ln>
            <a:noFill/>
          </a:ln>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5" name="矩形 259">
            <a:extLst>
              <a:ext uri="{FF2B5EF4-FFF2-40B4-BE49-F238E27FC236}">
                <a16:creationId xmlns:a16="http://schemas.microsoft.com/office/drawing/2014/main" xmlns="" id="{A68212E6-97A9-4EDD-8ECA-458210A82247}"/>
              </a:ext>
            </a:extLst>
          </p:cNvPr>
          <p:cNvSpPr>
            <a:spLocks noChangeArrowheads="1"/>
          </p:cNvSpPr>
          <p:nvPr/>
        </p:nvSpPr>
        <p:spPr bwMode="auto">
          <a:xfrm>
            <a:off x="186205" y="3274113"/>
            <a:ext cx="9582150" cy="923330"/>
          </a:xfrm>
          <a:prstGeom prst="rect">
            <a:avLst/>
          </a:prstGeom>
          <a:noFill/>
          <a:ln>
            <a:noFill/>
          </a:ln>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zh-CN" altLang="en-US" sz="6000" dirty="0" smtClean="0">
                <a:latin typeface="+mn-lt"/>
                <a:ea typeface="+mn-ea"/>
                <a:cs typeface="+mn-ea"/>
                <a:sym typeface="+mn-lt"/>
              </a:rPr>
              <a:t>              感谢聆听！</a:t>
            </a:r>
            <a:endParaRPr lang="zh-CN" altLang="en-US" sz="6000" dirty="0">
              <a:latin typeface="+mj-ea"/>
              <a:ea typeface="+mj-ea"/>
              <a:cs typeface="+mn-ea"/>
              <a:sym typeface="+mn-lt"/>
            </a:endParaRPr>
          </a:p>
        </p:txBody>
      </p:sp>
    </p:spTree>
    <p:extLst>
      <p:ext uri="{BB962C8B-B14F-4D97-AF65-F5344CB8AC3E}">
        <p14:creationId xmlns:p14="http://schemas.microsoft.com/office/powerpoint/2010/main" val="913066660"/>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05"/>
                                        </p:tgtEl>
                                        <p:attrNameLst>
                                          <p:attrName>style.visibility</p:attrName>
                                        </p:attrNameLst>
                                      </p:cBhvr>
                                      <p:to>
                                        <p:strVal val="visible"/>
                                      </p:to>
                                    </p:set>
                                    <p:anim calcmode="lin" valueType="num">
                                      <p:cBhvr>
                                        <p:cTn id="7" dur="500" fill="hold"/>
                                        <p:tgtEl>
                                          <p:spTgt spid="105"/>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05"/>
                                        </p:tgtEl>
                                        <p:attrNameLst>
                                          <p:attrName>ppt_y</p:attrName>
                                        </p:attrNameLst>
                                      </p:cBhvr>
                                      <p:tavLst>
                                        <p:tav tm="0">
                                          <p:val>
                                            <p:strVal val="#ppt_y"/>
                                          </p:val>
                                        </p:tav>
                                        <p:tav tm="100000">
                                          <p:val>
                                            <p:strVal val="#ppt_y"/>
                                          </p:val>
                                        </p:tav>
                                      </p:tavLst>
                                    </p:anim>
                                    <p:anim calcmode="lin" valueType="num">
                                      <p:cBhvr>
                                        <p:cTn id="9" dur="500" fill="hold"/>
                                        <p:tgtEl>
                                          <p:spTgt spid="105"/>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0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05"/>
                                        </p:tgtEl>
                                      </p:cBhvr>
                                    </p:animEffect>
                                  </p:childTnLst>
                                </p:cTn>
                              </p:par>
                            </p:childTnLst>
                          </p:cTn>
                        </p:par>
                        <p:par>
                          <p:cTn id="12" fill="hold">
                            <p:stCondLst>
                              <p:cond delay="700"/>
                            </p:stCondLst>
                            <p:childTnLst>
                              <p:par>
                                <p:cTn id="13" presetID="26" presetClass="emph" presetSubtype="0" fill="hold" grpId="1" nodeType="afterEffect">
                                  <p:stCondLst>
                                    <p:cond delay="0"/>
                                  </p:stCondLst>
                                  <p:iterate type="lt">
                                    <p:tmPct val="0"/>
                                  </p:iterate>
                                  <p:childTnLst>
                                    <p:animEffect transition="out" filter="fade">
                                      <p:cBhvr>
                                        <p:cTn id="14" dur="500" tmFilter="0, 0; .2, .5; .8, .5; 1, 0"/>
                                        <p:tgtEl>
                                          <p:spTgt spid="105"/>
                                        </p:tgtEl>
                                      </p:cBhvr>
                                    </p:animEffect>
                                    <p:animScale>
                                      <p:cBhvr>
                                        <p:cTn id="15" dur="250" autoRev="1" fill="hold"/>
                                        <p:tgtEl>
                                          <p:spTgt spid="10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5"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图片包含 鲜花, 墙壁, 小, 室内&#10;&#10;已生成高可信度的说明">
            <a:extLst>
              <a:ext uri="{FF2B5EF4-FFF2-40B4-BE49-F238E27FC236}">
                <a16:creationId xmlns:a16="http://schemas.microsoft.com/office/drawing/2014/main" xmlns="" id="{D86C3781-90F6-4E24-92F2-292281B04FD2}"/>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rot="5400000">
            <a:off x="2497680" y="-2637220"/>
            <a:ext cx="6979102" cy="12182538"/>
          </a:xfrm>
          <a:prstGeom prst="rect">
            <a:avLst/>
          </a:prstGeom>
        </p:spPr>
      </p:pic>
      <p:sp>
        <p:nvSpPr>
          <p:cNvPr id="45" name="椭圆 44">
            <a:extLst>
              <a:ext uri="{FF2B5EF4-FFF2-40B4-BE49-F238E27FC236}">
                <a16:creationId xmlns:a16="http://schemas.microsoft.com/office/drawing/2014/main" xmlns="" id="{E454A14A-DF0E-4445-8CD2-326CD300BC41}"/>
              </a:ext>
            </a:extLst>
          </p:cNvPr>
          <p:cNvSpPr/>
          <p:nvPr/>
        </p:nvSpPr>
        <p:spPr>
          <a:xfrm>
            <a:off x="1662439" y="6349646"/>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6" name="椭圆 45">
            <a:extLst>
              <a:ext uri="{FF2B5EF4-FFF2-40B4-BE49-F238E27FC236}">
                <a16:creationId xmlns:a16="http://schemas.microsoft.com/office/drawing/2014/main" xmlns="" id="{1C6C7268-3861-45A6-86FA-71E006048B9C}"/>
              </a:ext>
            </a:extLst>
          </p:cNvPr>
          <p:cNvSpPr/>
          <p:nvPr/>
        </p:nvSpPr>
        <p:spPr>
          <a:xfrm>
            <a:off x="397248" y="6075908"/>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7" name="椭圆 46">
            <a:extLst>
              <a:ext uri="{FF2B5EF4-FFF2-40B4-BE49-F238E27FC236}">
                <a16:creationId xmlns:a16="http://schemas.microsoft.com/office/drawing/2014/main" xmlns="" id="{2111C09F-E485-44FB-9EF6-69D92FA680B7}"/>
              </a:ext>
            </a:extLst>
          </p:cNvPr>
          <p:cNvSpPr/>
          <p:nvPr/>
        </p:nvSpPr>
        <p:spPr>
          <a:xfrm>
            <a:off x="-3241869" y="4898723"/>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8" name="椭圆 47">
            <a:extLst>
              <a:ext uri="{FF2B5EF4-FFF2-40B4-BE49-F238E27FC236}">
                <a16:creationId xmlns:a16="http://schemas.microsoft.com/office/drawing/2014/main" xmlns="" id="{266B75BD-CD20-42F9-B28E-3CA091EC3624}"/>
              </a:ext>
            </a:extLst>
          </p:cNvPr>
          <p:cNvSpPr/>
          <p:nvPr/>
        </p:nvSpPr>
        <p:spPr>
          <a:xfrm>
            <a:off x="-2020861" y="5330553"/>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9" name="椭圆 48">
            <a:extLst>
              <a:ext uri="{FF2B5EF4-FFF2-40B4-BE49-F238E27FC236}">
                <a16:creationId xmlns:a16="http://schemas.microsoft.com/office/drawing/2014/main" xmlns="" id="{ECED6D48-85E6-46CE-97FD-68CE162E9647}"/>
              </a:ext>
            </a:extLst>
          </p:cNvPr>
          <p:cNvSpPr/>
          <p:nvPr/>
        </p:nvSpPr>
        <p:spPr>
          <a:xfrm>
            <a:off x="1048122" y="6339434"/>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0" name="椭圆 49">
            <a:extLst>
              <a:ext uri="{FF2B5EF4-FFF2-40B4-BE49-F238E27FC236}">
                <a16:creationId xmlns:a16="http://schemas.microsoft.com/office/drawing/2014/main" xmlns="" id="{A31109DC-7942-4526-A6FD-DF09A709C96B}"/>
              </a:ext>
            </a:extLst>
          </p:cNvPr>
          <p:cNvSpPr/>
          <p:nvPr/>
        </p:nvSpPr>
        <p:spPr>
          <a:xfrm>
            <a:off x="-171822" y="6686178"/>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1" name="椭圆 50">
            <a:extLst>
              <a:ext uri="{FF2B5EF4-FFF2-40B4-BE49-F238E27FC236}">
                <a16:creationId xmlns:a16="http://schemas.microsoft.com/office/drawing/2014/main" xmlns="" id="{5B7B1344-B96B-4FB8-BF3F-93FE3BFD7F60}"/>
              </a:ext>
            </a:extLst>
          </p:cNvPr>
          <p:cNvSpPr/>
          <p:nvPr/>
        </p:nvSpPr>
        <p:spPr>
          <a:xfrm>
            <a:off x="3497022" y="6070014"/>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2" name="椭圆 51">
            <a:extLst>
              <a:ext uri="{FF2B5EF4-FFF2-40B4-BE49-F238E27FC236}">
                <a16:creationId xmlns:a16="http://schemas.microsoft.com/office/drawing/2014/main" xmlns="" id="{16466671-9A61-40C3-BE76-E4A8FEFFCAB4}"/>
              </a:ext>
            </a:extLst>
          </p:cNvPr>
          <p:cNvSpPr/>
          <p:nvPr/>
        </p:nvSpPr>
        <p:spPr>
          <a:xfrm>
            <a:off x="2248793" y="6479707"/>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3" name="椭圆 52">
            <a:extLst>
              <a:ext uri="{FF2B5EF4-FFF2-40B4-BE49-F238E27FC236}">
                <a16:creationId xmlns:a16="http://schemas.microsoft.com/office/drawing/2014/main" xmlns="" id="{0C2F4BC4-D648-4C72-B5C8-2C0C48138723}"/>
              </a:ext>
            </a:extLst>
          </p:cNvPr>
          <p:cNvSpPr/>
          <p:nvPr/>
        </p:nvSpPr>
        <p:spPr>
          <a:xfrm>
            <a:off x="5529021" y="6273214"/>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4" name="椭圆 53">
            <a:extLst>
              <a:ext uri="{FF2B5EF4-FFF2-40B4-BE49-F238E27FC236}">
                <a16:creationId xmlns:a16="http://schemas.microsoft.com/office/drawing/2014/main" xmlns="" id="{1F8C59A1-7467-4D4B-898A-9639C5C05CD9}"/>
              </a:ext>
            </a:extLst>
          </p:cNvPr>
          <p:cNvSpPr/>
          <p:nvPr/>
        </p:nvSpPr>
        <p:spPr>
          <a:xfrm>
            <a:off x="7430394" y="6215158"/>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5" name="椭圆 54">
            <a:extLst>
              <a:ext uri="{FF2B5EF4-FFF2-40B4-BE49-F238E27FC236}">
                <a16:creationId xmlns:a16="http://schemas.microsoft.com/office/drawing/2014/main" xmlns="" id="{40692ED0-622E-41B6-8F9C-E44AB9DC6359}"/>
              </a:ext>
            </a:extLst>
          </p:cNvPr>
          <p:cNvSpPr/>
          <p:nvPr/>
        </p:nvSpPr>
        <p:spPr>
          <a:xfrm>
            <a:off x="6443423" y="6374815"/>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6" name="椭圆 55">
            <a:extLst>
              <a:ext uri="{FF2B5EF4-FFF2-40B4-BE49-F238E27FC236}">
                <a16:creationId xmlns:a16="http://schemas.microsoft.com/office/drawing/2014/main" xmlns="" id="{3EE82FC0-640C-4C31-A2F3-1D9F84C31055}"/>
              </a:ext>
            </a:extLst>
          </p:cNvPr>
          <p:cNvSpPr/>
          <p:nvPr/>
        </p:nvSpPr>
        <p:spPr>
          <a:xfrm>
            <a:off x="-1462962" y="5302402"/>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7" name="椭圆 56">
            <a:extLst>
              <a:ext uri="{FF2B5EF4-FFF2-40B4-BE49-F238E27FC236}">
                <a16:creationId xmlns:a16="http://schemas.microsoft.com/office/drawing/2014/main" xmlns="" id="{7EC0559B-C82D-449B-A9F4-5B764AC7D4AA}"/>
              </a:ext>
            </a:extLst>
          </p:cNvPr>
          <p:cNvSpPr/>
          <p:nvPr/>
        </p:nvSpPr>
        <p:spPr>
          <a:xfrm>
            <a:off x="-787140" y="5402188"/>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8" name="椭圆 57">
            <a:extLst>
              <a:ext uri="{FF2B5EF4-FFF2-40B4-BE49-F238E27FC236}">
                <a16:creationId xmlns:a16="http://schemas.microsoft.com/office/drawing/2014/main" xmlns="" id="{1ADA4A7C-7325-40CF-90F8-8D2DC3DF73F0}"/>
              </a:ext>
            </a:extLst>
          </p:cNvPr>
          <p:cNvSpPr/>
          <p:nvPr/>
        </p:nvSpPr>
        <p:spPr>
          <a:xfrm>
            <a:off x="3535515" y="6550668"/>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9" name="椭圆 58">
            <a:extLst>
              <a:ext uri="{FF2B5EF4-FFF2-40B4-BE49-F238E27FC236}">
                <a16:creationId xmlns:a16="http://schemas.microsoft.com/office/drawing/2014/main" xmlns="" id="{B2EDD5EE-FAD6-4F11-87ED-E5266AF8CB0E}"/>
              </a:ext>
            </a:extLst>
          </p:cNvPr>
          <p:cNvSpPr/>
          <p:nvPr/>
        </p:nvSpPr>
        <p:spPr>
          <a:xfrm>
            <a:off x="-238319" y="4959401"/>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0" name="椭圆 59">
            <a:extLst>
              <a:ext uri="{FF2B5EF4-FFF2-40B4-BE49-F238E27FC236}">
                <a16:creationId xmlns:a16="http://schemas.microsoft.com/office/drawing/2014/main" xmlns="" id="{B5FE4FE4-98FC-47F5-81F2-5AD828FF1D35}"/>
              </a:ext>
            </a:extLst>
          </p:cNvPr>
          <p:cNvSpPr/>
          <p:nvPr/>
        </p:nvSpPr>
        <p:spPr>
          <a:xfrm>
            <a:off x="4196822" y="6181360"/>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1" name="椭圆 60">
            <a:extLst>
              <a:ext uri="{FF2B5EF4-FFF2-40B4-BE49-F238E27FC236}">
                <a16:creationId xmlns:a16="http://schemas.microsoft.com/office/drawing/2014/main" xmlns="" id="{F0BEE6EC-3EBF-4E4C-8BF2-2D3627D31043}"/>
              </a:ext>
            </a:extLst>
          </p:cNvPr>
          <p:cNvSpPr/>
          <p:nvPr/>
        </p:nvSpPr>
        <p:spPr>
          <a:xfrm>
            <a:off x="2805176" y="5883918"/>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2" name="椭圆 61">
            <a:extLst>
              <a:ext uri="{FF2B5EF4-FFF2-40B4-BE49-F238E27FC236}">
                <a16:creationId xmlns:a16="http://schemas.microsoft.com/office/drawing/2014/main" xmlns="" id="{A424C1BE-7407-4867-8FD1-FC5D5B41B838}"/>
              </a:ext>
            </a:extLst>
          </p:cNvPr>
          <p:cNvSpPr/>
          <p:nvPr/>
        </p:nvSpPr>
        <p:spPr>
          <a:xfrm>
            <a:off x="-3682830" y="4520344"/>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3" name="椭圆 62">
            <a:extLst>
              <a:ext uri="{FF2B5EF4-FFF2-40B4-BE49-F238E27FC236}">
                <a16:creationId xmlns:a16="http://schemas.microsoft.com/office/drawing/2014/main" xmlns="" id="{D7F7EBA4-C847-4B22-A29C-FEDE07EA31ED}"/>
              </a:ext>
            </a:extLst>
          </p:cNvPr>
          <p:cNvSpPr/>
          <p:nvPr/>
        </p:nvSpPr>
        <p:spPr>
          <a:xfrm>
            <a:off x="-3211759" y="5439615"/>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4" name="椭圆 63">
            <a:extLst>
              <a:ext uri="{FF2B5EF4-FFF2-40B4-BE49-F238E27FC236}">
                <a16:creationId xmlns:a16="http://schemas.microsoft.com/office/drawing/2014/main" xmlns="" id="{AD2932D7-DF3F-4028-BD29-5B7122C77A67}"/>
              </a:ext>
            </a:extLst>
          </p:cNvPr>
          <p:cNvSpPr/>
          <p:nvPr/>
        </p:nvSpPr>
        <p:spPr>
          <a:xfrm>
            <a:off x="5416196" y="6627104"/>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5" name="椭圆 64">
            <a:extLst>
              <a:ext uri="{FF2B5EF4-FFF2-40B4-BE49-F238E27FC236}">
                <a16:creationId xmlns:a16="http://schemas.microsoft.com/office/drawing/2014/main" xmlns="" id="{824770F2-32E7-41C7-A8FF-F3F32BDFE156}"/>
              </a:ext>
            </a:extLst>
          </p:cNvPr>
          <p:cNvSpPr/>
          <p:nvPr/>
        </p:nvSpPr>
        <p:spPr>
          <a:xfrm>
            <a:off x="2653946" y="6764182"/>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6" name="椭圆 65">
            <a:extLst>
              <a:ext uri="{FF2B5EF4-FFF2-40B4-BE49-F238E27FC236}">
                <a16:creationId xmlns:a16="http://schemas.microsoft.com/office/drawing/2014/main" xmlns="" id="{614F989B-82F5-451A-B290-078397AFEDCD}"/>
              </a:ext>
            </a:extLst>
          </p:cNvPr>
          <p:cNvSpPr/>
          <p:nvPr/>
        </p:nvSpPr>
        <p:spPr>
          <a:xfrm>
            <a:off x="-508354" y="6116482"/>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7" name="椭圆 66">
            <a:extLst>
              <a:ext uri="{FF2B5EF4-FFF2-40B4-BE49-F238E27FC236}">
                <a16:creationId xmlns:a16="http://schemas.microsoft.com/office/drawing/2014/main" xmlns="" id="{7880692A-1195-4C95-82B7-8C8ED36D27E6}"/>
              </a:ext>
            </a:extLst>
          </p:cNvPr>
          <p:cNvSpPr/>
          <p:nvPr/>
        </p:nvSpPr>
        <p:spPr>
          <a:xfrm>
            <a:off x="5815409" y="6389807"/>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8" name="椭圆 67">
            <a:extLst>
              <a:ext uri="{FF2B5EF4-FFF2-40B4-BE49-F238E27FC236}">
                <a16:creationId xmlns:a16="http://schemas.microsoft.com/office/drawing/2014/main" xmlns="" id="{448D81D1-1445-4709-9708-325D9B7C3523}"/>
              </a:ext>
            </a:extLst>
          </p:cNvPr>
          <p:cNvSpPr/>
          <p:nvPr/>
        </p:nvSpPr>
        <p:spPr>
          <a:xfrm>
            <a:off x="2054610" y="5940384"/>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9" name="椭圆 68">
            <a:extLst>
              <a:ext uri="{FF2B5EF4-FFF2-40B4-BE49-F238E27FC236}">
                <a16:creationId xmlns:a16="http://schemas.microsoft.com/office/drawing/2014/main" xmlns="" id="{3CC23FB4-C1DD-46ED-B0BD-DC21B57978C2}"/>
              </a:ext>
            </a:extLst>
          </p:cNvPr>
          <p:cNvSpPr/>
          <p:nvPr/>
        </p:nvSpPr>
        <p:spPr>
          <a:xfrm>
            <a:off x="971149" y="5924009"/>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0" name="椭圆 69">
            <a:extLst>
              <a:ext uri="{FF2B5EF4-FFF2-40B4-BE49-F238E27FC236}">
                <a16:creationId xmlns:a16="http://schemas.microsoft.com/office/drawing/2014/main" xmlns="" id="{BA72ECAC-CA83-43A0-8C4A-54514C224069}"/>
              </a:ext>
            </a:extLst>
          </p:cNvPr>
          <p:cNvSpPr/>
          <p:nvPr/>
        </p:nvSpPr>
        <p:spPr>
          <a:xfrm>
            <a:off x="-885039" y="4643175"/>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1" name="椭圆 70">
            <a:extLst>
              <a:ext uri="{FF2B5EF4-FFF2-40B4-BE49-F238E27FC236}">
                <a16:creationId xmlns:a16="http://schemas.microsoft.com/office/drawing/2014/main" xmlns="" id="{4D553033-A2EE-4F15-BF17-2246DC43015A}"/>
              </a:ext>
            </a:extLst>
          </p:cNvPr>
          <p:cNvSpPr/>
          <p:nvPr/>
        </p:nvSpPr>
        <p:spPr>
          <a:xfrm>
            <a:off x="2684342" y="6858000"/>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2" name="椭圆 71">
            <a:extLst>
              <a:ext uri="{FF2B5EF4-FFF2-40B4-BE49-F238E27FC236}">
                <a16:creationId xmlns:a16="http://schemas.microsoft.com/office/drawing/2014/main" xmlns="" id="{FD825353-9805-4F5B-BCE5-B21AFD1225B0}"/>
              </a:ext>
            </a:extLst>
          </p:cNvPr>
          <p:cNvSpPr/>
          <p:nvPr/>
        </p:nvSpPr>
        <p:spPr>
          <a:xfrm>
            <a:off x="3231133" y="6396208"/>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3" name="椭圆 72">
            <a:extLst>
              <a:ext uri="{FF2B5EF4-FFF2-40B4-BE49-F238E27FC236}">
                <a16:creationId xmlns:a16="http://schemas.microsoft.com/office/drawing/2014/main" xmlns="" id="{BBFB204B-BF1C-4E5F-AB82-136CCF672E31}"/>
              </a:ext>
            </a:extLst>
          </p:cNvPr>
          <p:cNvSpPr/>
          <p:nvPr/>
        </p:nvSpPr>
        <p:spPr>
          <a:xfrm>
            <a:off x="4909807" y="6430381"/>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4" name="椭圆 73">
            <a:extLst>
              <a:ext uri="{FF2B5EF4-FFF2-40B4-BE49-F238E27FC236}">
                <a16:creationId xmlns:a16="http://schemas.microsoft.com/office/drawing/2014/main" xmlns="" id="{5A40FB96-A8FE-4E94-85F4-9DDA7EA59CAE}"/>
              </a:ext>
            </a:extLst>
          </p:cNvPr>
          <p:cNvSpPr/>
          <p:nvPr/>
        </p:nvSpPr>
        <p:spPr>
          <a:xfrm>
            <a:off x="2142853" y="6858000"/>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5" name="椭圆 74">
            <a:extLst>
              <a:ext uri="{FF2B5EF4-FFF2-40B4-BE49-F238E27FC236}">
                <a16:creationId xmlns:a16="http://schemas.microsoft.com/office/drawing/2014/main" xmlns="" id="{5F091BF4-7DE1-4C47-B1B2-2F4B5129967F}"/>
              </a:ext>
            </a:extLst>
          </p:cNvPr>
          <p:cNvSpPr/>
          <p:nvPr/>
        </p:nvSpPr>
        <p:spPr>
          <a:xfrm>
            <a:off x="4487011" y="6047279"/>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6" name="椭圆 75">
            <a:extLst>
              <a:ext uri="{FF2B5EF4-FFF2-40B4-BE49-F238E27FC236}">
                <a16:creationId xmlns:a16="http://schemas.microsoft.com/office/drawing/2014/main" xmlns="" id="{BD4A59B5-2386-4B69-8C43-256302F4ECE0}"/>
              </a:ext>
            </a:extLst>
          </p:cNvPr>
          <p:cNvSpPr/>
          <p:nvPr/>
        </p:nvSpPr>
        <p:spPr>
          <a:xfrm>
            <a:off x="-3116347" y="5686639"/>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7" name="椭圆 76">
            <a:extLst>
              <a:ext uri="{FF2B5EF4-FFF2-40B4-BE49-F238E27FC236}">
                <a16:creationId xmlns:a16="http://schemas.microsoft.com/office/drawing/2014/main" xmlns="" id="{5EB39C0D-4D19-47DB-A923-01233B793CD4}"/>
              </a:ext>
            </a:extLst>
          </p:cNvPr>
          <p:cNvSpPr/>
          <p:nvPr/>
        </p:nvSpPr>
        <p:spPr>
          <a:xfrm>
            <a:off x="5889529" y="6651529"/>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8" name="椭圆 77">
            <a:extLst>
              <a:ext uri="{FF2B5EF4-FFF2-40B4-BE49-F238E27FC236}">
                <a16:creationId xmlns:a16="http://schemas.microsoft.com/office/drawing/2014/main" xmlns="" id="{BA731FAC-22CF-466D-BF1E-322B995345A4}"/>
              </a:ext>
            </a:extLst>
          </p:cNvPr>
          <p:cNvSpPr/>
          <p:nvPr/>
        </p:nvSpPr>
        <p:spPr>
          <a:xfrm>
            <a:off x="3360747" y="6858000"/>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9" name="椭圆 78">
            <a:extLst>
              <a:ext uri="{FF2B5EF4-FFF2-40B4-BE49-F238E27FC236}">
                <a16:creationId xmlns:a16="http://schemas.microsoft.com/office/drawing/2014/main" xmlns="" id="{4751590F-2DA2-4DF8-8CEE-CB2A5646EF3F}"/>
              </a:ext>
            </a:extLst>
          </p:cNvPr>
          <p:cNvSpPr/>
          <p:nvPr/>
        </p:nvSpPr>
        <p:spPr>
          <a:xfrm>
            <a:off x="427783" y="6651529"/>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0" name="椭圆 79">
            <a:extLst>
              <a:ext uri="{FF2B5EF4-FFF2-40B4-BE49-F238E27FC236}">
                <a16:creationId xmlns:a16="http://schemas.microsoft.com/office/drawing/2014/main" xmlns="" id="{90206742-CC19-458E-8F37-E4BA6D976ECE}"/>
              </a:ext>
            </a:extLst>
          </p:cNvPr>
          <p:cNvSpPr/>
          <p:nvPr/>
        </p:nvSpPr>
        <p:spPr>
          <a:xfrm>
            <a:off x="1541049" y="6858000"/>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1" name="椭圆 80">
            <a:extLst>
              <a:ext uri="{FF2B5EF4-FFF2-40B4-BE49-F238E27FC236}">
                <a16:creationId xmlns:a16="http://schemas.microsoft.com/office/drawing/2014/main" xmlns="" id="{0F50D128-29B6-4C7A-8DDE-A3684C7DC4FD}"/>
              </a:ext>
            </a:extLst>
          </p:cNvPr>
          <p:cNvSpPr/>
          <p:nvPr/>
        </p:nvSpPr>
        <p:spPr>
          <a:xfrm>
            <a:off x="2704295" y="4743064"/>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2" name="椭圆 81">
            <a:extLst>
              <a:ext uri="{FF2B5EF4-FFF2-40B4-BE49-F238E27FC236}">
                <a16:creationId xmlns:a16="http://schemas.microsoft.com/office/drawing/2014/main" xmlns="" id="{C6A36204-03A5-455A-8F83-01457CA43AFD}"/>
              </a:ext>
            </a:extLst>
          </p:cNvPr>
          <p:cNvSpPr/>
          <p:nvPr/>
        </p:nvSpPr>
        <p:spPr>
          <a:xfrm>
            <a:off x="-1571786" y="4807187"/>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3" name="椭圆 82">
            <a:extLst>
              <a:ext uri="{FF2B5EF4-FFF2-40B4-BE49-F238E27FC236}">
                <a16:creationId xmlns:a16="http://schemas.microsoft.com/office/drawing/2014/main" xmlns="" id="{0E129D71-E356-4C19-BEF9-EBC539B38633}"/>
              </a:ext>
            </a:extLst>
          </p:cNvPr>
          <p:cNvSpPr/>
          <p:nvPr/>
        </p:nvSpPr>
        <p:spPr>
          <a:xfrm>
            <a:off x="1435131" y="6307495"/>
            <a:ext cx="147210" cy="147210"/>
          </a:xfrm>
          <a:prstGeom prst="ellipse">
            <a:avLst/>
          </a:prstGeom>
          <a:solidFill>
            <a:schemeClr val="bg1">
              <a:alpha val="4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4" name="椭圆 83">
            <a:extLst>
              <a:ext uri="{FF2B5EF4-FFF2-40B4-BE49-F238E27FC236}">
                <a16:creationId xmlns:a16="http://schemas.microsoft.com/office/drawing/2014/main" xmlns="" id="{03189F9C-B2C6-40AC-A6E7-BFE17D5F57E3}"/>
              </a:ext>
            </a:extLst>
          </p:cNvPr>
          <p:cNvSpPr/>
          <p:nvPr/>
        </p:nvSpPr>
        <p:spPr>
          <a:xfrm>
            <a:off x="1952131" y="6901548"/>
            <a:ext cx="183328" cy="18332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5" name="椭圆 84">
            <a:extLst>
              <a:ext uri="{FF2B5EF4-FFF2-40B4-BE49-F238E27FC236}">
                <a16:creationId xmlns:a16="http://schemas.microsoft.com/office/drawing/2014/main" xmlns="" id="{1DE6ABAD-6F99-44A2-AF2B-B197C0E8C75B}"/>
              </a:ext>
            </a:extLst>
          </p:cNvPr>
          <p:cNvSpPr/>
          <p:nvPr/>
        </p:nvSpPr>
        <p:spPr>
          <a:xfrm>
            <a:off x="-827225" y="6530088"/>
            <a:ext cx="327912" cy="327912"/>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6" name="椭圆 85">
            <a:extLst>
              <a:ext uri="{FF2B5EF4-FFF2-40B4-BE49-F238E27FC236}">
                <a16:creationId xmlns:a16="http://schemas.microsoft.com/office/drawing/2014/main" xmlns="" id="{B1F85051-EACE-4E2E-B621-71588441B24F}"/>
              </a:ext>
            </a:extLst>
          </p:cNvPr>
          <p:cNvSpPr/>
          <p:nvPr/>
        </p:nvSpPr>
        <p:spPr>
          <a:xfrm>
            <a:off x="2237427" y="6242510"/>
            <a:ext cx="183328" cy="18332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7" name="椭圆 86">
            <a:extLst>
              <a:ext uri="{FF2B5EF4-FFF2-40B4-BE49-F238E27FC236}">
                <a16:creationId xmlns:a16="http://schemas.microsoft.com/office/drawing/2014/main" xmlns="" id="{45735D20-6EB3-42E9-AF72-A5E3C3FD7A81}"/>
              </a:ext>
            </a:extLst>
          </p:cNvPr>
          <p:cNvSpPr/>
          <p:nvPr/>
        </p:nvSpPr>
        <p:spPr>
          <a:xfrm>
            <a:off x="793255" y="6269724"/>
            <a:ext cx="183328" cy="18332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8" name="椭圆 87">
            <a:extLst>
              <a:ext uri="{FF2B5EF4-FFF2-40B4-BE49-F238E27FC236}">
                <a16:creationId xmlns:a16="http://schemas.microsoft.com/office/drawing/2014/main" xmlns="" id="{B61F1AE0-74D1-4562-AC16-5CFE029096CF}"/>
              </a:ext>
            </a:extLst>
          </p:cNvPr>
          <p:cNvSpPr/>
          <p:nvPr/>
        </p:nvSpPr>
        <p:spPr>
          <a:xfrm>
            <a:off x="3179753" y="6748453"/>
            <a:ext cx="109547" cy="109547"/>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9" name="椭圆 88">
            <a:extLst>
              <a:ext uri="{FF2B5EF4-FFF2-40B4-BE49-F238E27FC236}">
                <a16:creationId xmlns:a16="http://schemas.microsoft.com/office/drawing/2014/main" xmlns="" id="{ECEAAE16-A249-4C6E-AEB7-BE401056AAEE}"/>
              </a:ext>
            </a:extLst>
          </p:cNvPr>
          <p:cNvSpPr/>
          <p:nvPr/>
        </p:nvSpPr>
        <p:spPr>
          <a:xfrm>
            <a:off x="-426689" y="6616468"/>
            <a:ext cx="183328" cy="18332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0" name="椭圆 89">
            <a:extLst>
              <a:ext uri="{FF2B5EF4-FFF2-40B4-BE49-F238E27FC236}">
                <a16:creationId xmlns:a16="http://schemas.microsoft.com/office/drawing/2014/main" xmlns="" id="{A98785B2-5B12-47CB-B23C-D59F7CA7FC80}"/>
              </a:ext>
            </a:extLst>
          </p:cNvPr>
          <p:cNvSpPr/>
          <p:nvPr/>
        </p:nvSpPr>
        <p:spPr>
          <a:xfrm>
            <a:off x="853128" y="7124252"/>
            <a:ext cx="183328" cy="18332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1" name="椭圆 90">
            <a:extLst>
              <a:ext uri="{FF2B5EF4-FFF2-40B4-BE49-F238E27FC236}">
                <a16:creationId xmlns:a16="http://schemas.microsoft.com/office/drawing/2014/main" xmlns="" id="{6B039B02-10D2-4BB5-B3D5-5F2BB4642705}"/>
              </a:ext>
            </a:extLst>
          </p:cNvPr>
          <p:cNvSpPr/>
          <p:nvPr/>
        </p:nvSpPr>
        <p:spPr>
          <a:xfrm>
            <a:off x="1624600" y="5257880"/>
            <a:ext cx="109547" cy="109547"/>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2" name="椭圆 91">
            <a:extLst>
              <a:ext uri="{FF2B5EF4-FFF2-40B4-BE49-F238E27FC236}">
                <a16:creationId xmlns:a16="http://schemas.microsoft.com/office/drawing/2014/main" xmlns="" id="{37D0C73E-9288-46E2-A396-C37E016248AB}"/>
              </a:ext>
            </a:extLst>
          </p:cNvPr>
          <p:cNvSpPr/>
          <p:nvPr/>
        </p:nvSpPr>
        <p:spPr>
          <a:xfrm>
            <a:off x="1993926" y="6409997"/>
            <a:ext cx="109547" cy="109547"/>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3" name="椭圆 92">
            <a:extLst>
              <a:ext uri="{FF2B5EF4-FFF2-40B4-BE49-F238E27FC236}">
                <a16:creationId xmlns:a16="http://schemas.microsoft.com/office/drawing/2014/main" xmlns="" id="{AA2B84EF-5405-4EB3-B0B9-AD59D84B41D1}"/>
              </a:ext>
            </a:extLst>
          </p:cNvPr>
          <p:cNvSpPr/>
          <p:nvPr/>
        </p:nvSpPr>
        <p:spPr>
          <a:xfrm>
            <a:off x="2858544" y="6277577"/>
            <a:ext cx="327912" cy="327912"/>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4" name="椭圆 93">
            <a:extLst>
              <a:ext uri="{FF2B5EF4-FFF2-40B4-BE49-F238E27FC236}">
                <a16:creationId xmlns:a16="http://schemas.microsoft.com/office/drawing/2014/main" xmlns="" id="{4E2B8713-C0B8-4662-9F6F-66577F846090}"/>
              </a:ext>
            </a:extLst>
          </p:cNvPr>
          <p:cNvSpPr/>
          <p:nvPr/>
        </p:nvSpPr>
        <p:spPr>
          <a:xfrm>
            <a:off x="3534366" y="6377363"/>
            <a:ext cx="195943" cy="195943"/>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5" name="椭圆 94">
            <a:extLst>
              <a:ext uri="{FF2B5EF4-FFF2-40B4-BE49-F238E27FC236}">
                <a16:creationId xmlns:a16="http://schemas.microsoft.com/office/drawing/2014/main" xmlns="" id="{A0D36C64-5DAE-4C71-8487-76CBC215F2B7}"/>
              </a:ext>
            </a:extLst>
          </p:cNvPr>
          <p:cNvSpPr/>
          <p:nvPr/>
        </p:nvSpPr>
        <p:spPr>
          <a:xfrm>
            <a:off x="545211" y="5192152"/>
            <a:ext cx="195943" cy="195943"/>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6" name="椭圆 95">
            <a:extLst>
              <a:ext uri="{FF2B5EF4-FFF2-40B4-BE49-F238E27FC236}">
                <a16:creationId xmlns:a16="http://schemas.microsoft.com/office/drawing/2014/main" xmlns="" id="{B27FF1D2-3465-4656-8BC9-3942F3A728BC}"/>
              </a:ext>
            </a:extLst>
          </p:cNvPr>
          <p:cNvSpPr/>
          <p:nvPr/>
        </p:nvSpPr>
        <p:spPr>
          <a:xfrm>
            <a:off x="2176325" y="6590766"/>
            <a:ext cx="195943" cy="195943"/>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7" name="椭圆 96">
            <a:extLst>
              <a:ext uri="{FF2B5EF4-FFF2-40B4-BE49-F238E27FC236}">
                <a16:creationId xmlns:a16="http://schemas.microsoft.com/office/drawing/2014/main" xmlns="" id="{47A58F2C-70A7-4276-B522-E21D22ED5F32}"/>
              </a:ext>
            </a:extLst>
          </p:cNvPr>
          <p:cNvSpPr/>
          <p:nvPr/>
        </p:nvSpPr>
        <p:spPr>
          <a:xfrm>
            <a:off x="995972" y="5135002"/>
            <a:ext cx="195943" cy="195943"/>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8" name="椭圆 97">
            <a:extLst>
              <a:ext uri="{FF2B5EF4-FFF2-40B4-BE49-F238E27FC236}">
                <a16:creationId xmlns:a16="http://schemas.microsoft.com/office/drawing/2014/main" xmlns="" id="{674CCF02-1C3B-40E8-97B0-DDDB3BD8C1AA}"/>
              </a:ext>
            </a:extLst>
          </p:cNvPr>
          <p:cNvSpPr/>
          <p:nvPr/>
        </p:nvSpPr>
        <p:spPr>
          <a:xfrm>
            <a:off x="-2703405" y="5799599"/>
            <a:ext cx="327912" cy="327912"/>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9" name="椭圆 98">
            <a:extLst>
              <a:ext uri="{FF2B5EF4-FFF2-40B4-BE49-F238E27FC236}">
                <a16:creationId xmlns:a16="http://schemas.microsoft.com/office/drawing/2014/main" xmlns="" id="{B30D6279-4040-472C-A6C9-7A3F9DD73B16}"/>
              </a:ext>
            </a:extLst>
          </p:cNvPr>
          <p:cNvSpPr/>
          <p:nvPr/>
        </p:nvSpPr>
        <p:spPr>
          <a:xfrm>
            <a:off x="-1268186" y="6151709"/>
            <a:ext cx="327912" cy="327912"/>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0" name="椭圆 99">
            <a:extLst>
              <a:ext uri="{FF2B5EF4-FFF2-40B4-BE49-F238E27FC236}">
                <a16:creationId xmlns:a16="http://schemas.microsoft.com/office/drawing/2014/main" xmlns="" id="{6AD9D951-B2E9-4162-89BD-348E4E9C1C4E}"/>
              </a:ext>
            </a:extLst>
          </p:cNvPr>
          <p:cNvSpPr/>
          <p:nvPr/>
        </p:nvSpPr>
        <p:spPr>
          <a:xfrm>
            <a:off x="878885" y="5825054"/>
            <a:ext cx="147210" cy="147210"/>
          </a:xfrm>
          <a:prstGeom prst="ellipse">
            <a:avLst/>
          </a:prstGeom>
          <a:solidFill>
            <a:schemeClr val="bg1">
              <a:alpha val="4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1" name="椭圆 100">
            <a:extLst>
              <a:ext uri="{FF2B5EF4-FFF2-40B4-BE49-F238E27FC236}">
                <a16:creationId xmlns:a16="http://schemas.microsoft.com/office/drawing/2014/main" xmlns="" id="{78E1B8CC-C47B-4FD1-8DA3-91B78BF1AC5A}"/>
              </a:ext>
            </a:extLst>
          </p:cNvPr>
          <p:cNvSpPr/>
          <p:nvPr/>
        </p:nvSpPr>
        <p:spPr>
          <a:xfrm>
            <a:off x="1074088" y="6379131"/>
            <a:ext cx="246358" cy="246358"/>
          </a:xfrm>
          <a:prstGeom prst="ellipse">
            <a:avLst/>
          </a:prstGeom>
          <a:solidFill>
            <a:schemeClr val="bg1">
              <a:alpha val="4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2" name="椭圆 101">
            <a:extLst>
              <a:ext uri="{FF2B5EF4-FFF2-40B4-BE49-F238E27FC236}">
                <a16:creationId xmlns:a16="http://schemas.microsoft.com/office/drawing/2014/main" xmlns="" id="{8817ECEF-4124-4C8D-BC4E-E812BA80EB86}"/>
              </a:ext>
            </a:extLst>
          </p:cNvPr>
          <p:cNvSpPr/>
          <p:nvPr/>
        </p:nvSpPr>
        <p:spPr>
          <a:xfrm>
            <a:off x="809083" y="5979607"/>
            <a:ext cx="147210" cy="147210"/>
          </a:xfrm>
          <a:prstGeom prst="ellipse">
            <a:avLst/>
          </a:prstGeom>
          <a:solidFill>
            <a:schemeClr val="bg1">
              <a:alpha val="4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3" name="椭圆 102">
            <a:extLst>
              <a:ext uri="{FF2B5EF4-FFF2-40B4-BE49-F238E27FC236}">
                <a16:creationId xmlns:a16="http://schemas.microsoft.com/office/drawing/2014/main" xmlns="" id="{175D1C77-3903-4EF4-8182-D143F72D0038}"/>
              </a:ext>
            </a:extLst>
          </p:cNvPr>
          <p:cNvSpPr/>
          <p:nvPr/>
        </p:nvSpPr>
        <p:spPr>
          <a:xfrm>
            <a:off x="-3439067" y="5988014"/>
            <a:ext cx="246358" cy="246358"/>
          </a:xfrm>
          <a:prstGeom prst="ellipse">
            <a:avLst/>
          </a:prstGeom>
          <a:solidFill>
            <a:schemeClr val="bg1">
              <a:alpha val="4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4" name="椭圆 103">
            <a:extLst>
              <a:ext uri="{FF2B5EF4-FFF2-40B4-BE49-F238E27FC236}">
                <a16:creationId xmlns:a16="http://schemas.microsoft.com/office/drawing/2014/main" xmlns="" id="{B7477C01-1670-4B1D-A285-AAD0F2C763C4}"/>
              </a:ext>
            </a:extLst>
          </p:cNvPr>
          <p:cNvSpPr/>
          <p:nvPr/>
        </p:nvSpPr>
        <p:spPr>
          <a:xfrm>
            <a:off x="3672711" y="6829242"/>
            <a:ext cx="195943" cy="195943"/>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6" name="椭圆 105">
            <a:extLst>
              <a:ext uri="{FF2B5EF4-FFF2-40B4-BE49-F238E27FC236}">
                <a16:creationId xmlns:a16="http://schemas.microsoft.com/office/drawing/2014/main" xmlns="" id="{259063A1-E6E1-4C1B-8F03-0430F7B414B0}"/>
              </a:ext>
            </a:extLst>
          </p:cNvPr>
          <p:cNvSpPr/>
          <p:nvPr/>
        </p:nvSpPr>
        <p:spPr>
          <a:xfrm>
            <a:off x="-1923905" y="5831200"/>
            <a:ext cx="327912" cy="327912"/>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8" name="椭圆 107">
            <a:extLst>
              <a:ext uri="{FF2B5EF4-FFF2-40B4-BE49-F238E27FC236}">
                <a16:creationId xmlns:a16="http://schemas.microsoft.com/office/drawing/2014/main" xmlns="" id="{3B584015-9BBA-43D0-A7D1-48DF0E87143D}"/>
              </a:ext>
            </a:extLst>
          </p:cNvPr>
          <p:cNvSpPr/>
          <p:nvPr/>
        </p:nvSpPr>
        <p:spPr>
          <a:xfrm>
            <a:off x="1529605" y="6274540"/>
            <a:ext cx="195943" cy="195943"/>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9" name="椭圆 108">
            <a:extLst>
              <a:ext uri="{FF2B5EF4-FFF2-40B4-BE49-F238E27FC236}">
                <a16:creationId xmlns:a16="http://schemas.microsoft.com/office/drawing/2014/main" xmlns="" id="{9EBF45F3-9969-4783-9592-5C73394788B1}"/>
              </a:ext>
            </a:extLst>
          </p:cNvPr>
          <p:cNvSpPr/>
          <p:nvPr/>
        </p:nvSpPr>
        <p:spPr>
          <a:xfrm>
            <a:off x="839479" y="6073425"/>
            <a:ext cx="147210" cy="147210"/>
          </a:xfrm>
          <a:prstGeom prst="ellipse">
            <a:avLst/>
          </a:prstGeom>
          <a:solidFill>
            <a:schemeClr val="bg1">
              <a:alpha val="4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0" name="椭圆 109">
            <a:extLst>
              <a:ext uri="{FF2B5EF4-FFF2-40B4-BE49-F238E27FC236}">
                <a16:creationId xmlns:a16="http://schemas.microsoft.com/office/drawing/2014/main" xmlns="" id="{487AE68F-8E5B-45AA-AFB1-2C86E58ED47C}"/>
              </a:ext>
            </a:extLst>
          </p:cNvPr>
          <p:cNvSpPr/>
          <p:nvPr/>
        </p:nvSpPr>
        <p:spPr>
          <a:xfrm>
            <a:off x="1386270" y="5611633"/>
            <a:ext cx="147210" cy="147210"/>
          </a:xfrm>
          <a:prstGeom prst="ellipse">
            <a:avLst/>
          </a:prstGeom>
          <a:solidFill>
            <a:schemeClr val="bg1">
              <a:alpha val="4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1" name="椭圆 110">
            <a:extLst>
              <a:ext uri="{FF2B5EF4-FFF2-40B4-BE49-F238E27FC236}">
                <a16:creationId xmlns:a16="http://schemas.microsoft.com/office/drawing/2014/main" xmlns="" id="{7187F44A-9DBE-40D9-B7AC-338CFC80368E}"/>
              </a:ext>
            </a:extLst>
          </p:cNvPr>
          <p:cNvSpPr/>
          <p:nvPr/>
        </p:nvSpPr>
        <p:spPr>
          <a:xfrm>
            <a:off x="1904150" y="6804454"/>
            <a:ext cx="131638" cy="13163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2" name="椭圆 111">
            <a:extLst>
              <a:ext uri="{FF2B5EF4-FFF2-40B4-BE49-F238E27FC236}">
                <a16:creationId xmlns:a16="http://schemas.microsoft.com/office/drawing/2014/main" xmlns="" id="{4D8DC00A-55C8-4A0E-934E-8D7C68EBD475}"/>
              </a:ext>
            </a:extLst>
          </p:cNvPr>
          <p:cNvSpPr/>
          <p:nvPr/>
        </p:nvSpPr>
        <p:spPr>
          <a:xfrm>
            <a:off x="1158105" y="6614760"/>
            <a:ext cx="220298" cy="22029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3" name="椭圆 112">
            <a:extLst>
              <a:ext uri="{FF2B5EF4-FFF2-40B4-BE49-F238E27FC236}">
                <a16:creationId xmlns:a16="http://schemas.microsoft.com/office/drawing/2014/main" xmlns="" id="{9E270292-6AA7-4B7B-AB5B-BD5DD188F321}"/>
              </a:ext>
            </a:extLst>
          </p:cNvPr>
          <p:cNvSpPr/>
          <p:nvPr/>
        </p:nvSpPr>
        <p:spPr>
          <a:xfrm>
            <a:off x="1504489" y="6062030"/>
            <a:ext cx="131638" cy="13163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4" name="椭圆 113">
            <a:extLst>
              <a:ext uri="{FF2B5EF4-FFF2-40B4-BE49-F238E27FC236}">
                <a16:creationId xmlns:a16="http://schemas.microsoft.com/office/drawing/2014/main" xmlns="" id="{82F93C14-3E99-4FBE-BE6D-F33746E0BF74}"/>
              </a:ext>
            </a:extLst>
          </p:cNvPr>
          <p:cNvSpPr/>
          <p:nvPr/>
        </p:nvSpPr>
        <p:spPr>
          <a:xfrm>
            <a:off x="189080" y="6597983"/>
            <a:ext cx="220298" cy="22029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5" name="椭圆 114">
            <a:extLst>
              <a:ext uri="{FF2B5EF4-FFF2-40B4-BE49-F238E27FC236}">
                <a16:creationId xmlns:a16="http://schemas.microsoft.com/office/drawing/2014/main" xmlns="" id="{6B438104-7901-4B68-B12D-34B7135EE186}"/>
              </a:ext>
            </a:extLst>
          </p:cNvPr>
          <p:cNvSpPr/>
          <p:nvPr/>
        </p:nvSpPr>
        <p:spPr>
          <a:xfrm>
            <a:off x="1302346" y="6804454"/>
            <a:ext cx="131638" cy="13163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6" name="椭圆 115">
            <a:extLst>
              <a:ext uri="{FF2B5EF4-FFF2-40B4-BE49-F238E27FC236}">
                <a16:creationId xmlns:a16="http://schemas.microsoft.com/office/drawing/2014/main" xmlns="" id="{7BD530CF-D0A7-489F-BD18-4E9B8F8F5E46}"/>
              </a:ext>
            </a:extLst>
          </p:cNvPr>
          <p:cNvSpPr/>
          <p:nvPr/>
        </p:nvSpPr>
        <p:spPr>
          <a:xfrm>
            <a:off x="795804" y="6391498"/>
            <a:ext cx="220298" cy="22029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7" name="椭圆 116">
            <a:extLst>
              <a:ext uri="{FF2B5EF4-FFF2-40B4-BE49-F238E27FC236}">
                <a16:creationId xmlns:a16="http://schemas.microsoft.com/office/drawing/2014/main" xmlns="" id="{A465FA1D-5F5C-493A-92B9-BE5CE345003C}"/>
              </a:ext>
            </a:extLst>
          </p:cNvPr>
          <p:cNvSpPr/>
          <p:nvPr/>
        </p:nvSpPr>
        <p:spPr>
          <a:xfrm>
            <a:off x="2558564" y="4969658"/>
            <a:ext cx="1973942" cy="1973942"/>
          </a:xfrm>
          <a:prstGeom prst="ellipse">
            <a:avLst/>
          </a:prstGeom>
          <a:gradFill flip="none" rotWithShape="1">
            <a:gsLst>
              <a:gs pos="100000">
                <a:schemeClr val="bg1">
                  <a:alpha val="63000"/>
                </a:schemeClr>
              </a:gs>
              <a:gs pos="55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8" name="椭圆 117">
            <a:extLst>
              <a:ext uri="{FF2B5EF4-FFF2-40B4-BE49-F238E27FC236}">
                <a16:creationId xmlns:a16="http://schemas.microsoft.com/office/drawing/2014/main" xmlns="" id="{CA8C5228-00CB-4BBD-A4C5-79F93164FC4B}"/>
              </a:ext>
            </a:extLst>
          </p:cNvPr>
          <p:cNvSpPr/>
          <p:nvPr/>
        </p:nvSpPr>
        <p:spPr>
          <a:xfrm>
            <a:off x="3081045" y="5492139"/>
            <a:ext cx="928980" cy="928980"/>
          </a:xfrm>
          <a:prstGeom prst="ellipse">
            <a:avLst/>
          </a:prstGeom>
          <a:gradFill>
            <a:gsLst>
              <a:gs pos="21000">
                <a:schemeClr val="accent1">
                  <a:lumMod val="5000"/>
                  <a:lumOff val="95000"/>
                </a:schemeClr>
              </a:gs>
              <a:gs pos="57000">
                <a:schemeClr val="bg1">
                  <a:alpha val="73000"/>
                </a:schemeClr>
              </a:gs>
            </a:gsLst>
            <a:path path="circle">
              <a:fillToRect l="50000" t="50000" r="50000" b="50000"/>
            </a:path>
          </a:gradFill>
          <a:ln>
            <a:noFill/>
          </a:ln>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5" name="矩形 259">
            <a:extLst>
              <a:ext uri="{FF2B5EF4-FFF2-40B4-BE49-F238E27FC236}">
                <a16:creationId xmlns:a16="http://schemas.microsoft.com/office/drawing/2014/main" xmlns="" id="{A68212E6-97A9-4EDD-8ECA-458210A82247}"/>
              </a:ext>
            </a:extLst>
          </p:cNvPr>
          <p:cNvSpPr>
            <a:spLocks noChangeArrowheads="1"/>
          </p:cNvSpPr>
          <p:nvPr/>
        </p:nvSpPr>
        <p:spPr bwMode="auto">
          <a:xfrm>
            <a:off x="986689" y="2500968"/>
            <a:ext cx="10257044" cy="1785104"/>
          </a:xfrm>
          <a:prstGeom prst="rect">
            <a:avLst/>
          </a:prstGeom>
          <a:noFill/>
          <a:ln>
            <a:noFill/>
          </a:ln>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zh-CN" altLang="en-US" sz="4000" b="1" dirty="0" smtClean="0">
                <a:solidFill>
                  <a:srgbClr val="0070C0"/>
                </a:solidFill>
                <a:latin typeface="+mj-ea"/>
                <a:ea typeface="+mj-ea"/>
                <a:cs typeface="+mn-ea"/>
                <a:sym typeface="+mn-lt"/>
              </a:rPr>
              <a:t>一、</a:t>
            </a:r>
            <a:r>
              <a:rPr lang="zh-CN" altLang="en-US" sz="4000" b="1" dirty="0">
                <a:solidFill>
                  <a:srgbClr val="0070C0"/>
                </a:solidFill>
                <a:cs typeface="+mn-ea"/>
                <a:sym typeface="+mn-lt"/>
              </a:rPr>
              <a:t>学前儿童文学作品与文学作品活动</a:t>
            </a:r>
          </a:p>
          <a:p>
            <a:pPr algn="ctr">
              <a:buNone/>
            </a:pPr>
            <a:endParaRPr lang="zh-CN" altLang="en-US" sz="6000" b="1" dirty="0">
              <a:latin typeface="+mj-ea"/>
              <a:ea typeface="+mj-ea"/>
              <a:cs typeface="+mn-ea"/>
              <a:sym typeface="+mn-lt"/>
            </a:endParaRPr>
          </a:p>
        </p:txBody>
      </p:sp>
      <p:sp>
        <p:nvSpPr>
          <p:cNvPr id="121" name="PA_矩形 19">
            <a:extLst>
              <a:ext uri="{FF2B5EF4-FFF2-40B4-BE49-F238E27FC236}">
                <a16:creationId xmlns:a16="http://schemas.microsoft.com/office/drawing/2014/main" xmlns="" id="{06C92921-0693-4CE6-AC38-A7C798F1FEB3}"/>
              </a:ext>
            </a:extLst>
          </p:cNvPr>
          <p:cNvSpPr/>
          <p:nvPr>
            <p:custDataLst>
              <p:tags r:id="rId1"/>
            </p:custDataLst>
          </p:nvPr>
        </p:nvSpPr>
        <p:spPr>
          <a:xfrm>
            <a:off x="3115738" y="4805068"/>
            <a:ext cx="5971818" cy="523220"/>
          </a:xfrm>
          <a:prstGeom prst="rect">
            <a:avLst/>
          </a:prstGeom>
        </p:spPr>
        <p:txBody>
          <a:bodyPr wrap="square">
            <a:spAutoFit/>
          </a:bodyPr>
          <a:lstStyle/>
          <a:p>
            <a:r>
              <a:rPr lang="zh-CN" altLang="en-US" sz="2800" b="1" dirty="0" smtClean="0">
                <a:solidFill>
                  <a:schemeClr val="tx1">
                    <a:lumMod val="75000"/>
                    <a:lumOff val="25000"/>
                  </a:schemeClr>
                </a:solidFill>
                <a:cs typeface="+mn-ea"/>
                <a:sym typeface="+mn-lt"/>
              </a:rPr>
              <a:t>    </a:t>
            </a:r>
            <a:endParaRPr lang="zh-CN" altLang="en-US" sz="2800" b="1" i="0" dirty="0">
              <a:effectLst/>
              <a:cs typeface="+mn-ea"/>
              <a:sym typeface="+mn-lt"/>
            </a:endParaRPr>
          </a:p>
        </p:txBody>
      </p:sp>
      <p:pic>
        <p:nvPicPr>
          <p:cNvPr id="10" name="几米 - 拥有Masbfca (广告配乐完整版)">
            <a:hlinkClick r:id="" action="ppaction://media"/>
            <a:extLst>
              <a:ext uri="{FF2B5EF4-FFF2-40B4-BE49-F238E27FC236}">
                <a16:creationId xmlns:a16="http://schemas.microsoft.com/office/drawing/2014/main" xmlns="" id="{2DBD9292-7227-4634-A198-4098DD8933D5}"/>
              </a:ext>
            </a:extLst>
          </p:cNvPr>
          <p:cNvPicPr>
            <a:picLocks noChangeAspect="1"/>
          </p:cNvPicPr>
          <p:nvPr>
            <a:audioFile r:link="rId3"/>
            <p:extLst>
              <p:ext uri="{DAA4B4D4-6D71-4841-9C94-3DE7FCFB9230}">
                <p14:media xmlns:p14="http://schemas.microsoft.com/office/powerpoint/2010/main" r:embed="rId2"/>
              </p:ext>
            </p:extLst>
          </p:nvPr>
        </p:nvPicPr>
        <p:blipFill>
          <a:blip r:embed="rId7"/>
          <a:stretch>
            <a:fillRect/>
          </a:stretch>
        </p:blipFill>
        <p:spPr>
          <a:xfrm>
            <a:off x="6077365" y="-1369943"/>
            <a:ext cx="609600" cy="609600"/>
          </a:xfrm>
          <a:prstGeom prst="rect">
            <a:avLst/>
          </a:prstGeom>
        </p:spPr>
      </p:pic>
    </p:spTree>
    <p:extLst>
      <p:ext uri="{BB962C8B-B14F-4D97-AF65-F5344CB8AC3E}">
        <p14:creationId xmlns:p14="http://schemas.microsoft.com/office/powerpoint/2010/main" val="1238923343"/>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childTnLst>
                          </p:cTn>
                        </p:par>
                        <p:par>
                          <p:cTn id="7" fill="hold">
                            <p:stCondLst>
                              <p:cond delay="0"/>
                            </p:stCondLst>
                            <p:childTnLst>
                              <p:par>
                                <p:cTn id="8" presetID="41" presetClass="entr" presetSubtype="0" fill="hold" grpId="0" nodeType="afterEffect">
                                  <p:stCondLst>
                                    <p:cond delay="0"/>
                                  </p:stCondLst>
                                  <p:iterate type="lt">
                                    <p:tmPct val="10000"/>
                                  </p:iterate>
                                  <p:childTnLst>
                                    <p:set>
                                      <p:cBhvr>
                                        <p:cTn id="9" dur="1" fill="hold">
                                          <p:stCondLst>
                                            <p:cond delay="0"/>
                                          </p:stCondLst>
                                        </p:cTn>
                                        <p:tgtEl>
                                          <p:spTgt spid="105"/>
                                        </p:tgtEl>
                                        <p:attrNameLst>
                                          <p:attrName>style.visibility</p:attrName>
                                        </p:attrNameLst>
                                      </p:cBhvr>
                                      <p:to>
                                        <p:strVal val="visible"/>
                                      </p:to>
                                    </p:set>
                                    <p:anim calcmode="lin" valueType="num">
                                      <p:cBhvr>
                                        <p:cTn id="10" dur="500" fill="hold"/>
                                        <p:tgtEl>
                                          <p:spTgt spid="105"/>
                                        </p:tgtEl>
                                        <p:attrNameLst>
                                          <p:attrName>ppt_x</p:attrName>
                                        </p:attrNameLst>
                                      </p:cBhvr>
                                      <p:tavLst>
                                        <p:tav tm="0">
                                          <p:val>
                                            <p:strVal val="#ppt_x"/>
                                          </p:val>
                                        </p:tav>
                                        <p:tav tm="50000">
                                          <p:val>
                                            <p:strVal val="#ppt_x+.1"/>
                                          </p:val>
                                        </p:tav>
                                        <p:tav tm="100000">
                                          <p:val>
                                            <p:strVal val="#ppt_x"/>
                                          </p:val>
                                        </p:tav>
                                      </p:tavLst>
                                    </p:anim>
                                    <p:anim calcmode="lin" valueType="num">
                                      <p:cBhvr>
                                        <p:cTn id="11" dur="500" fill="hold"/>
                                        <p:tgtEl>
                                          <p:spTgt spid="105"/>
                                        </p:tgtEl>
                                        <p:attrNameLst>
                                          <p:attrName>ppt_y</p:attrName>
                                        </p:attrNameLst>
                                      </p:cBhvr>
                                      <p:tavLst>
                                        <p:tav tm="0">
                                          <p:val>
                                            <p:strVal val="#ppt_y"/>
                                          </p:val>
                                        </p:tav>
                                        <p:tav tm="100000">
                                          <p:val>
                                            <p:strVal val="#ppt_y"/>
                                          </p:val>
                                        </p:tav>
                                      </p:tavLst>
                                    </p:anim>
                                    <p:anim calcmode="lin" valueType="num">
                                      <p:cBhvr>
                                        <p:cTn id="12" dur="500" fill="hold"/>
                                        <p:tgtEl>
                                          <p:spTgt spid="105"/>
                                        </p:tgtEl>
                                        <p:attrNameLst>
                                          <p:attrName>ppt_h</p:attrName>
                                        </p:attrNameLst>
                                      </p:cBhvr>
                                      <p:tavLst>
                                        <p:tav tm="0">
                                          <p:val>
                                            <p:strVal val="#ppt_h/10"/>
                                          </p:val>
                                        </p:tav>
                                        <p:tav tm="50000">
                                          <p:val>
                                            <p:strVal val="#ppt_h+.01"/>
                                          </p:val>
                                        </p:tav>
                                        <p:tav tm="100000">
                                          <p:val>
                                            <p:strVal val="#ppt_h"/>
                                          </p:val>
                                        </p:tav>
                                      </p:tavLst>
                                    </p:anim>
                                    <p:anim calcmode="lin" valueType="num">
                                      <p:cBhvr>
                                        <p:cTn id="13" dur="500" fill="hold"/>
                                        <p:tgtEl>
                                          <p:spTgt spid="105"/>
                                        </p:tgtEl>
                                        <p:attrNameLst>
                                          <p:attrName>ppt_w</p:attrName>
                                        </p:attrNameLst>
                                      </p:cBhvr>
                                      <p:tavLst>
                                        <p:tav tm="0">
                                          <p:val>
                                            <p:strVal val="#ppt_w/10"/>
                                          </p:val>
                                        </p:tav>
                                        <p:tav tm="50000">
                                          <p:val>
                                            <p:strVal val="#ppt_w+.01"/>
                                          </p:val>
                                        </p:tav>
                                        <p:tav tm="100000">
                                          <p:val>
                                            <p:strVal val="#ppt_w"/>
                                          </p:val>
                                        </p:tav>
                                      </p:tavLst>
                                    </p:anim>
                                    <p:animEffect transition="in" filter="fade">
                                      <p:cBhvr>
                                        <p:cTn id="14" dur="500" tmFilter="0,0; .5, 1; 1, 1"/>
                                        <p:tgtEl>
                                          <p:spTgt spid="105"/>
                                        </p:tgtEl>
                                      </p:cBhvr>
                                    </p:animEffect>
                                  </p:childTnLst>
                                </p:cTn>
                              </p:par>
                            </p:childTnLst>
                          </p:cTn>
                        </p:par>
                        <p:par>
                          <p:cTn id="15" fill="hold">
                            <p:stCondLst>
                              <p:cond delay="1300"/>
                            </p:stCondLst>
                            <p:childTnLst>
                              <p:par>
                                <p:cTn id="16" presetID="26" presetClass="emph" presetSubtype="0" fill="hold" grpId="1" nodeType="afterEffect">
                                  <p:stCondLst>
                                    <p:cond delay="0"/>
                                  </p:stCondLst>
                                  <p:iterate type="lt">
                                    <p:tmPct val="0"/>
                                  </p:iterate>
                                  <p:childTnLst>
                                    <p:animEffect transition="out" filter="fade">
                                      <p:cBhvr>
                                        <p:cTn id="17" dur="500" tmFilter="0, 0; .2, .5; .8, .5; 1, 0"/>
                                        <p:tgtEl>
                                          <p:spTgt spid="105"/>
                                        </p:tgtEl>
                                      </p:cBhvr>
                                    </p:animEffect>
                                    <p:animScale>
                                      <p:cBhvr>
                                        <p:cTn id="18" dur="250" autoRev="1" fill="hold"/>
                                        <p:tgtEl>
                                          <p:spTgt spid="105"/>
                                        </p:tgtEl>
                                      </p:cBhvr>
                                      <p:by x="105000" y="105000"/>
                                    </p:animScale>
                                  </p:childTnLst>
                                </p:cTn>
                              </p:par>
                              <p:par>
                                <p:cTn id="19" presetID="2" presetClass="entr" presetSubtype="4" fill="hold" grpId="0" nodeType="withEffect">
                                  <p:stCondLst>
                                    <p:cond delay="1000"/>
                                  </p:stCondLst>
                                  <p:childTnLst>
                                    <p:set>
                                      <p:cBhvr>
                                        <p:cTn id="20" dur="1" fill="hold">
                                          <p:stCondLst>
                                            <p:cond delay="0"/>
                                          </p:stCondLst>
                                        </p:cTn>
                                        <p:tgtEl>
                                          <p:spTgt spid="121"/>
                                        </p:tgtEl>
                                        <p:attrNameLst>
                                          <p:attrName>style.visibility</p:attrName>
                                        </p:attrNameLst>
                                      </p:cBhvr>
                                      <p:to>
                                        <p:strVal val="visible"/>
                                      </p:to>
                                    </p:set>
                                    <p:anim calcmode="lin" valueType="num">
                                      <p:cBhvr additive="base">
                                        <p:cTn id="21" dur="500" fill="hold"/>
                                        <p:tgtEl>
                                          <p:spTgt spid="121"/>
                                        </p:tgtEl>
                                        <p:attrNameLst>
                                          <p:attrName>ppt_x</p:attrName>
                                        </p:attrNameLst>
                                      </p:cBhvr>
                                      <p:tavLst>
                                        <p:tav tm="0">
                                          <p:val>
                                            <p:strVal val="#ppt_x"/>
                                          </p:val>
                                        </p:tav>
                                        <p:tav tm="100000">
                                          <p:val>
                                            <p:strVal val="#ppt_x"/>
                                          </p:val>
                                        </p:tav>
                                      </p:tavLst>
                                    </p:anim>
                                    <p:anim calcmode="lin" valueType="num">
                                      <p:cBhvr additive="base">
                                        <p:cTn id="22" dur="500" fill="hold"/>
                                        <p:tgtEl>
                                          <p:spTgt spid="1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23" repeatCount="indefinite" fill="hold" display="0">
                  <p:stCondLst>
                    <p:cond delay="indefinite"/>
                  </p:stCondLst>
                  <p:endCondLst>
                    <p:cond evt="onStopAudio" delay="0">
                      <p:tgtEl>
                        <p:sldTgt/>
                      </p:tgtEl>
                    </p:cond>
                  </p:endCondLst>
                </p:cTn>
                <p:tgtEl>
                  <p:spTgt spid="10"/>
                </p:tgtEl>
              </p:cMediaNode>
            </p:audio>
          </p:childTnLst>
        </p:cTn>
      </p:par>
    </p:tnLst>
    <p:bldLst>
      <p:bldP spid="105" grpId="0"/>
      <p:bldP spid="105" grpId="1"/>
      <p:bldP spid="12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PA_MH_Entry_2"/>
          <p:cNvSpPr/>
          <p:nvPr>
            <p:custDataLst>
              <p:tags r:id="rId3"/>
            </p:custDataLst>
          </p:nvPr>
        </p:nvSpPr>
        <p:spPr>
          <a:xfrm>
            <a:off x="2391326" y="2745048"/>
            <a:ext cx="8061853" cy="661117"/>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2700" cap="sq">
            <a:solidFill>
              <a:schemeClr val="accent1">
                <a:lumMod val="60000"/>
                <a:lumOff val="40000"/>
              </a:schemeClr>
            </a:solidFill>
            <a:prstDash val="dash"/>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rmAutofit/>
          </a:bodyPr>
          <a:lstStyle/>
          <a:p>
            <a:pPr algn="ctr">
              <a:lnSpc>
                <a:spcPct val="130000"/>
              </a:lnSpc>
            </a:pPr>
            <a:endParaRPr lang="zh-CN" altLang="en-US" sz="2000" dirty="0">
              <a:solidFill>
                <a:srgbClr val="B2B2B2"/>
              </a:solidFill>
              <a:cs typeface="+mn-ea"/>
              <a:sym typeface="+mn-lt"/>
            </a:endParaRPr>
          </a:p>
        </p:txBody>
      </p:sp>
      <p:sp>
        <p:nvSpPr>
          <p:cNvPr id="40" name="PA_MH_Entry_3"/>
          <p:cNvSpPr/>
          <p:nvPr>
            <p:custDataLst>
              <p:tags r:id="rId4"/>
            </p:custDataLst>
          </p:nvPr>
        </p:nvSpPr>
        <p:spPr>
          <a:xfrm>
            <a:off x="5754180" y="3770299"/>
            <a:ext cx="4698999" cy="661117"/>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2700" cap="sq">
            <a:solidFill>
              <a:schemeClr val="accent1">
                <a:lumMod val="60000"/>
                <a:lumOff val="40000"/>
              </a:schemeClr>
            </a:solidFill>
            <a:prstDash val="dash"/>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rmAutofit/>
          </a:bodyPr>
          <a:lstStyle/>
          <a:p>
            <a:pPr algn="ctr">
              <a:lnSpc>
                <a:spcPct val="130000"/>
              </a:lnSpc>
            </a:pPr>
            <a:endParaRPr lang="zh-CN" altLang="en-US" sz="2000" dirty="0">
              <a:solidFill>
                <a:srgbClr val="B2B2B2"/>
              </a:solidFill>
              <a:cs typeface="+mn-ea"/>
              <a:sym typeface="+mn-lt"/>
            </a:endParaRPr>
          </a:p>
        </p:txBody>
      </p:sp>
      <p:sp>
        <p:nvSpPr>
          <p:cNvPr id="41" name="PA_MH_Entry_4"/>
          <p:cNvSpPr/>
          <p:nvPr>
            <p:custDataLst>
              <p:tags r:id="rId5"/>
            </p:custDataLst>
          </p:nvPr>
        </p:nvSpPr>
        <p:spPr>
          <a:xfrm>
            <a:off x="5754180" y="4795550"/>
            <a:ext cx="4698999" cy="661117"/>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2700" cap="sq">
            <a:solidFill>
              <a:schemeClr val="accent1">
                <a:lumMod val="60000"/>
                <a:lumOff val="40000"/>
              </a:schemeClr>
            </a:solidFill>
            <a:prstDash val="dash"/>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rmAutofit/>
          </a:bodyPr>
          <a:lstStyle/>
          <a:p>
            <a:pPr algn="ctr">
              <a:lnSpc>
                <a:spcPct val="130000"/>
              </a:lnSpc>
            </a:pPr>
            <a:endParaRPr lang="zh-CN" altLang="en-US" sz="2000" dirty="0">
              <a:solidFill>
                <a:srgbClr val="B2B2B2"/>
              </a:solidFill>
              <a:cs typeface="+mn-ea"/>
              <a:sym typeface="+mn-lt"/>
            </a:endParaRPr>
          </a:p>
        </p:txBody>
      </p:sp>
      <p:sp>
        <p:nvSpPr>
          <p:cNvPr id="48" name="PA_MH_Entry_1"/>
          <p:cNvSpPr/>
          <p:nvPr>
            <p:custDataLst>
              <p:tags r:id="rId6"/>
            </p:custDataLst>
          </p:nvPr>
        </p:nvSpPr>
        <p:spPr>
          <a:xfrm>
            <a:off x="2391325" y="1719797"/>
            <a:ext cx="8061854" cy="3226776"/>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2700" cap="sq">
            <a:solidFill>
              <a:schemeClr val="accent1">
                <a:lumMod val="60000"/>
                <a:lumOff val="40000"/>
              </a:schemeClr>
            </a:solidFill>
            <a:prstDash val="dash"/>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rmAutofit/>
          </a:bodyPr>
          <a:lstStyle/>
          <a:p>
            <a:pPr>
              <a:lnSpc>
                <a:spcPct val="130000"/>
              </a:lnSpc>
            </a:pPr>
            <a:r>
              <a:rPr lang="zh-CN" altLang="en-US" sz="2800" b="1" dirty="0" smtClean="0">
                <a:solidFill>
                  <a:schemeClr val="tx1"/>
                </a:solidFill>
                <a:cs typeface="+mn-ea"/>
                <a:sym typeface="+mn-lt"/>
              </a:rPr>
              <a:t>    是指</a:t>
            </a:r>
            <a:r>
              <a:rPr lang="en-US" altLang="zh-CN" sz="2800" b="1" dirty="0" smtClean="0">
                <a:solidFill>
                  <a:schemeClr val="tx1"/>
                </a:solidFill>
                <a:cs typeface="+mn-ea"/>
                <a:sym typeface="+mn-lt"/>
              </a:rPr>
              <a:t>0——6</a:t>
            </a:r>
            <a:r>
              <a:rPr lang="zh-CN" altLang="en-US" sz="2800" b="1" dirty="0" smtClean="0">
                <a:solidFill>
                  <a:schemeClr val="tx1"/>
                </a:solidFill>
                <a:cs typeface="+mn-ea"/>
                <a:sym typeface="+mn-lt"/>
              </a:rPr>
              <a:t>岁儿童心理发展水平及接受能力和阅读能力相适应的</a:t>
            </a:r>
            <a:r>
              <a:rPr lang="zh-CN" altLang="en-US" sz="2800" b="1" dirty="0" smtClean="0">
                <a:solidFill>
                  <a:srgbClr val="C00000"/>
                </a:solidFill>
                <a:cs typeface="+mn-ea"/>
                <a:sym typeface="+mn-lt"/>
              </a:rPr>
              <a:t>各类文学作品的总称</a:t>
            </a:r>
            <a:r>
              <a:rPr lang="zh-CN" altLang="en-US" sz="2800" b="1" dirty="0" smtClean="0">
                <a:solidFill>
                  <a:schemeClr val="tx1"/>
                </a:solidFill>
                <a:cs typeface="+mn-ea"/>
                <a:sym typeface="+mn-lt"/>
              </a:rPr>
              <a:t>。它包括</a:t>
            </a:r>
            <a:r>
              <a:rPr lang="zh-CN" altLang="en-US" sz="2800" b="1" u="sng" dirty="0" smtClean="0">
                <a:solidFill>
                  <a:schemeClr val="tx1"/>
                </a:solidFill>
                <a:cs typeface="+mn-ea"/>
                <a:sym typeface="+mn-lt"/>
              </a:rPr>
              <a:t>诗歌（儿歌、儿童诗、童谣、绕口令、数字歌、谜语）、幼儿童话、幼儿散文、幼儿生活故事、幼儿图画书故事</a:t>
            </a:r>
            <a:r>
              <a:rPr lang="zh-CN" altLang="en-US" sz="2800" b="1" dirty="0" smtClean="0">
                <a:solidFill>
                  <a:schemeClr val="tx1"/>
                </a:solidFill>
                <a:cs typeface="+mn-ea"/>
                <a:sym typeface="+mn-lt"/>
              </a:rPr>
              <a:t>等。</a:t>
            </a:r>
            <a:endParaRPr lang="en-US" altLang="zh-CN" sz="2800" b="1" dirty="0" smtClean="0">
              <a:solidFill>
                <a:schemeClr val="tx1"/>
              </a:solidFill>
              <a:cs typeface="+mn-ea"/>
              <a:sym typeface="+mn-lt"/>
            </a:endParaRPr>
          </a:p>
          <a:p>
            <a:pPr>
              <a:lnSpc>
                <a:spcPct val="130000"/>
              </a:lnSpc>
            </a:pPr>
            <a:endParaRPr lang="zh-CN" altLang="en-US" sz="2800" b="1" dirty="0">
              <a:solidFill>
                <a:schemeClr val="tx1"/>
              </a:solidFill>
              <a:cs typeface="+mn-ea"/>
              <a:sym typeface="+mn-lt"/>
            </a:endParaRPr>
          </a:p>
        </p:txBody>
      </p:sp>
      <p:sp>
        <p:nvSpPr>
          <p:cNvPr id="21" name="PA_MH_Others_1"/>
          <p:cNvSpPr/>
          <p:nvPr>
            <p:custDataLst>
              <p:tags r:id="rId7"/>
            </p:custDataLst>
          </p:nvPr>
        </p:nvSpPr>
        <p:spPr>
          <a:xfrm>
            <a:off x="1506241" y="763082"/>
            <a:ext cx="1317336" cy="1321695"/>
          </a:xfrm>
          <a:prstGeom prst="hexagon">
            <a:avLst/>
          </a:prstGeom>
          <a:noFill/>
          <a:ln w="12700" cap="flat" cmpd="sng" algn="ctr">
            <a:noFill/>
            <a:prstDash val="solid"/>
            <a:miter lim="800000"/>
          </a:ln>
          <a:effectLst/>
        </p:spPr>
        <p:txBody>
          <a:bodyPr bIns="180000" anchor="ctr">
            <a:noAutofit/>
          </a:bodyPr>
          <a:lstStyle/>
          <a:p>
            <a:pPr algn="ctr">
              <a:defRPr/>
            </a:pPr>
            <a:endParaRPr lang="zh-CN" altLang="en-US" sz="8800" b="1" kern="0" dirty="0">
              <a:ln>
                <a:solidFill>
                  <a:srgbClr val="FFFFFF"/>
                </a:solidFill>
              </a:ln>
              <a:cs typeface="+mn-ea"/>
              <a:sym typeface="+mn-lt"/>
            </a:endParaRPr>
          </a:p>
        </p:txBody>
      </p:sp>
      <p:sp>
        <p:nvSpPr>
          <p:cNvPr id="22" name="PA_MH_Others_2"/>
          <p:cNvSpPr/>
          <p:nvPr>
            <p:custDataLst>
              <p:tags r:id="rId8"/>
            </p:custDataLst>
          </p:nvPr>
        </p:nvSpPr>
        <p:spPr>
          <a:xfrm>
            <a:off x="440675" y="564904"/>
            <a:ext cx="9276202" cy="764498"/>
          </a:xfrm>
          <a:prstGeom prst="ellipse">
            <a:avLst/>
          </a:prstGeom>
          <a:noFill/>
          <a:ln w="12700" cap="flat" cmpd="sng" algn="ctr">
            <a:noFill/>
            <a:prstDash val="solid"/>
            <a:miter lim="800000"/>
          </a:ln>
          <a:effectLst/>
        </p:spPr>
        <p:txBody>
          <a:bodyPr anchor="ctr">
            <a:noAutofit/>
          </a:bodyPr>
          <a:lstStyle/>
          <a:p>
            <a:pPr>
              <a:defRPr/>
            </a:pPr>
            <a:r>
              <a:rPr lang="zh-CN" altLang="en-US" sz="4400" b="1" kern="0" dirty="0" smtClean="0">
                <a:ln>
                  <a:solidFill>
                    <a:srgbClr val="FFFFFF"/>
                  </a:solidFill>
                </a:ln>
                <a:cs typeface="+mn-ea"/>
                <a:sym typeface="+mn-lt"/>
              </a:rPr>
              <a:t>（一）学前儿童文学作品</a:t>
            </a:r>
            <a:endParaRPr lang="zh-CN" altLang="en-US" sz="4400" b="1" kern="0" dirty="0">
              <a:ln>
                <a:solidFill>
                  <a:srgbClr val="FFFFFF"/>
                </a:solidFill>
              </a:ln>
              <a:cs typeface="+mn-ea"/>
              <a:sym typeface="+mn-lt"/>
            </a:endParaRPr>
          </a:p>
        </p:txBody>
      </p:sp>
      <p:sp>
        <p:nvSpPr>
          <p:cNvPr id="23" name="PA_MH_Others_3"/>
          <p:cNvSpPr txBox="1"/>
          <p:nvPr>
            <p:custDataLst>
              <p:tags r:id="rId9"/>
            </p:custDataLst>
          </p:nvPr>
        </p:nvSpPr>
        <p:spPr>
          <a:xfrm rot="5400000">
            <a:off x="356682" y="3422023"/>
            <a:ext cx="3484512" cy="584775"/>
          </a:xfrm>
          <a:prstGeom prst="rect">
            <a:avLst/>
          </a:prstGeom>
          <a:noFill/>
        </p:spPr>
        <p:txBody>
          <a:bodyPr vert="horz" wrap="none" anchor="ctr" anchorCtr="0">
            <a:noAutofit/>
          </a:bodyPr>
          <a:lstStyle/>
          <a:p>
            <a:pPr>
              <a:defRPr/>
            </a:pPr>
            <a:endParaRPr lang="zh-CN" altLang="en-US" sz="3600" kern="0" spc="500" dirty="0">
              <a:solidFill>
                <a:schemeClr val="tx1">
                  <a:lumMod val="65000"/>
                  <a:lumOff val="35000"/>
                </a:schemeClr>
              </a:solidFill>
              <a:cs typeface="+mn-ea"/>
              <a:sym typeface="+mn-lt"/>
            </a:endParaRPr>
          </a:p>
        </p:txBody>
      </p:sp>
    </p:spTree>
    <p:custDataLst>
      <p:tags r:id="rId2"/>
    </p:custDataLst>
    <p:extLst>
      <p:ext uri="{BB962C8B-B14F-4D97-AF65-F5344CB8AC3E}">
        <p14:creationId xmlns:p14="http://schemas.microsoft.com/office/powerpoint/2010/main" val="1943030561"/>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nodePh="1">
                                  <p:stCondLst>
                                    <p:cond delay="1000"/>
                                  </p:stCondLst>
                                  <p:endCondLst>
                                    <p:cond evt="begin" delay="0">
                                      <p:tn val="5"/>
                                    </p:cond>
                                  </p:end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anim calcmode="lin" valueType="num">
                                      <p:cBhvr>
                                        <p:cTn id="8" dur="1000" fill="hold"/>
                                        <p:tgtEl>
                                          <p:spTgt spid="21"/>
                                        </p:tgtEl>
                                        <p:attrNameLst>
                                          <p:attrName>ppt_x</p:attrName>
                                        </p:attrNameLst>
                                      </p:cBhvr>
                                      <p:tavLst>
                                        <p:tav tm="0">
                                          <p:val>
                                            <p:strVal val="#ppt_x"/>
                                          </p:val>
                                        </p:tav>
                                        <p:tav tm="100000">
                                          <p:val>
                                            <p:strVal val="#ppt_x"/>
                                          </p:val>
                                        </p:tav>
                                      </p:tavLst>
                                    </p:anim>
                                    <p:anim calcmode="lin" valueType="num">
                                      <p:cBhvr>
                                        <p:cTn id="9" dur="1000" fill="hold"/>
                                        <p:tgtEl>
                                          <p:spTgt spid="21"/>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1200"/>
                                  </p:stCondLst>
                                  <p:childTnLst>
                                    <p:set>
                                      <p:cBhvr>
                                        <p:cTn id="11" dur="1" fill="hold">
                                          <p:stCondLst>
                                            <p:cond delay="0"/>
                                          </p:stCondLst>
                                        </p:cTn>
                                        <p:tgtEl>
                                          <p:spTgt spid="22"/>
                                        </p:tgtEl>
                                        <p:attrNameLst>
                                          <p:attrName>style.visibility</p:attrName>
                                        </p:attrNameLst>
                                      </p:cBhvr>
                                      <p:to>
                                        <p:strVal val="visible"/>
                                      </p:to>
                                    </p:set>
                                    <p:animEffect transition="in" filter="fade">
                                      <p:cBhvr>
                                        <p:cTn id="12" dur="1000"/>
                                        <p:tgtEl>
                                          <p:spTgt spid="22"/>
                                        </p:tgtEl>
                                      </p:cBhvr>
                                    </p:animEffect>
                                    <p:anim calcmode="lin" valueType="num">
                                      <p:cBhvr>
                                        <p:cTn id="13" dur="1000" fill="hold"/>
                                        <p:tgtEl>
                                          <p:spTgt spid="22"/>
                                        </p:tgtEl>
                                        <p:attrNameLst>
                                          <p:attrName>ppt_x</p:attrName>
                                        </p:attrNameLst>
                                      </p:cBhvr>
                                      <p:tavLst>
                                        <p:tav tm="0">
                                          <p:val>
                                            <p:strVal val="#ppt_x"/>
                                          </p:val>
                                        </p:tav>
                                        <p:tav tm="100000">
                                          <p:val>
                                            <p:strVal val="#ppt_x"/>
                                          </p:val>
                                        </p:tav>
                                      </p:tavLst>
                                    </p:anim>
                                    <p:anim calcmode="lin" valueType="num">
                                      <p:cBhvr>
                                        <p:cTn id="14" dur="1000" fill="hold"/>
                                        <p:tgtEl>
                                          <p:spTgt spid="22"/>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nodePh="1">
                                  <p:stCondLst>
                                    <p:cond delay="1400"/>
                                  </p:stCondLst>
                                  <p:endCondLst>
                                    <p:cond evt="begin" delay="0">
                                      <p:tn val="15"/>
                                    </p:cond>
                                  </p:endCondLst>
                                  <p:childTnLst>
                                    <p:set>
                                      <p:cBhvr>
                                        <p:cTn id="16" dur="1" fill="hold">
                                          <p:stCondLst>
                                            <p:cond delay="0"/>
                                          </p:stCondLst>
                                        </p:cTn>
                                        <p:tgtEl>
                                          <p:spTgt spid="23"/>
                                        </p:tgtEl>
                                        <p:attrNameLst>
                                          <p:attrName>style.visibility</p:attrName>
                                        </p:attrNameLst>
                                      </p:cBhvr>
                                      <p:to>
                                        <p:strVal val="visible"/>
                                      </p:to>
                                    </p:set>
                                    <p:animEffect transition="in" filter="fade">
                                      <p:cBhvr>
                                        <p:cTn id="17" dur="1000"/>
                                        <p:tgtEl>
                                          <p:spTgt spid="23"/>
                                        </p:tgtEl>
                                      </p:cBhvr>
                                    </p:animEffect>
                                    <p:anim calcmode="lin" valueType="num">
                                      <p:cBhvr>
                                        <p:cTn id="18" dur="1000" fill="hold"/>
                                        <p:tgtEl>
                                          <p:spTgt spid="23"/>
                                        </p:tgtEl>
                                        <p:attrNameLst>
                                          <p:attrName>ppt_x</p:attrName>
                                        </p:attrNameLst>
                                      </p:cBhvr>
                                      <p:tavLst>
                                        <p:tav tm="0">
                                          <p:val>
                                            <p:strVal val="#ppt_x"/>
                                          </p:val>
                                        </p:tav>
                                        <p:tav tm="100000">
                                          <p:val>
                                            <p:strVal val="#ppt_x"/>
                                          </p:val>
                                        </p:tav>
                                      </p:tavLst>
                                    </p:anim>
                                    <p:anim calcmode="lin" valueType="num">
                                      <p:cBhvr>
                                        <p:cTn id="19" dur="1000" fill="hold"/>
                                        <p:tgtEl>
                                          <p:spTgt spid="23"/>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1800"/>
                                  </p:stCondLst>
                                  <p:childTnLst>
                                    <p:set>
                                      <p:cBhvr>
                                        <p:cTn id="21" dur="1" fill="hold">
                                          <p:stCondLst>
                                            <p:cond delay="0"/>
                                          </p:stCondLst>
                                        </p:cTn>
                                        <p:tgtEl>
                                          <p:spTgt spid="48"/>
                                        </p:tgtEl>
                                        <p:attrNameLst>
                                          <p:attrName>style.visibility</p:attrName>
                                        </p:attrNameLst>
                                      </p:cBhvr>
                                      <p:to>
                                        <p:strVal val="visible"/>
                                      </p:to>
                                    </p:set>
                                    <p:animEffect transition="in" filter="fade">
                                      <p:cBhvr>
                                        <p:cTn id="22" dur="1000"/>
                                        <p:tgtEl>
                                          <p:spTgt spid="48"/>
                                        </p:tgtEl>
                                      </p:cBhvr>
                                    </p:animEffect>
                                    <p:anim calcmode="lin" valueType="num">
                                      <p:cBhvr>
                                        <p:cTn id="23" dur="1000" fill="hold"/>
                                        <p:tgtEl>
                                          <p:spTgt spid="48"/>
                                        </p:tgtEl>
                                        <p:attrNameLst>
                                          <p:attrName>ppt_x</p:attrName>
                                        </p:attrNameLst>
                                      </p:cBhvr>
                                      <p:tavLst>
                                        <p:tav tm="0">
                                          <p:val>
                                            <p:strVal val="#ppt_x"/>
                                          </p:val>
                                        </p:tav>
                                        <p:tav tm="100000">
                                          <p:val>
                                            <p:strVal val="#ppt_x"/>
                                          </p:val>
                                        </p:tav>
                                      </p:tavLst>
                                    </p:anim>
                                    <p:anim calcmode="lin" valueType="num">
                                      <p:cBhvr>
                                        <p:cTn id="24" dur="1000" fill="hold"/>
                                        <p:tgtEl>
                                          <p:spTgt spid="48"/>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2200"/>
                                  </p:stCondLst>
                                  <p:childTnLst>
                                    <p:set>
                                      <p:cBhvr>
                                        <p:cTn id="26" dur="1" fill="hold">
                                          <p:stCondLst>
                                            <p:cond delay="0"/>
                                          </p:stCondLst>
                                        </p:cTn>
                                        <p:tgtEl>
                                          <p:spTgt spid="39"/>
                                        </p:tgtEl>
                                        <p:attrNameLst>
                                          <p:attrName>style.visibility</p:attrName>
                                        </p:attrNameLst>
                                      </p:cBhvr>
                                      <p:to>
                                        <p:strVal val="visible"/>
                                      </p:to>
                                    </p:set>
                                    <p:animEffect transition="in" filter="fade">
                                      <p:cBhvr>
                                        <p:cTn id="27" dur="1000"/>
                                        <p:tgtEl>
                                          <p:spTgt spid="39"/>
                                        </p:tgtEl>
                                      </p:cBhvr>
                                    </p:animEffect>
                                    <p:anim calcmode="lin" valueType="num">
                                      <p:cBhvr>
                                        <p:cTn id="28" dur="1000" fill="hold"/>
                                        <p:tgtEl>
                                          <p:spTgt spid="39"/>
                                        </p:tgtEl>
                                        <p:attrNameLst>
                                          <p:attrName>ppt_x</p:attrName>
                                        </p:attrNameLst>
                                      </p:cBhvr>
                                      <p:tavLst>
                                        <p:tav tm="0">
                                          <p:val>
                                            <p:strVal val="#ppt_x"/>
                                          </p:val>
                                        </p:tav>
                                        <p:tav tm="100000">
                                          <p:val>
                                            <p:strVal val="#ppt_x"/>
                                          </p:val>
                                        </p:tav>
                                      </p:tavLst>
                                    </p:anim>
                                    <p:anim calcmode="lin" valueType="num">
                                      <p:cBhvr>
                                        <p:cTn id="29" dur="1000" fill="hold"/>
                                        <p:tgtEl>
                                          <p:spTgt spid="39"/>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2600"/>
                                  </p:stCondLst>
                                  <p:childTnLst>
                                    <p:set>
                                      <p:cBhvr>
                                        <p:cTn id="31" dur="1" fill="hold">
                                          <p:stCondLst>
                                            <p:cond delay="0"/>
                                          </p:stCondLst>
                                        </p:cTn>
                                        <p:tgtEl>
                                          <p:spTgt spid="40"/>
                                        </p:tgtEl>
                                        <p:attrNameLst>
                                          <p:attrName>style.visibility</p:attrName>
                                        </p:attrNameLst>
                                      </p:cBhvr>
                                      <p:to>
                                        <p:strVal val="visible"/>
                                      </p:to>
                                    </p:set>
                                    <p:animEffect transition="in" filter="fade">
                                      <p:cBhvr>
                                        <p:cTn id="32" dur="1000"/>
                                        <p:tgtEl>
                                          <p:spTgt spid="40"/>
                                        </p:tgtEl>
                                      </p:cBhvr>
                                    </p:animEffect>
                                    <p:anim calcmode="lin" valueType="num">
                                      <p:cBhvr>
                                        <p:cTn id="33" dur="1000" fill="hold"/>
                                        <p:tgtEl>
                                          <p:spTgt spid="40"/>
                                        </p:tgtEl>
                                        <p:attrNameLst>
                                          <p:attrName>ppt_x</p:attrName>
                                        </p:attrNameLst>
                                      </p:cBhvr>
                                      <p:tavLst>
                                        <p:tav tm="0">
                                          <p:val>
                                            <p:strVal val="#ppt_x"/>
                                          </p:val>
                                        </p:tav>
                                        <p:tav tm="100000">
                                          <p:val>
                                            <p:strVal val="#ppt_x"/>
                                          </p:val>
                                        </p:tav>
                                      </p:tavLst>
                                    </p:anim>
                                    <p:anim calcmode="lin" valueType="num">
                                      <p:cBhvr>
                                        <p:cTn id="34" dur="1000" fill="hold"/>
                                        <p:tgtEl>
                                          <p:spTgt spid="40"/>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3000"/>
                                  </p:stCondLst>
                                  <p:childTnLst>
                                    <p:set>
                                      <p:cBhvr>
                                        <p:cTn id="36" dur="1" fill="hold">
                                          <p:stCondLst>
                                            <p:cond delay="0"/>
                                          </p:stCondLst>
                                        </p:cTn>
                                        <p:tgtEl>
                                          <p:spTgt spid="41"/>
                                        </p:tgtEl>
                                        <p:attrNameLst>
                                          <p:attrName>style.visibility</p:attrName>
                                        </p:attrNameLst>
                                      </p:cBhvr>
                                      <p:to>
                                        <p:strVal val="visible"/>
                                      </p:to>
                                    </p:set>
                                    <p:animEffect transition="in" filter="fade">
                                      <p:cBhvr>
                                        <p:cTn id="37" dur="1000"/>
                                        <p:tgtEl>
                                          <p:spTgt spid="41"/>
                                        </p:tgtEl>
                                      </p:cBhvr>
                                    </p:animEffect>
                                    <p:anim calcmode="lin" valueType="num">
                                      <p:cBhvr>
                                        <p:cTn id="38" dur="1000" fill="hold"/>
                                        <p:tgtEl>
                                          <p:spTgt spid="41"/>
                                        </p:tgtEl>
                                        <p:attrNameLst>
                                          <p:attrName>ppt_x</p:attrName>
                                        </p:attrNameLst>
                                      </p:cBhvr>
                                      <p:tavLst>
                                        <p:tav tm="0">
                                          <p:val>
                                            <p:strVal val="#ppt_x"/>
                                          </p:val>
                                        </p:tav>
                                        <p:tav tm="100000">
                                          <p:val>
                                            <p:strVal val="#ppt_x"/>
                                          </p:val>
                                        </p:tav>
                                      </p:tavLst>
                                    </p:anim>
                                    <p:anim calcmode="lin" valueType="num">
                                      <p:cBhvr>
                                        <p:cTn id="39" dur="1000" fill="hold"/>
                                        <p:tgtEl>
                                          <p:spTgt spid="4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40" grpId="0" animBg="1"/>
      <p:bldP spid="41" grpId="0" animBg="1"/>
      <p:bldP spid="48" grpId="0" animBg="1"/>
      <p:bldP spid="21" grpId="0"/>
      <p:bldP spid="22" grpId="0"/>
      <p:bldP spid="2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PA_MH_Entry_2"/>
          <p:cNvSpPr/>
          <p:nvPr>
            <p:custDataLst>
              <p:tags r:id="rId2"/>
            </p:custDataLst>
          </p:nvPr>
        </p:nvSpPr>
        <p:spPr>
          <a:xfrm>
            <a:off x="2391326" y="2745048"/>
            <a:ext cx="8061853" cy="661117"/>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2700" cap="sq">
            <a:solidFill>
              <a:schemeClr val="accent1">
                <a:lumMod val="60000"/>
                <a:lumOff val="40000"/>
              </a:schemeClr>
            </a:solidFill>
            <a:prstDash val="dash"/>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rmAutofit/>
          </a:bodyPr>
          <a:lstStyle/>
          <a:p>
            <a:pPr algn="ctr">
              <a:lnSpc>
                <a:spcPct val="130000"/>
              </a:lnSpc>
            </a:pPr>
            <a:endParaRPr lang="zh-CN" altLang="en-US" sz="2000" dirty="0">
              <a:solidFill>
                <a:srgbClr val="B2B2B2"/>
              </a:solidFill>
              <a:cs typeface="+mn-ea"/>
              <a:sym typeface="+mn-lt"/>
            </a:endParaRPr>
          </a:p>
        </p:txBody>
      </p:sp>
      <p:sp>
        <p:nvSpPr>
          <p:cNvPr id="40" name="PA_MH_Entry_3"/>
          <p:cNvSpPr/>
          <p:nvPr>
            <p:custDataLst>
              <p:tags r:id="rId3"/>
            </p:custDataLst>
          </p:nvPr>
        </p:nvSpPr>
        <p:spPr>
          <a:xfrm>
            <a:off x="5754180" y="3770299"/>
            <a:ext cx="4698999" cy="661117"/>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2700" cap="sq">
            <a:solidFill>
              <a:schemeClr val="accent1">
                <a:lumMod val="60000"/>
                <a:lumOff val="40000"/>
              </a:schemeClr>
            </a:solidFill>
            <a:prstDash val="dash"/>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rmAutofit/>
          </a:bodyPr>
          <a:lstStyle/>
          <a:p>
            <a:pPr algn="ctr">
              <a:lnSpc>
                <a:spcPct val="130000"/>
              </a:lnSpc>
            </a:pPr>
            <a:endParaRPr lang="zh-CN" altLang="en-US" sz="2000" dirty="0">
              <a:solidFill>
                <a:srgbClr val="B2B2B2"/>
              </a:solidFill>
              <a:cs typeface="+mn-ea"/>
              <a:sym typeface="+mn-lt"/>
            </a:endParaRPr>
          </a:p>
        </p:txBody>
      </p:sp>
      <p:sp>
        <p:nvSpPr>
          <p:cNvPr id="41" name="PA_MH_Entry_4"/>
          <p:cNvSpPr/>
          <p:nvPr>
            <p:custDataLst>
              <p:tags r:id="rId4"/>
            </p:custDataLst>
          </p:nvPr>
        </p:nvSpPr>
        <p:spPr>
          <a:xfrm>
            <a:off x="5754180" y="4795550"/>
            <a:ext cx="4698999" cy="661117"/>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2700" cap="sq">
            <a:solidFill>
              <a:schemeClr val="accent1">
                <a:lumMod val="60000"/>
                <a:lumOff val="40000"/>
              </a:schemeClr>
            </a:solidFill>
            <a:prstDash val="dash"/>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rmAutofit/>
          </a:bodyPr>
          <a:lstStyle/>
          <a:p>
            <a:pPr algn="ctr">
              <a:lnSpc>
                <a:spcPct val="130000"/>
              </a:lnSpc>
            </a:pPr>
            <a:endParaRPr lang="zh-CN" altLang="en-US" sz="2000" dirty="0">
              <a:solidFill>
                <a:srgbClr val="B2B2B2"/>
              </a:solidFill>
              <a:cs typeface="+mn-ea"/>
              <a:sym typeface="+mn-lt"/>
            </a:endParaRPr>
          </a:p>
        </p:txBody>
      </p:sp>
      <p:sp>
        <p:nvSpPr>
          <p:cNvPr id="48" name="PA_MH_Entry_1"/>
          <p:cNvSpPr/>
          <p:nvPr>
            <p:custDataLst>
              <p:tags r:id="rId5"/>
            </p:custDataLst>
          </p:nvPr>
        </p:nvSpPr>
        <p:spPr>
          <a:xfrm>
            <a:off x="2391325" y="1719797"/>
            <a:ext cx="8061854" cy="3226776"/>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2700" cap="sq">
            <a:solidFill>
              <a:schemeClr val="accent1">
                <a:lumMod val="60000"/>
                <a:lumOff val="40000"/>
              </a:schemeClr>
            </a:solidFill>
            <a:prstDash val="dash"/>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rmAutofit/>
          </a:bodyPr>
          <a:lstStyle/>
          <a:p>
            <a:pPr>
              <a:lnSpc>
                <a:spcPct val="130000"/>
              </a:lnSpc>
            </a:pPr>
            <a:r>
              <a:rPr lang="zh-CN" altLang="en-US" sz="2800" b="1" dirty="0" smtClean="0">
                <a:solidFill>
                  <a:schemeClr val="tx1"/>
                </a:solidFill>
                <a:cs typeface="+mn-ea"/>
                <a:sym typeface="+mn-lt"/>
              </a:rPr>
              <a:t>    这类活动往往是从一个</a:t>
            </a:r>
            <a:r>
              <a:rPr lang="zh-CN" altLang="en-US" sz="2800" b="1" dirty="0" smtClean="0">
                <a:solidFill>
                  <a:srgbClr val="C00000"/>
                </a:solidFill>
                <a:cs typeface="+mn-ea"/>
                <a:sym typeface="+mn-lt"/>
              </a:rPr>
              <a:t>具体的文学作品</a:t>
            </a:r>
            <a:r>
              <a:rPr lang="zh-CN" altLang="en-US" sz="2800" b="1" dirty="0" smtClean="0">
                <a:solidFill>
                  <a:schemeClr val="tx1"/>
                </a:solidFill>
                <a:cs typeface="+mn-ea"/>
                <a:sym typeface="+mn-lt"/>
              </a:rPr>
              <a:t>教学入手，围绕这个作品展开</a:t>
            </a:r>
            <a:r>
              <a:rPr lang="zh-CN" altLang="en-US" sz="2800" b="1" dirty="0" smtClean="0">
                <a:solidFill>
                  <a:srgbClr val="C00000"/>
                </a:solidFill>
                <a:cs typeface="+mn-ea"/>
                <a:sym typeface="+mn-lt"/>
              </a:rPr>
              <a:t>一系列活动</a:t>
            </a:r>
            <a:r>
              <a:rPr lang="zh-CN" altLang="en-US" sz="2800" b="1" dirty="0" smtClean="0">
                <a:solidFill>
                  <a:schemeClr val="tx1"/>
                </a:solidFill>
                <a:cs typeface="+mn-ea"/>
                <a:sym typeface="+mn-lt"/>
              </a:rPr>
              <a:t>，帮助幼儿理解文学作品所展示的丰富而有趣的生活，体会语言艺术的美，为幼儿提供</a:t>
            </a:r>
            <a:r>
              <a:rPr lang="zh-CN" altLang="en-US" sz="2800" b="1" dirty="0" smtClean="0">
                <a:solidFill>
                  <a:srgbClr val="C00000"/>
                </a:solidFill>
                <a:cs typeface="+mn-ea"/>
                <a:sym typeface="+mn-lt"/>
              </a:rPr>
              <a:t>全面的语言学习</a:t>
            </a:r>
            <a:r>
              <a:rPr lang="zh-CN" altLang="en-US" sz="2800" b="1" dirty="0" smtClean="0">
                <a:solidFill>
                  <a:schemeClr val="tx1"/>
                </a:solidFill>
                <a:cs typeface="+mn-ea"/>
                <a:sym typeface="+mn-lt"/>
              </a:rPr>
              <a:t>机会。</a:t>
            </a:r>
            <a:endParaRPr lang="zh-CN" altLang="en-US" sz="2800" b="1" dirty="0">
              <a:solidFill>
                <a:schemeClr val="tx1"/>
              </a:solidFill>
              <a:cs typeface="+mn-ea"/>
              <a:sym typeface="+mn-lt"/>
            </a:endParaRPr>
          </a:p>
        </p:txBody>
      </p:sp>
      <p:sp>
        <p:nvSpPr>
          <p:cNvPr id="21" name="PA_MH_Others_1"/>
          <p:cNvSpPr/>
          <p:nvPr>
            <p:custDataLst>
              <p:tags r:id="rId6"/>
            </p:custDataLst>
          </p:nvPr>
        </p:nvSpPr>
        <p:spPr>
          <a:xfrm>
            <a:off x="1506241" y="763082"/>
            <a:ext cx="1317336" cy="1321695"/>
          </a:xfrm>
          <a:prstGeom prst="hexagon">
            <a:avLst/>
          </a:prstGeom>
          <a:noFill/>
          <a:ln w="12700" cap="flat" cmpd="sng" algn="ctr">
            <a:noFill/>
            <a:prstDash val="solid"/>
            <a:miter lim="800000"/>
          </a:ln>
          <a:effectLst/>
        </p:spPr>
        <p:txBody>
          <a:bodyPr bIns="180000" anchor="ctr">
            <a:noAutofit/>
          </a:bodyPr>
          <a:lstStyle/>
          <a:p>
            <a:pPr algn="ctr">
              <a:defRPr/>
            </a:pPr>
            <a:endParaRPr lang="zh-CN" altLang="en-US" sz="8800" b="1" kern="0" dirty="0">
              <a:ln>
                <a:solidFill>
                  <a:srgbClr val="FFFFFF"/>
                </a:solidFill>
              </a:ln>
              <a:cs typeface="+mn-ea"/>
              <a:sym typeface="+mn-lt"/>
            </a:endParaRPr>
          </a:p>
        </p:txBody>
      </p:sp>
      <p:sp>
        <p:nvSpPr>
          <p:cNvPr id="22" name="PA_MH_Others_2"/>
          <p:cNvSpPr/>
          <p:nvPr>
            <p:custDataLst>
              <p:tags r:id="rId7"/>
            </p:custDataLst>
          </p:nvPr>
        </p:nvSpPr>
        <p:spPr>
          <a:xfrm>
            <a:off x="440675" y="564904"/>
            <a:ext cx="9276202" cy="764498"/>
          </a:xfrm>
          <a:prstGeom prst="ellipse">
            <a:avLst/>
          </a:prstGeom>
          <a:noFill/>
          <a:ln w="12700" cap="flat" cmpd="sng" algn="ctr">
            <a:noFill/>
            <a:prstDash val="solid"/>
            <a:miter lim="800000"/>
          </a:ln>
          <a:effectLst/>
        </p:spPr>
        <p:txBody>
          <a:bodyPr anchor="ctr">
            <a:noAutofit/>
          </a:bodyPr>
          <a:lstStyle/>
          <a:p>
            <a:pPr>
              <a:defRPr/>
            </a:pPr>
            <a:r>
              <a:rPr lang="zh-CN" altLang="en-US" sz="4400" b="1" kern="0" dirty="0" smtClean="0">
                <a:ln>
                  <a:solidFill>
                    <a:srgbClr val="FFFFFF"/>
                  </a:solidFill>
                </a:ln>
                <a:cs typeface="+mn-ea"/>
                <a:sym typeface="+mn-lt"/>
              </a:rPr>
              <a:t>（三）文学作品学习活动</a:t>
            </a:r>
            <a:endParaRPr lang="zh-CN" altLang="en-US" sz="4400" b="1" kern="0" dirty="0">
              <a:ln>
                <a:solidFill>
                  <a:srgbClr val="FFFFFF"/>
                </a:solidFill>
              </a:ln>
              <a:cs typeface="+mn-ea"/>
              <a:sym typeface="+mn-lt"/>
            </a:endParaRPr>
          </a:p>
        </p:txBody>
      </p:sp>
      <p:sp>
        <p:nvSpPr>
          <p:cNvPr id="23" name="PA_MH_Others_3"/>
          <p:cNvSpPr txBox="1"/>
          <p:nvPr>
            <p:custDataLst>
              <p:tags r:id="rId8"/>
            </p:custDataLst>
          </p:nvPr>
        </p:nvSpPr>
        <p:spPr>
          <a:xfrm rot="5400000">
            <a:off x="356682" y="3422023"/>
            <a:ext cx="3484512" cy="584775"/>
          </a:xfrm>
          <a:prstGeom prst="rect">
            <a:avLst/>
          </a:prstGeom>
          <a:noFill/>
        </p:spPr>
        <p:txBody>
          <a:bodyPr vert="horz" wrap="none" anchor="ctr" anchorCtr="0">
            <a:noAutofit/>
          </a:bodyPr>
          <a:lstStyle/>
          <a:p>
            <a:pPr>
              <a:defRPr/>
            </a:pPr>
            <a:endParaRPr lang="zh-CN" altLang="en-US" sz="3600" kern="0" spc="500" dirty="0">
              <a:solidFill>
                <a:schemeClr val="tx1">
                  <a:lumMod val="65000"/>
                  <a:lumOff val="35000"/>
                </a:schemeClr>
              </a:solidFill>
              <a:cs typeface="+mn-ea"/>
              <a:sym typeface="+mn-lt"/>
            </a:endParaRPr>
          </a:p>
        </p:txBody>
      </p:sp>
    </p:spTree>
    <p:custDataLst>
      <p:tags r:id="rId1"/>
    </p:custDataLst>
    <p:extLst>
      <p:ext uri="{BB962C8B-B14F-4D97-AF65-F5344CB8AC3E}">
        <p14:creationId xmlns:p14="http://schemas.microsoft.com/office/powerpoint/2010/main" val="1841738161"/>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nodePh="1">
                                  <p:stCondLst>
                                    <p:cond delay="1000"/>
                                  </p:stCondLst>
                                  <p:endCondLst>
                                    <p:cond evt="begin" delay="0">
                                      <p:tn val="5"/>
                                    </p:cond>
                                  </p:end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anim calcmode="lin" valueType="num">
                                      <p:cBhvr>
                                        <p:cTn id="8" dur="1000" fill="hold"/>
                                        <p:tgtEl>
                                          <p:spTgt spid="21"/>
                                        </p:tgtEl>
                                        <p:attrNameLst>
                                          <p:attrName>ppt_x</p:attrName>
                                        </p:attrNameLst>
                                      </p:cBhvr>
                                      <p:tavLst>
                                        <p:tav tm="0">
                                          <p:val>
                                            <p:strVal val="#ppt_x"/>
                                          </p:val>
                                        </p:tav>
                                        <p:tav tm="100000">
                                          <p:val>
                                            <p:strVal val="#ppt_x"/>
                                          </p:val>
                                        </p:tav>
                                      </p:tavLst>
                                    </p:anim>
                                    <p:anim calcmode="lin" valueType="num">
                                      <p:cBhvr>
                                        <p:cTn id="9" dur="1000" fill="hold"/>
                                        <p:tgtEl>
                                          <p:spTgt spid="21"/>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1200"/>
                                  </p:stCondLst>
                                  <p:childTnLst>
                                    <p:set>
                                      <p:cBhvr>
                                        <p:cTn id="11" dur="1" fill="hold">
                                          <p:stCondLst>
                                            <p:cond delay="0"/>
                                          </p:stCondLst>
                                        </p:cTn>
                                        <p:tgtEl>
                                          <p:spTgt spid="22"/>
                                        </p:tgtEl>
                                        <p:attrNameLst>
                                          <p:attrName>style.visibility</p:attrName>
                                        </p:attrNameLst>
                                      </p:cBhvr>
                                      <p:to>
                                        <p:strVal val="visible"/>
                                      </p:to>
                                    </p:set>
                                    <p:animEffect transition="in" filter="fade">
                                      <p:cBhvr>
                                        <p:cTn id="12" dur="1000"/>
                                        <p:tgtEl>
                                          <p:spTgt spid="22"/>
                                        </p:tgtEl>
                                      </p:cBhvr>
                                    </p:animEffect>
                                    <p:anim calcmode="lin" valueType="num">
                                      <p:cBhvr>
                                        <p:cTn id="13" dur="1000" fill="hold"/>
                                        <p:tgtEl>
                                          <p:spTgt spid="22"/>
                                        </p:tgtEl>
                                        <p:attrNameLst>
                                          <p:attrName>ppt_x</p:attrName>
                                        </p:attrNameLst>
                                      </p:cBhvr>
                                      <p:tavLst>
                                        <p:tav tm="0">
                                          <p:val>
                                            <p:strVal val="#ppt_x"/>
                                          </p:val>
                                        </p:tav>
                                        <p:tav tm="100000">
                                          <p:val>
                                            <p:strVal val="#ppt_x"/>
                                          </p:val>
                                        </p:tav>
                                      </p:tavLst>
                                    </p:anim>
                                    <p:anim calcmode="lin" valueType="num">
                                      <p:cBhvr>
                                        <p:cTn id="14" dur="1000" fill="hold"/>
                                        <p:tgtEl>
                                          <p:spTgt spid="22"/>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nodePh="1">
                                  <p:stCondLst>
                                    <p:cond delay="1400"/>
                                  </p:stCondLst>
                                  <p:endCondLst>
                                    <p:cond evt="begin" delay="0">
                                      <p:tn val="15"/>
                                    </p:cond>
                                  </p:endCondLst>
                                  <p:childTnLst>
                                    <p:set>
                                      <p:cBhvr>
                                        <p:cTn id="16" dur="1" fill="hold">
                                          <p:stCondLst>
                                            <p:cond delay="0"/>
                                          </p:stCondLst>
                                        </p:cTn>
                                        <p:tgtEl>
                                          <p:spTgt spid="23"/>
                                        </p:tgtEl>
                                        <p:attrNameLst>
                                          <p:attrName>style.visibility</p:attrName>
                                        </p:attrNameLst>
                                      </p:cBhvr>
                                      <p:to>
                                        <p:strVal val="visible"/>
                                      </p:to>
                                    </p:set>
                                    <p:animEffect transition="in" filter="fade">
                                      <p:cBhvr>
                                        <p:cTn id="17" dur="1000"/>
                                        <p:tgtEl>
                                          <p:spTgt spid="23"/>
                                        </p:tgtEl>
                                      </p:cBhvr>
                                    </p:animEffect>
                                    <p:anim calcmode="lin" valueType="num">
                                      <p:cBhvr>
                                        <p:cTn id="18" dur="1000" fill="hold"/>
                                        <p:tgtEl>
                                          <p:spTgt spid="23"/>
                                        </p:tgtEl>
                                        <p:attrNameLst>
                                          <p:attrName>ppt_x</p:attrName>
                                        </p:attrNameLst>
                                      </p:cBhvr>
                                      <p:tavLst>
                                        <p:tav tm="0">
                                          <p:val>
                                            <p:strVal val="#ppt_x"/>
                                          </p:val>
                                        </p:tav>
                                        <p:tav tm="100000">
                                          <p:val>
                                            <p:strVal val="#ppt_x"/>
                                          </p:val>
                                        </p:tav>
                                      </p:tavLst>
                                    </p:anim>
                                    <p:anim calcmode="lin" valueType="num">
                                      <p:cBhvr>
                                        <p:cTn id="19" dur="1000" fill="hold"/>
                                        <p:tgtEl>
                                          <p:spTgt spid="23"/>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1800"/>
                                  </p:stCondLst>
                                  <p:childTnLst>
                                    <p:set>
                                      <p:cBhvr>
                                        <p:cTn id="21" dur="1" fill="hold">
                                          <p:stCondLst>
                                            <p:cond delay="0"/>
                                          </p:stCondLst>
                                        </p:cTn>
                                        <p:tgtEl>
                                          <p:spTgt spid="48"/>
                                        </p:tgtEl>
                                        <p:attrNameLst>
                                          <p:attrName>style.visibility</p:attrName>
                                        </p:attrNameLst>
                                      </p:cBhvr>
                                      <p:to>
                                        <p:strVal val="visible"/>
                                      </p:to>
                                    </p:set>
                                    <p:animEffect transition="in" filter="fade">
                                      <p:cBhvr>
                                        <p:cTn id="22" dur="1000"/>
                                        <p:tgtEl>
                                          <p:spTgt spid="48"/>
                                        </p:tgtEl>
                                      </p:cBhvr>
                                    </p:animEffect>
                                    <p:anim calcmode="lin" valueType="num">
                                      <p:cBhvr>
                                        <p:cTn id="23" dur="1000" fill="hold"/>
                                        <p:tgtEl>
                                          <p:spTgt spid="48"/>
                                        </p:tgtEl>
                                        <p:attrNameLst>
                                          <p:attrName>ppt_x</p:attrName>
                                        </p:attrNameLst>
                                      </p:cBhvr>
                                      <p:tavLst>
                                        <p:tav tm="0">
                                          <p:val>
                                            <p:strVal val="#ppt_x"/>
                                          </p:val>
                                        </p:tav>
                                        <p:tav tm="100000">
                                          <p:val>
                                            <p:strVal val="#ppt_x"/>
                                          </p:val>
                                        </p:tav>
                                      </p:tavLst>
                                    </p:anim>
                                    <p:anim calcmode="lin" valueType="num">
                                      <p:cBhvr>
                                        <p:cTn id="24" dur="1000" fill="hold"/>
                                        <p:tgtEl>
                                          <p:spTgt spid="48"/>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2200"/>
                                  </p:stCondLst>
                                  <p:childTnLst>
                                    <p:set>
                                      <p:cBhvr>
                                        <p:cTn id="26" dur="1" fill="hold">
                                          <p:stCondLst>
                                            <p:cond delay="0"/>
                                          </p:stCondLst>
                                        </p:cTn>
                                        <p:tgtEl>
                                          <p:spTgt spid="39"/>
                                        </p:tgtEl>
                                        <p:attrNameLst>
                                          <p:attrName>style.visibility</p:attrName>
                                        </p:attrNameLst>
                                      </p:cBhvr>
                                      <p:to>
                                        <p:strVal val="visible"/>
                                      </p:to>
                                    </p:set>
                                    <p:animEffect transition="in" filter="fade">
                                      <p:cBhvr>
                                        <p:cTn id="27" dur="1000"/>
                                        <p:tgtEl>
                                          <p:spTgt spid="39"/>
                                        </p:tgtEl>
                                      </p:cBhvr>
                                    </p:animEffect>
                                    <p:anim calcmode="lin" valueType="num">
                                      <p:cBhvr>
                                        <p:cTn id="28" dur="1000" fill="hold"/>
                                        <p:tgtEl>
                                          <p:spTgt spid="39"/>
                                        </p:tgtEl>
                                        <p:attrNameLst>
                                          <p:attrName>ppt_x</p:attrName>
                                        </p:attrNameLst>
                                      </p:cBhvr>
                                      <p:tavLst>
                                        <p:tav tm="0">
                                          <p:val>
                                            <p:strVal val="#ppt_x"/>
                                          </p:val>
                                        </p:tav>
                                        <p:tav tm="100000">
                                          <p:val>
                                            <p:strVal val="#ppt_x"/>
                                          </p:val>
                                        </p:tav>
                                      </p:tavLst>
                                    </p:anim>
                                    <p:anim calcmode="lin" valueType="num">
                                      <p:cBhvr>
                                        <p:cTn id="29" dur="1000" fill="hold"/>
                                        <p:tgtEl>
                                          <p:spTgt spid="39"/>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2600"/>
                                  </p:stCondLst>
                                  <p:childTnLst>
                                    <p:set>
                                      <p:cBhvr>
                                        <p:cTn id="31" dur="1" fill="hold">
                                          <p:stCondLst>
                                            <p:cond delay="0"/>
                                          </p:stCondLst>
                                        </p:cTn>
                                        <p:tgtEl>
                                          <p:spTgt spid="40"/>
                                        </p:tgtEl>
                                        <p:attrNameLst>
                                          <p:attrName>style.visibility</p:attrName>
                                        </p:attrNameLst>
                                      </p:cBhvr>
                                      <p:to>
                                        <p:strVal val="visible"/>
                                      </p:to>
                                    </p:set>
                                    <p:animEffect transition="in" filter="fade">
                                      <p:cBhvr>
                                        <p:cTn id="32" dur="1000"/>
                                        <p:tgtEl>
                                          <p:spTgt spid="40"/>
                                        </p:tgtEl>
                                      </p:cBhvr>
                                    </p:animEffect>
                                    <p:anim calcmode="lin" valueType="num">
                                      <p:cBhvr>
                                        <p:cTn id="33" dur="1000" fill="hold"/>
                                        <p:tgtEl>
                                          <p:spTgt spid="40"/>
                                        </p:tgtEl>
                                        <p:attrNameLst>
                                          <p:attrName>ppt_x</p:attrName>
                                        </p:attrNameLst>
                                      </p:cBhvr>
                                      <p:tavLst>
                                        <p:tav tm="0">
                                          <p:val>
                                            <p:strVal val="#ppt_x"/>
                                          </p:val>
                                        </p:tav>
                                        <p:tav tm="100000">
                                          <p:val>
                                            <p:strVal val="#ppt_x"/>
                                          </p:val>
                                        </p:tav>
                                      </p:tavLst>
                                    </p:anim>
                                    <p:anim calcmode="lin" valueType="num">
                                      <p:cBhvr>
                                        <p:cTn id="34" dur="1000" fill="hold"/>
                                        <p:tgtEl>
                                          <p:spTgt spid="40"/>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3000"/>
                                  </p:stCondLst>
                                  <p:childTnLst>
                                    <p:set>
                                      <p:cBhvr>
                                        <p:cTn id="36" dur="1" fill="hold">
                                          <p:stCondLst>
                                            <p:cond delay="0"/>
                                          </p:stCondLst>
                                        </p:cTn>
                                        <p:tgtEl>
                                          <p:spTgt spid="41"/>
                                        </p:tgtEl>
                                        <p:attrNameLst>
                                          <p:attrName>style.visibility</p:attrName>
                                        </p:attrNameLst>
                                      </p:cBhvr>
                                      <p:to>
                                        <p:strVal val="visible"/>
                                      </p:to>
                                    </p:set>
                                    <p:animEffect transition="in" filter="fade">
                                      <p:cBhvr>
                                        <p:cTn id="37" dur="1000"/>
                                        <p:tgtEl>
                                          <p:spTgt spid="41"/>
                                        </p:tgtEl>
                                      </p:cBhvr>
                                    </p:animEffect>
                                    <p:anim calcmode="lin" valueType="num">
                                      <p:cBhvr>
                                        <p:cTn id="38" dur="1000" fill="hold"/>
                                        <p:tgtEl>
                                          <p:spTgt spid="41"/>
                                        </p:tgtEl>
                                        <p:attrNameLst>
                                          <p:attrName>ppt_x</p:attrName>
                                        </p:attrNameLst>
                                      </p:cBhvr>
                                      <p:tavLst>
                                        <p:tav tm="0">
                                          <p:val>
                                            <p:strVal val="#ppt_x"/>
                                          </p:val>
                                        </p:tav>
                                        <p:tav tm="100000">
                                          <p:val>
                                            <p:strVal val="#ppt_x"/>
                                          </p:val>
                                        </p:tav>
                                      </p:tavLst>
                                    </p:anim>
                                    <p:anim calcmode="lin" valueType="num">
                                      <p:cBhvr>
                                        <p:cTn id="39" dur="1000" fill="hold"/>
                                        <p:tgtEl>
                                          <p:spTgt spid="4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40" grpId="0" animBg="1"/>
      <p:bldP spid="41" grpId="0" animBg="1"/>
      <p:bldP spid="48" grpId="0" animBg="1"/>
      <p:bldP spid="21" grpId="0"/>
      <p:bldP spid="22" grpId="0"/>
      <p:bldP spid="2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图片包含 鲜花, 墙壁, 小, 室内&#10;&#10;已生成高可信度的说明">
            <a:extLst>
              <a:ext uri="{FF2B5EF4-FFF2-40B4-BE49-F238E27FC236}">
                <a16:creationId xmlns:a16="http://schemas.microsoft.com/office/drawing/2014/main" xmlns="" id="{D86C3781-90F6-4E24-92F2-292281B04FD2}"/>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rot="5400000">
            <a:off x="2497680" y="-2637220"/>
            <a:ext cx="6979102" cy="12182538"/>
          </a:xfrm>
          <a:prstGeom prst="rect">
            <a:avLst/>
          </a:prstGeom>
        </p:spPr>
      </p:pic>
      <p:sp>
        <p:nvSpPr>
          <p:cNvPr id="45" name="椭圆 44">
            <a:extLst>
              <a:ext uri="{FF2B5EF4-FFF2-40B4-BE49-F238E27FC236}">
                <a16:creationId xmlns:a16="http://schemas.microsoft.com/office/drawing/2014/main" xmlns="" id="{E454A14A-DF0E-4445-8CD2-326CD300BC41}"/>
              </a:ext>
            </a:extLst>
          </p:cNvPr>
          <p:cNvSpPr/>
          <p:nvPr/>
        </p:nvSpPr>
        <p:spPr>
          <a:xfrm>
            <a:off x="1662439" y="6349646"/>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6" name="椭圆 45">
            <a:extLst>
              <a:ext uri="{FF2B5EF4-FFF2-40B4-BE49-F238E27FC236}">
                <a16:creationId xmlns:a16="http://schemas.microsoft.com/office/drawing/2014/main" xmlns="" id="{1C6C7268-3861-45A6-86FA-71E006048B9C}"/>
              </a:ext>
            </a:extLst>
          </p:cNvPr>
          <p:cNvSpPr/>
          <p:nvPr/>
        </p:nvSpPr>
        <p:spPr>
          <a:xfrm>
            <a:off x="397248" y="6075908"/>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7" name="椭圆 46">
            <a:extLst>
              <a:ext uri="{FF2B5EF4-FFF2-40B4-BE49-F238E27FC236}">
                <a16:creationId xmlns:a16="http://schemas.microsoft.com/office/drawing/2014/main" xmlns="" id="{2111C09F-E485-44FB-9EF6-69D92FA680B7}"/>
              </a:ext>
            </a:extLst>
          </p:cNvPr>
          <p:cNvSpPr/>
          <p:nvPr/>
        </p:nvSpPr>
        <p:spPr>
          <a:xfrm>
            <a:off x="-3241869" y="4898723"/>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8" name="椭圆 47">
            <a:extLst>
              <a:ext uri="{FF2B5EF4-FFF2-40B4-BE49-F238E27FC236}">
                <a16:creationId xmlns:a16="http://schemas.microsoft.com/office/drawing/2014/main" xmlns="" id="{266B75BD-CD20-42F9-B28E-3CA091EC3624}"/>
              </a:ext>
            </a:extLst>
          </p:cNvPr>
          <p:cNvSpPr/>
          <p:nvPr/>
        </p:nvSpPr>
        <p:spPr>
          <a:xfrm>
            <a:off x="-2020861" y="5330553"/>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9" name="椭圆 48">
            <a:extLst>
              <a:ext uri="{FF2B5EF4-FFF2-40B4-BE49-F238E27FC236}">
                <a16:creationId xmlns:a16="http://schemas.microsoft.com/office/drawing/2014/main" xmlns="" id="{ECED6D48-85E6-46CE-97FD-68CE162E9647}"/>
              </a:ext>
            </a:extLst>
          </p:cNvPr>
          <p:cNvSpPr/>
          <p:nvPr/>
        </p:nvSpPr>
        <p:spPr>
          <a:xfrm>
            <a:off x="1048122" y="6339434"/>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0" name="椭圆 49">
            <a:extLst>
              <a:ext uri="{FF2B5EF4-FFF2-40B4-BE49-F238E27FC236}">
                <a16:creationId xmlns:a16="http://schemas.microsoft.com/office/drawing/2014/main" xmlns="" id="{A31109DC-7942-4526-A6FD-DF09A709C96B}"/>
              </a:ext>
            </a:extLst>
          </p:cNvPr>
          <p:cNvSpPr/>
          <p:nvPr/>
        </p:nvSpPr>
        <p:spPr>
          <a:xfrm>
            <a:off x="-171822" y="6686178"/>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1" name="椭圆 50">
            <a:extLst>
              <a:ext uri="{FF2B5EF4-FFF2-40B4-BE49-F238E27FC236}">
                <a16:creationId xmlns:a16="http://schemas.microsoft.com/office/drawing/2014/main" xmlns="" id="{5B7B1344-B96B-4FB8-BF3F-93FE3BFD7F60}"/>
              </a:ext>
            </a:extLst>
          </p:cNvPr>
          <p:cNvSpPr/>
          <p:nvPr/>
        </p:nvSpPr>
        <p:spPr>
          <a:xfrm>
            <a:off x="3497022" y="6070014"/>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2" name="椭圆 51">
            <a:extLst>
              <a:ext uri="{FF2B5EF4-FFF2-40B4-BE49-F238E27FC236}">
                <a16:creationId xmlns:a16="http://schemas.microsoft.com/office/drawing/2014/main" xmlns="" id="{16466671-9A61-40C3-BE76-E4A8FEFFCAB4}"/>
              </a:ext>
            </a:extLst>
          </p:cNvPr>
          <p:cNvSpPr/>
          <p:nvPr/>
        </p:nvSpPr>
        <p:spPr>
          <a:xfrm>
            <a:off x="2248793" y="6479707"/>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3" name="椭圆 52">
            <a:extLst>
              <a:ext uri="{FF2B5EF4-FFF2-40B4-BE49-F238E27FC236}">
                <a16:creationId xmlns:a16="http://schemas.microsoft.com/office/drawing/2014/main" xmlns="" id="{0C2F4BC4-D648-4C72-B5C8-2C0C48138723}"/>
              </a:ext>
            </a:extLst>
          </p:cNvPr>
          <p:cNvSpPr/>
          <p:nvPr/>
        </p:nvSpPr>
        <p:spPr>
          <a:xfrm>
            <a:off x="5529021" y="6273214"/>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4" name="椭圆 53">
            <a:extLst>
              <a:ext uri="{FF2B5EF4-FFF2-40B4-BE49-F238E27FC236}">
                <a16:creationId xmlns:a16="http://schemas.microsoft.com/office/drawing/2014/main" xmlns="" id="{1F8C59A1-7467-4D4B-898A-9639C5C05CD9}"/>
              </a:ext>
            </a:extLst>
          </p:cNvPr>
          <p:cNvSpPr/>
          <p:nvPr/>
        </p:nvSpPr>
        <p:spPr>
          <a:xfrm>
            <a:off x="7430394" y="6215158"/>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5" name="椭圆 54">
            <a:extLst>
              <a:ext uri="{FF2B5EF4-FFF2-40B4-BE49-F238E27FC236}">
                <a16:creationId xmlns:a16="http://schemas.microsoft.com/office/drawing/2014/main" xmlns="" id="{40692ED0-622E-41B6-8F9C-E44AB9DC6359}"/>
              </a:ext>
            </a:extLst>
          </p:cNvPr>
          <p:cNvSpPr/>
          <p:nvPr/>
        </p:nvSpPr>
        <p:spPr>
          <a:xfrm>
            <a:off x="6443423" y="6374815"/>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6" name="椭圆 55">
            <a:extLst>
              <a:ext uri="{FF2B5EF4-FFF2-40B4-BE49-F238E27FC236}">
                <a16:creationId xmlns:a16="http://schemas.microsoft.com/office/drawing/2014/main" xmlns="" id="{3EE82FC0-640C-4C31-A2F3-1D9F84C31055}"/>
              </a:ext>
            </a:extLst>
          </p:cNvPr>
          <p:cNvSpPr/>
          <p:nvPr/>
        </p:nvSpPr>
        <p:spPr>
          <a:xfrm>
            <a:off x="-1462962" y="5302402"/>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7" name="椭圆 56">
            <a:extLst>
              <a:ext uri="{FF2B5EF4-FFF2-40B4-BE49-F238E27FC236}">
                <a16:creationId xmlns:a16="http://schemas.microsoft.com/office/drawing/2014/main" xmlns="" id="{7EC0559B-C82D-449B-A9F4-5B764AC7D4AA}"/>
              </a:ext>
            </a:extLst>
          </p:cNvPr>
          <p:cNvSpPr/>
          <p:nvPr/>
        </p:nvSpPr>
        <p:spPr>
          <a:xfrm>
            <a:off x="-787140" y="5402188"/>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8" name="椭圆 57">
            <a:extLst>
              <a:ext uri="{FF2B5EF4-FFF2-40B4-BE49-F238E27FC236}">
                <a16:creationId xmlns:a16="http://schemas.microsoft.com/office/drawing/2014/main" xmlns="" id="{1ADA4A7C-7325-40CF-90F8-8D2DC3DF73F0}"/>
              </a:ext>
            </a:extLst>
          </p:cNvPr>
          <p:cNvSpPr/>
          <p:nvPr/>
        </p:nvSpPr>
        <p:spPr>
          <a:xfrm>
            <a:off x="3535515" y="6550668"/>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9" name="椭圆 58">
            <a:extLst>
              <a:ext uri="{FF2B5EF4-FFF2-40B4-BE49-F238E27FC236}">
                <a16:creationId xmlns:a16="http://schemas.microsoft.com/office/drawing/2014/main" xmlns="" id="{B2EDD5EE-FAD6-4F11-87ED-E5266AF8CB0E}"/>
              </a:ext>
            </a:extLst>
          </p:cNvPr>
          <p:cNvSpPr/>
          <p:nvPr/>
        </p:nvSpPr>
        <p:spPr>
          <a:xfrm>
            <a:off x="-238319" y="4959401"/>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0" name="椭圆 59">
            <a:extLst>
              <a:ext uri="{FF2B5EF4-FFF2-40B4-BE49-F238E27FC236}">
                <a16:creationId xmlns:a16="http://schemas.microsoft.com/office/drawing/2014/main" xmlns="" id="{B5FE4FE4-98FC-47F5-81F2-5AD828FF1D35}"/>
              </a:ext>
            </a:extLst>
          </p:cNvPr>
          <p:cNvSpPr/>
          <p:nvPr/>
        </p:nvSpPr>
        <p:spPr>
          <a:xfrm>
            <a:off x="4196822" y="6181360"/>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1" name="椭圆 60">
            <a:extLst>
              <a:ext uri="{FF2B5EF4-FFF2-40B4-BE49-F238E27FC236}">
                <a16:creationId xmlns:a16="http://schemas.microsoft.com/office/drawing/2014/main" xmlns="" id="{F0BEE6EC-3EBF-4E4C-8BF2-2D3627D31043}"/>
              </a:ext>
            </a:extLst>
          </p:cNvPr>
          <p:cNvSpPr/>
          <p:nvPr/>
        </p:nvSpPr>
        <p:spPr>
          <a:xfrm>
            <a:off x="2805176" y="5883918"/>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2" name="椭圆 61">
            <a:extLst>
              <a:ext uri="{FF2B5EF4-FFF2-40B4-BE49-F238E27FC236}">
                <a16:creationId xmlns:a16="http://schemas.microsoft.com/office/drawing/2014/main" xmlns="" id="{A424C1BE-7407-4867-8FD1-FC5D5B41B838}"/>
              </a:ext>
            </a:extLst>
          </p:cNvPr>
          <p:cNvSpPr/>
          <p:nvPr/>
        </p:nvSpPr>
        <p:spPr>
          <a:xfrm>
            <a:off x="-3682830" y="4520344"/>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3" name="椭圆 62">
            <a:extLst>
              <a:ext uri="{FF2B5EF4-FFF2-40B4-BE49-F238E27FC236}">
                <a16:creationId xmlns:a16="http://schemas.microsoft.com/office/drawing/2014/main" xmlns="" id="{D7F7EBA4-C847-4B22-A29C-FEDE07EA31ED}"/>
              </a:ext>
            </a:extLst>
          </p:cNvPr>
          <p:cNvSpPr/>
          <p:nvPr/>
        </p:nvSpPr>
        <p:spPr>
          <a:xfrm>
            <a:off x="-3211759" y="5439615"/>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4" name="椭圆 63">
            <a:extLst>
              <a:ext uri="{FF2B5EF4-FFF2-40B4-BE49-F238E27FC236}">
                <a16:creationId xmlns:a16="http://schemas.microsoft.com/office/drawing/2014/main" xmlns="" id="{AD2932D7-DF3F-4028-BD29-5B7122C77A67}"/>
              </a:ext>
            </a:extLst>
          </p:cNvPr>
          <p:cNvSpPr/>
          <p:nvPr/>
        </p:nvSpPr>
        <p:spPr>
          <a:xfrm>
            <a:off x="5416196" y="6627104"/>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5" name="椭圆 64">
            <a:extLst>
              <a:ext uri="{FF2B5EF4-FFF2-40B4-BE49-F238E27FC236}">
                <a16:creationId xmlns:a16="http://schemas.microsoft.com/office/drawing/2014/main" xmlns="" id="{824770F2-32E7-41C7-A8FF-F3F32BDFE156}"/>
              </a:ext>
            </a:extLst>
          </p:cNvPr>
          <p:cNvSpPr/>
          <p:nvPr/>
        </p:nvSpPr>
        <p:spPr>
          <a:xfrm>
            <a:off x="2653946" y="6764182"/>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6" name="椭圆 65">
            <a:extLst>
              <a:ext uri="{FF2B5EF4-FFF2-40B4-BE49-F238E27FC236}">
                <a16:creationId xmlns:a16="http://schemas.microsoft.com/office/drawing/2014/main" xmlns="" id="{614F989B-82F5-451A-B290-078397AFEDCD}"/>
              </a:ext>
            </a:extLst>
          </p:cNvPr>
          <p:cNvSpPr/>
          <p:nvPr/>
        </p:nvSpPr>
        <p:spPr>
          <a:xfrm>
            <a:off x="-508354" y="6116482"/>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7" name="椭圆 66">
            <a:extLst>
              <a:ext uri="{FF2B5EF4-FFF2-40B4-BE49-F238E27FC236}">
                <a16:creationId xmlns:a16="http://schemas.microsoft.com/office/drawing/2014/main" xmlns="" id="{7880692A-1195-4C95-82B7-8C8ED36D27E6}"/>
              </a:ext>
            </a:extLst>
          </p:cNvPr>
          <p:cNvSpPr/>
          <p:nvPr/>
        </p:nvSpPr>
        <p:spPr>
          <a:xfrm>
            <a:off x="5815409" y="6389807"/>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8" name="椭圆 67">
            <a:extLst>
              <a:ext uri="{FF2B5EF4-FFF2-40B4-BE49-F238E27FC236}">
                <a16:creationId xmlns:a16="http://schemas.microsoft.com/office/drawing/2014/main" xmlns="" id="{448D81D1-1445-4709-9708-325D9B7C3523}"/>
              </a:ext>
            </a:extLst>
          </p:cNvPr>
          <p:cNvSpPr/>
          <p:nvPr/>
        </p:nvSpPr>
        <p:spPr>
          <a:xfrm>
            <a:off x="2054610" y="5940384"/>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9" name="椭圆 68">
            <a:extLst>
              <a:ext uri="{FF2B5EF4-FFF2-40B4-BE49-F238E27FC236}">
                <a16:creationId xmlns:a16="http://schemas.microsoft.com/office/drawing/2014/main" xmlns="" id="{3CC23FB4-C1DD-46ED-B0BD-DC21B57978C2}"/>
              </a:ext>
            </a:extLst>
          </p:cNvPr>
          <p:cNvSpPr/>
          <p:nvPr/>
        </p:nvSpPr>
        <p:spPr>
          <a:xfrm>
            <a:off x="971149" y="5924009"/>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0" name="椭圆 69">
            <a:extLst>
              <a:ext uri="{FF2B5EF4-FFF2-40B4-BE49-F238E27FC236}">
                <a16:creationId xmlns:a16="http://schemas.microsoft.com/office/drawing/2014/main" xmlns="" id="{BA72ECAC-CA83-43A0-8C4A-54514C224069}"/>
              </a:ext>
            </a:extLst>
          </p:cNvPr>
          <p:cNvSpPr/>
          <p:nvPr/>
        </p:nvSpPr>
        <p:spPr>
          <a:xfrm>
            <a:off x="-885039" y="4643175"/>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1" name="椭圆 70">
            <a:extLst>
              <a:ext uri="{FF2B5EF4-FFF2-40B4-BE49-F238E27FC236}">
                <a16:creationId xmlns:a16="http://schemas.microsoft.com/office/drawing/2014/main" xmlns="" id="{4D553033-A2EE-4F15-BF17-2246DC43015A}"/>
              </a:ext>
            </a:extLst>
          </p:cNvPr>
          <p:cNvSpPr/>
          <p:nvPr/>
        </p:nvSpPr>
        <p:spPr>
          <a:xfrm>
            <a:off x="2684342" y="6858000"/>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2" name="椭圆 71">
            <a:extLst>
              <a:ext uri="{FF2B5EF4-FFF2-40B4-BE49-F238E27FC236}">
                <a16:creationId xmlns:a16="http://schemas.microsoft.com/office/drawing/2014/main" xmlns="" id="{FD825353-9805-4F5B-BCE5-B21AFD1225B0}"/>
              </a:ext>
            </a:extLst>
          </p:cNvPr>
          <p:cNvSpPr/>
          <p:nvPr/>
        </p:nvSpPr>
        <p:spPr>
          <a:xfrm>
            <a:off x="3231133" y="6396208"/>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3" name="椭圆 72">
            <a:extLst>
              <a:ext uri="{FF2B5EF4-FFF2-40B4-BE49-F238E27FC236}">
                <a16:creationId xmlns:a16="http://schemas.microsoft.com/office/drawing/2014/main" xmlns="" id="{BBFB204B-BF1C-4E5F-AB82-136CCF672E31}"/>
              </a:ext>
            </a:extLst>
          </p:cNvPr>
          <p:cNvSpPr/>
          <p:nvPr/>
        </p:nvSpPr>
        <p:spPr>
          <a:xfrm>
            <a:off x="4909807" y="6430381"/>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4" name="椭圆 73">
            <a:extLst>
              <a:ext uri="{FF2B5EF4-FFF2-40B4-BE49-F238E27FC236}">
                <a16:creationId xmlns:a16="http://schemas.microsoft.com/office/drawing/2014/main" xmlns="" id="{5A40FB96-A8FE-4E94-85F4-9DDA7EA59CAE}"/>
              </a:ext>
            </a:extLst>
          </p:cNvPr>
          <p:cNvSpPr/>
          <p:nvPr/>
        </p:nvSpPr>
        <p:spPr>
          <a:xfrm>
            <a:off x="2142853" y="6858000"/>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5" name="椭圆 74">
            <a:extLst>
              <a:ext uri="{FF2B5EF4-FFF2-40B4-BE49-F238E27FC236}">
                <a16:creationId xmlns:a16="http://schemas.microsoft.com/office/drawing/2014/main" xmlns="" id="{5F091BF4-7DE1-4C47-B1B2-2F4B5129967F}"/>
              </a:ext>
            </a:extLst>
          </p:cNvPr>
          <p:cNvSpPr/>
          <p:nvPr/>
        </p:nvSpPr>
        <p:spPr>
          <a:xfrm>
            <a:off x="4487011" y="6047279"/>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6" name="椭圆 75">
            <a:extLst>
              <a:ext uri="{FF2B5EF4-FFF2-40B4-BE49-F238E27FC236}">
                <a16:creationId xmlns:a16="http://schemas.microsoft.com/office/drawing/2014/main" xmlns="" id="{BD4A59B5-2386-4B69-8C43-256302F4ECE0}"/>
              </a:ext>
            </a:extLst>
          </p:cNvPr>
          <p:cNvSpPr/>
          <p:nvPr/>
        </p:nvSpPr>
        <p:spPr>
          <a:xfrm>
            <a:off x="-3116347" y="5686639"/>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7" name="椭圆 76">
            <a:extLst>
              <a:ext uri="{FF2B5EF4-FFF2-40B4-BE49-F238E27FC236}">
                <a16:creationId xmlns:a16="http://schemas.microsoft.com/office/drawing/2014/main" xmlns="" id="{5EB39C0D-4D19-47DB-A923-01233B793CD4}"/>
              </a:ext>
            </a:extLst>
          </p:cNvPr>
          <p:cNvSpPr/>
          <p:nvPr/>
        </p:nvSpPr>
        <p:spPr>
          <a:xfrm>
            <a:off x="5889529" y="6651529"/>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8" name="椭圆 77">
            <a:extLst>
              <a:ext uri="{FF2B5EF4-FFF2-40B4-BE49-F238E27FC236}">
                <a16:creationId xmlns:a16="http://schemas.microsoft.com/office/drawing/2014/main" xmlns="" id="{BA731FAC-22CF-466D-BF1E-322B995345A4}"/>
              </a:ext>
            </a:extLst>
          </p:cNvPr>
          <p:cNvSpPr/>
          <p:nvPr/>
        </p:nvSpPr>
        <p:spPr>
          <a:xfrm>
            <a:off x="3360747" y="6858000"/>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9" name="椭圆 78">
            <a:extLst>
              <a:ext uri="{FF2B5EF4-FFF2-40B4-BE49-F238E27FC236}">
                <a16:creationId xmlns:a16="http://schemas.microsoft.com/office/drawing/2014/main" xmlns="" id="{4751590F-2DA2-4DF8-8CEE-CB2A5646EF3F}"/>
              </a:ext>
            </a:extLst>
          </p:cNvPr>
          <p:cNvSpPr/>
          <p:nvPr/>
        </p:nvSpPr>
        <p:spPr>
          <a:xfrm>
            <a:off x="427783" y="6651529"/>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0" name="椭圆 79">
            <a:extLst>
              <a:ext uri="{FF2B5EF4-FFF2-40B4-BE49-F238E27FC236}">
                <a16:creationId xmlns:a16="http://schemas.microsoft.com/office/drawing/2014/main" xmlns="" id="{90206742-CC19-458E-8F37-E4BA6D976ECE}"/>
              </a:ext>
            </a:extLst>
          </p:cNvPr>
          <p:cNvSpPr/>
          <p:nvPr/>
        </p:nvSpPr>
        <p:spPr>
          <a:xfrm>
            <a:off x="1541049" y="6858000"/>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1" name="椭圆 80">
            <a:extLst>
              <a:ext uri="{FF2B5EF4-FFF2-40B4-BE49-F238E27FC236}">
                <a16:creationId xmlns:a16="http://schemas.microsoft.com/office/drawing/2014/main" xmlns="" id="{0F50D128-29B6-4C7A-8DDE-A3684C7DC4FD}"/>
              </a:ext>
            </a:extLst>
          </p:cNvPr>
          <p:cNvSpPr/>
          <p:nvPr/>
        </p:nvSpPr>
        <p:spPr>
          <a:xfrm>
            <a:off x="2704295" y="4743064"/>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2" name="椭圆 81">
            <a:extLst>
              <a:ext uri="{FF2B5EF4-FFF2-40B4-BE49-F238E27FC236}">
                <a16:creationId xmlns:a16="http://schemas.microsoft.com/office/drawing/2014/main" xmlns="" id="{C6A36204-03A5-455A-8F83-01457CA43AFD}"/>
              </a:ext>
            </a:extLst>
          </p:cNvPr>
          <p:cNvSpPr/>
          <p:nvPr/>
        </p:nvSpPr>
        <p:spPr>
          <a:xfrm>
            <a:off x="-1571786" y="4807187"/>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3" name="椭圆 82">
            <a:extLst>
              <a:ext uri="{FF2B5EF4-FFF2-40B4-BE49-F238E27FC236}">
                <a16:creationId xmlns:a16="http://schemas.microsoft.com/office/drawing/2014/main" xmlns="" id="{0E129D71-E356-4C19-BEF9-EBC539B38633}"/>
              </a:ext>
            </a:extLst>
          </p:cNvPr>
          <p:cNvSpPr/>
          <p:nvPr/>
        </p:nvSpPr>
        <p:spPr>
          <a:xfrm>
            <a:off x="1435131" y="6307495"/>
            <a:ext cx="147210" cy="147210"/>
          </a:xfrm>
          <a:prstGeom prst="ellipse">
            <a:avLst/>
          </a:prstGeom>
          <a:solidFill>
            <a:schemeClr val="bg1">
              <a:alpha val="4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4" name="椭圆 83">
            <a:extLst>
              <a:ext uri="{FF2B5EF4-FFF2-40B4-BE49-F238E27FC236}">
                <a16:creationId xmlns:a16="http://schemas.microsoft.com/office/drawing/2014/main" xmlns="" id="{03189F9C-B2C6-40AC-A6E7-BFE17D5F57E3}"/>
              </a:ext>
            </a:extLst>
          </p:cNvPr>
          <p:cNvSpPr/>
          <p:nvPr/>
        </p:nvSpPr>
        <p:spPr>
          <a:xfrm>
            <a:off x="1952131" y="6901548"/>
            <a:ext cx="183328" cy="18332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5" name="椭圆 84">
            <a:extLst>
              <a:ext uri="{FF2B5EF4-FFF2-40B4-BE49-F238E27FC236}">
                <a16:creationId xmlns:a16="http://schemas.microsoft.com/office/drawing/2014/main" xmlns="" id="{1DE6ABAD-6F99-44A2-AF2B-B197C0E8C75B}"/>
              </a:ext>
            </a:extLst>
          </p:cNvPr>
          <p:cNvSpPr/>
          <p:nvPr/>
        </p:nvSpPr>
        <p:spPr>
          <a:xfrm>
            <a:off x="-827225" y="6530088"/>
            <a:ext cx="327912" cy="327912"/>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6" name="椭圆 85">
            <a:extLst>
              <a:ext uri="{FF2B5EF4-FFF2-40B4-BE49-F238E27FC236}">
                <a16:creationId xmlns:a16="http://schemas.microsoft.com/office/drawing/2014/main" xmlns="" id="{B1F85051-EACE-4E2E-B621-71588441B24F}"/>
              </a:ext>
            </a:extLst>
          </p:cNvPr>
          <p:cNvSpPr/>
          <p:nvPr/>
        </p:nvSpPr>
        <p:spPr>
          <a:xfrm>
            <a:off x="2237427" y="6242510"/>
            <a:ext cx="183328" cy="18332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7" name="椭圆 86">
            <a:extLst>
              <a:ext uri="{FF2B5EF4-FFF2-40B4-BE49-F238E27FC236}">
                <a16:creationId xmlns:a16="http://schemas.microsoft.com/office/drawing/2014/main" xmlns="" id="{45735D20-6EB3-42E9-AF72-A5E3C3FD7A81}"/>
              </a:ext>
            </a:extLst>
          </p:cNvPr>
          <p:cNvSpPr/>
          <p:nvPr/>
        </p:nvSpPr>
        <p:spPr>
          <a:xfrm>
            <a:off x="793255" y="6269724"/>
            <a:ext cx="183328" cy="18332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8" name="椭圆 87">
            <a:extLst>
              <a:ext uri="{FF2B5EF4-FFF2-40B4-BE49-F238E27FC236}">
                <a16:creationId xmlns:a16="http://schemas.microsoft.com/office/drawing/2014/main" xmlns="" id="{B61F1AE0-74D1-4562-AC16-5CFE029096CF}"/>
              </a:ext>
            </a:extLst>
          </p:cNvPr>
          <p:cNvSpPr/>
          <p:nvPr/>
        </p:nvSpPr>
        <p:spPr>
          <a:xfrm>
            <a:off x="3179753" y="6748453"/>
            <a:ext cx="109547" cy="109547"/>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9" name="椭圆 88">
            <a:extLst>
              <a:ext uri="{FF2B5EF4-FFF2-40B4-BE49-F238E27FC236}">
                <a16:creationId xmlns:a16="http://schemas.microsoft.com/office/drawing/2014/main" xmlns="" id="{ECEAAE16-A249-4C6E-AEB7-BE401056AAEE}"/>
              </a:ext>
            </a:extLst>
          </p:cNvPr>
          <p:cNvSpPr/>
          <p:nvPr/>
        </p:nvSpPr>
        <p:spPr>
          <a:xfrm>
            <a:off x="-426689" y="6616468"/>
            <a:ext cx="183328" cy="18332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0" name="椭圆 89">
            <a:extLst>
              <a:ext uri="{FF2B5EF4-FFF2-40B4-BE49-F238E27FC236}">
                <a16:creationId xmlns:a16="http://schemas.microsoft.com/office/drawing/2014/main" xmlns="" id="{A98785B2-5B12-47CB-B23C-D59F7CA7FC80}"/>
              </a:ext>
            </a:extLst>
          </p:cNvPr>
          <p:cNvSpPr/>
          <p:nvPr/>
        </p:nvSpPr>
        <p:spPr>
          <a:xfrm>
            <a:off x="853128" y="7124252"/>
            <a:ext cx="183328" cy="18332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1" name="椭圆 90">
            <a:extLst>
              <a:ext uri="{FF2B5EF4-FFF2-40B4-BE49-F238E27FC236}">
                <a16:creationId xmlns:a16="http://schemas.microsoft.com/office/drawing/2014/main" xmlns="" id="{6B039B02-10D2-4BB5-B3D5-5F2BB4642705}"/>
              </a:ext>
            </a:extLst>
          </p:cNvPr>
          <p:cNvSpPr/>
          <p:nvPr/>
        </p:nvSpPr>
        <p:spPr>
          <a:xfrm>
            <a:off x="1624600" y="5257880"/>
            <a:ext cx="109547" cy="109547"/>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2" name="椭圆 91">
            <a:extLst>
              <a:ext uri="{FF2B5EF4-FFF2-40B4-BE49-F238E27FC236}">
                <a16:creationId xmlns:a16="http://schemas.microsoft.com/office/drawing/2014/main" xmlns="" id="{37D0C73E-9288-46E2-A396-C37E016248AB}"/>
              </a:ext>
            </a:extLst>
          </p:cNvPr>
          <p:cNvSpPr/>
          <p:nvPr/>
        </p:nvSpPr>
        <p:spPr>
          <a:xfrm>
            <a:off x="1993926" y="6409997"/>
            <a:ext cx="109547" cy="109547"/>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3" name="椭圆 92">
            <a:extLst>
              <a:ext uri="{FF2B5EF4-FFF2-40B4-BE49-F238E27FC236}">
                <a16:creationId xmlns:a16="http://schemas.microsoft.com/office/drawing/2014/main" xmlns="" id="{AA2B84EF-5405-4EB3-B0B9-AD59D84B41D1}"/>
              </a:ext>
            </a:extLst>
          </p:cNvPr>
          <p:cNvSpPr/>
          <p:nvPr/>
        </p:nvSpPr>
        <p:spPr>
          <a:xfrm>
            <a:off x="2858544" y="6277577"/>
            <a:ext cx="327912" cy="327912"/>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4" name="椭圆 93">
            <a:extLst>
              <a:ext uri="{FF2B5EF4-FFF2-40B4-BE49-F238E27FC236}">
                <a16:creationId xmlns:a16="http://schemas.microsoft.com/office/drawing/2014/main" xmlns="" id="{4E2B8713-C0B8-4662-9F6F-66577F846090}"/>
              </a:ext>
            </a:extLst>
          </p:cNvPr>
          <p:cNvSpPr/>
          <p:nvPr/>
        </p:nvSpPr>
        <p:spPr>
          <a:xfrm>
            <a:off x="3534366" y="6377363"/>
            <a:ext cx="195943" cy="195943"/>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5" name="椭圆 94">
            <a:extLst>
              <a:ext uri="{FF2B5EF4-FFF2-40B4-BE49-F238E27FC236}">
                <a16:creationId xmlns:a16="http://schemas.microsoft.com/office/drawing/2014/main" xmlns="" id="{A0D36C64-5DAE-4C71-8487-76CBC215F2B7}"/>
              </a:ext>
            </a:extLst>
          </p:cNvPr>
          <p:cNvSpPr/>
          <p:nvPr/>
        </p:nvSpPr>
        <p:spPr>
          <a:xfrm>
            <a:off x="545211" y="5192152"/>
            <a:ext cx="195943" cy="195943"/>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6" name="椭圆 95">
            <a:extLst>
              <a:ext uri="{FF2B5EF4-FFF2-40B4-BE49-F238E27FC236}">
                <a16:creationId xmlns:a16="http://schemas.microsoft.com/office/drawing/2014/main" xmlns="" id="{B27FF1D2-3465-4656-8BC9-3942F3A728BC}"/>
              </a:ext>
            </a:extLst>
          </p:cNvPr>
          <p:cNvSpPr/>
          <p:nvPr/>
        </p:nvSpPr>
        <p:spPr>
          <a:xfrm>
            <a:off x="2176325" y="6590766"/>
            <a:ext cx="195943" cy="195943"/>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7" name="椭圆 96">
            <a:extLst>
              <a:ext uri="{FF2B5EF4-FFF2-40B4-BE49-F238E27FC236}">
                <a16:creationId xmlns:a16="http://schemas.microsoft.com/office/drawing/2014/main" xmlns="" id="{47A58F2C-70A7-4276-B522-E21D22ED5F32}"/>
              </a:ext>
            </a:extLst>
          </p:cNvPr>
          <p:cNvSpPr/>
          <p:nvPr/>
        </p:nvSpPr>
        <p:spPr>
          <a:xfrm>
            <a:off x="995972" y="5135002"/>
            <a:ext cx="195943" cy="195943"/>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8" name="椭圆 97">
            <a:extLst>
              <a:ext uri="{FF2B5EF4-FFF2-40B4-BE49-F238E27FC236}">
                <a16:creationId xmlns:a16="http://schemas.microsoft.com/office/drawing/2014/main" xmlns="" id="{674CCF02-1C3B-40E8-97B0-DDDB3BD8C1AA}"/>
              </a:ext>
            </a:extLst>
          </p:cNvPr>
          <p:cNvSpPr/>
          <p:nvPr/>
        </p:nvSpPr>
        <p:spPr>
          <a:xfrm>
            <a:off x="-2703405" y="5799599"/>
            <a:ext cx="327912" cy="327912"/>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9" name="椭圆 98">
            <a:extLst>
              <a:ext uri="{FF2B5EF4-FFF2-40B4-BE49-F238E27FC236}">
                <a16:creationId xmlns:a16="http://schemas.microsoft.com/office/drawing/2014/main" xmlns="" id="{B30D6279-4040-472C-A6C9-7A3F9DD73B16}"/>
              </a:ext>
            </a:extLst>
          </p:cNvPr>
          <p:cNvSpPr/>
          <p:nvPr/>
        </p:nvSpPr>
        <p:spPr>
          <a:xfrm>
            <a:off x="-1268186" y="6151709"/>
            <a:ext cx="327912" cy="327912"/>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0" name="椭圆 99">
            <a:extLst>
              <a:ext uri="{FF2B5EF4-FFF2-40B4-BE49-F238E27FC236}">
                <a16:creationId xmlns:a16="http://schemas.microsoft.com/office/drawing/2014/main" xmlns="" id="{6AD9D951-B2E9-4162-89BD-348E4E9C1C4E}"/>
              </a:ext>
            </a:extLst>
          </p:cNvPr>
          <p:cNvSpPr/>
          <p:nvPr/>
        </p:nvSpPr>
        <p:spPr>
          <a:xfrm>
            <a:off x="878885" y="5825054"/>
            <a:ext cx="147210" cy="147210"/>
          </a:xfrm>
          <a:prstGeom prst="ellipse">
            <a:avLst/>
          </a:prstGeom>
          <a:solidFill>
            <a:schemeClr val="bg1">
              <a:alpha val="4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1" name="椭圆 100">
            <a:extLst>
              <a:ext uri="{FF2B5EF4-FFF2-40B4-BE49-F238E27FC236}">
                <a16:creationId xmlns:a16="http://schemas.microsoft.com/office/drawing/2014/main" xmlns="" id="{78E1B8CC-C47B-4FD1-8DA3-91B78BF1AC5A}"/>
              </a:ext>
            </a:extLst>
          </p:cNvPr>
          <p:cNvSpPr/>
          <p:nvPr/>
        </p:nvSpPr>
        <p:spPr>
          <a:xfrm>
            <a:off x="1074088" y="6379131"/>
            <a:ext cx="246358" cy="246358"/>
          </a:xfrm>
          <a:prstGeom prst="ellipse">
            <a:avLst/>
          </a:prstGeom>
          <a:solidFill>
            <a:schemeClr val="bg1">
              <a:alpha val="4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2" name="椭圆 101">
            <a:extLst>
              <a:ext uri="{FF2B5EF4-FFF2-40B4-BE49-F238E27FC236}">
                <a16:creationId xmlns:a16="http://schemas.microsoft.com/office/drawing/2014/main" xmlns="" id="{8817ECEF-4124-4C8D-BC4E-E812BA80EB86}"/>
              </a:ext>
            </a:extLst>
          </p:cNvPr>
          <p:cNvSpPr/>
          <p:nvPr/>
        </p:nvSpPr>
        <p:spPr>
          <a:xfrm>
            <a:off x="809083" y="5979607"/>
            <a:ext cx="147210" cy="147210"/>
          </a:xfrm>
          <a:prstGeom prst="ellipse">
            <a:avLst/>
          </a:prstGeom>
          <a:solidFill>
            <a:schemeClr val="bg1">
              <a:alpha val="4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3" name="椭圆 102">
            <a:extLst>
              <a:ext uri="{FF2B5EF4-FFF2-40B4-BE49-F238E27FC236}">
                <a16:creationId xmlns:a16="http://schemas.microsoft.com/office/drawing/2014/main" xmlns="" id="{175D1C77-3903-4EF4-8182-D143F72D0038}"/>
              </a:ext>
            </a:extLst>
          </p:cNvPr>
          <p:cNvSpPr/>
          <p:nvPr/>
        </p:nvSpPr>
        <p:spPr>
          <a:xfrm>
            <a:off x="-3439067" y="5988014"/>
            <a:ext cx="246358" cy="246358"/>
          </a:xfrm>
          <a:prstGeom prst="ellipse">
            <a:avLst/>
          </a:prstGeom>
          <a:solidFill>
            <a:schemeClr val="bg1">
              <a:alpha val="4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4" name="椭圆 103">
            <a:extLst>
              <a:ext uri="{FF2B5EF4-FFF2-40B4-BE49-F238E27FC236}">
                <a16:creationId xmlns:a16="http://schemas.microsoft.com/office/drawing/2014/main" xmlns="" id="{B7477C01-1670-4B1D-A285-AAD0F2C763C4}"/>
              </a:ext>
            </a:extLst>
          </p:cNvPr>
          <p:cNvSpPr/>
          <p:nvPr/>
        </p:nvSpPr>
        <p:spPr>
          <a:xfrm>
            <a:off x="3672711" y="6829242"/>
            <a:ext cx="195943" cy="195943"/>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6" name="椭圆 105">
            <a:extLst>
              <a:ext uri="{FF2B5EF4-FFF2-40B4-BE49-F238E27FC236}">
                <a16:creationId xmlns:a16="http://schemas.microsoft.com/office/drawing/2014/main" xmlns="" id="{259063A1-E6E1-4C1B-8F03-0430F7B414B0}"/>
              </a:ext>
            </a:extLst>
          </p:cNvPr>
          <p:cNvSpPr/>
          <p:nvPr/>
        </p:nvSpPr>
        <p:spPr>
          <a:xfrm>
            <a:off x="-1923905" y="5831200"/>
            <a:ext cx="327912" cy="327912"/>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8" name="椭圆 107">
            <a:extLst>
              <a:ext uri="{FF2B5EF4-FFF2-40B4-BE49-F238E27FC236}">
                <a16:creationId xmlns:a16="http://schemas.microsoft.com/office/drawing/2014/main" xmlns="" id="{3B584015-9BBA-43D0-A7D1-48DF0E87143D}"/>
              </a:ext>
            </a:extLst>
          </p:cNvPr>
          <p:cNvSpPr/>
          <p:nvPr/>
        </p:nvSpPr>
        <p:spPr>
          <a:xfrm>
            <a:off x="1529605" y="6274540"/>
            <a:ext cx="195943" cy="195943"/>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9" name="椭圆 108">
            <a:extLst>
              <a:ext uri="{FF2B5EF4-FFF2-40B4-BE49-F238E27FC236}">
                <a16:creationId xmlns:a16="http://schemas.microsoft.com/office/drawing/2014/main" xmlns="" id="{9EBF45F3-9969-4783-9592-5C73394788B1}"/>
              </a:ext>
            </a:extLst>
          </p:cNvPr>
          <p:cNvSpPr/>
          <p:nvPr/>
        </p:nvSpPr>
        <p:spPr>
          <a:xfrm>
            <a:off x="839479" y="6073425"/>
            <a:ext cx="147210" cy="147210"/>
          </a:xfrm>
          <a:prstGeom prst="ellipse">
            <a:avLst/>
          </a:prstGeom>
          <a:solidFill>
            <a:schemeClr val="bg1">
              <a:alpha val="4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0" name="椭圆 109">
            <a:extLst>
              <a:ext uri="{FF2B5EF4-FFF2-40B4-BE49-F238E27FC236}">
                <a16:creationId xmlns:a16="http://schemas.microsoft.com/office/drawing/2014/main" xmlns="" id="{487AE68F-8E5B-45AA-AFB1-2C86E58ED47C}"/>
              </a:ext>
            </a:extLst>
          </p:cNvPr>
          <p:cNvSpPr/>
          <p:nvPr/>
        </p:nvSpPr>
        <p:spPr>
          <a:xfrm>
            <a:off x="1386270" y="5611633"/>
            <a:ext cx="147210" cy="147210"/>
          </a:xfrm>
          <a:prstGeom prst="ellipse">
            <a:avLst/>
          </a:prstGeom>
          <a:solidFill>
            <a:schemeClr val="bg1">
              <a:alpha val="4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1" name="椭圆 110">
            <a:extLst>
              <a:ext uri="{FF2B5EF4-FFF2-40B4-BE49-F238E27FC236}">
                <a16:creationId xmlns:a16="http://schemas.microsoft.com/office/drawing/2014/main" xmlns="" id="{7187F44A-9DBE-40D9-B7AC-338CFC80368E}"/>
              </a:ext>
            </a:extLst>
          </p:cNvPr>
          <p:cNvSpPr/>
          <p:nvPr/>
        </p:nvSpPr>
        <p:spPr>
          <a:xfrm>
            <a:off x="1904150" y="6804454"/>
            <a:ext cx="131638" cy="13163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2" name="椭圆 111">
            <a:extLst>
              <a:ext uri="{FF2B5EF4-FFF2-40B4-BE49-F238E27FC236}">
                <a16:creationId xmlns:a16="http://schemas.microsoft.com/office/drawing/2014/main" xmlns="" id="{4D8DC00A-55C8-4A0E-934E-8D7C68EBD475}"/>
              </a:ext>
            </a:extLst>
          </p:cNvPr>
          <p:cNvSpPr/>
          <p:nvPr/>
        </p:nvSpPr>
        <p:spPr>
          <a:xfrm>
            <a:off x="1158105" y="6614760"/>
            <a:ext cx="220298" cy="22029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3" name="椭圆 112">
            <a:extLst>
              <a:ext uri="{FF2B5EF4-FFF2-40B4-BE49-F238E27FC236}">
                <a16:creationId xmlns:a16="http://schemas.microsoft.com/office/drawing/2014/main" xmlns="" id="{9E270292-6AA7-4B7B-AB5B-BD5DD188F321}"/>
              </a:ext>
            </a:extLst>
          </p:cNvPr>
          <p:cNvSpPr/>
          <p:nvPr/>
        </p:nvSpPr>
        <p:spPr>
          <a:xfrm>
            <a:off x="1504489" y="6062030"/>
            <a:ext cx="131638" cy="13163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4" name="椭圆 113">
            <a:extLst>
              <a:ext uri="{FF2B5EF4-FFF2-40B4-BE49-F238E27FC236}">
                <a16:creationId xmlns:a16="http://schemas.microsoft.com/office/drawing/2014/main" xmlns="" id="{82F93C14-3E99-4FBE-BE6D-F33746E0BF74}"/>
              </a:ext>
            </a:extLst>
          </p:cNvPr>
          <p:cNvSpPr/>
          <p:nvPr/>
        </p:nvSpPr>
        <p:spPr>
          <a:xfrm>
            <a:off x="189080" y="6597983"/>
            <a:ext cx="220298" cy="22029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5" name="椭圆 114">
            <a:extLst>
              <a:ext uri="{FF2B5EF4-FFF2-40B4-BE49-F238E27FC236}">
                <a16:creationId xmlns:a16="http://schemas.microsoft.com/office/drawing/2014/main" xmlns="" id="{6B438104-7901-4B68-B12D-34B7135EE186}"/>
              </a:ext>
            </a:extLst>
          </p:cNvPr>
          <p:cNvSpPr/>
          <p:nvPr/>
        </p:nvSpPr>
        <p:spPr>
          <a:xfrm>
            <a:off x="1302346" y="6804454"/>
            <a:ext cx="131638" cy="13163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6" name="椭圆 115">
            <a:extLst>
              <a:ext uri="{FF2B5EF4-FFF2-40B4-BE49-F238E27FC236}">
                <a16:creationId xmlns:a16="http://schemas.microsoft.com/office/drawing/2014/main" xmlns="" id="{7BD530CF-D0A7-489F-BD18-4E9B8F8F5E46}"/>
              </a:ext>
            </a:extLst>
          </p:cNvPr>
          <p:cNvSpPr/>
          <p:nvPr/>
        </p:nvSpPr>
        <p:spPr>
          <a:xfrm>
            <a:off x="795804" y="6391498"/>
            <a:ext cx="220298" cy="22029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7" name="椭圆 116">
            <a:extLst>
              <a:ext uri="{FF2B5EF4-FFF2-40B4-BE49-F238E27FC236}">
                <a16:creationId xmlns:a16="http://schemas.microsoft.com/office/drawing/2014/main" xmlns="" id="{A465FA1D-5F5C-493A-92B9-BE5CE345003C}"/>
              </a:ext>
            </a:extLst>
          </p:cNvPr>
          <p:cNvSpPr/>
          <p:nvPr/>
        </p:nvSpPr>
        <p:spPr>
          <a:xfrm>
            <a:off x="2558564" y="4969658"/>
            <a:ext cx="1973942" cy="1973942"/>
          </a:xfrm>
          <a:prstGeom prst="ellipse">
            <a:avLst/>
          </a:prstGeom>
          <a:gradFill flip="none" rotWithShape="1">
            <a:gsLst>
              <a:gs pos="100000">
                <a:schemeClr val="bg1">
                  <a:alpha val="63000"/>
                </a:schemeClr>
              </a:gs>
              <a:gs pos="55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8" name="椭圆 117">
            <a:extLst>
              <a:ext uri="{FF2B5EF4-FFF2-40B4-BE49-F238E27FC236}">
                <a16:creationId xmlns:a16="http://schemas.microsoft.com/office/drawing/2014/main" xmlns="" id="{CA8C5228-00CB-4BBD-A4C5-79F93164FC4B}"/>
              </a:ext>
            </a:extLst>
          </p:cNvPr>
          <p:cNvSpPr/>
          <p:nvPr/>
        </p:nvSpPr>
        <p:spPr>
          <a:xfrm>
            <a:off x="3081045" y="5492139"/>
            <a:ext cx="928980" cy="928980"/>
          </a:xfrm>
          <a:prstGeom prst="ellipse">
            <a:avLst/>
          </a:prstGeom>
          <a:gradFill>
            <a:gsLst>
              <a:gs pos="21000">
                <a:schemeClr val="accent1">
                  <a:lumMod val="5000"/>
                  <a:lumOff val="95000"/>
                </a:schemeClr>
              </a:gs>
              <a:gs pos="57000">
                <a:schemeClr val="bg1">
                  <a:alpha val="73000"/>
                </a:schemeClr>
              </a:gs>
            </a:gsLst>
            <a:path path="circle">
              <a:fillToRect l="50000" t="50000" r="50000" b="50000"/>
            </a:path>
          </a:gradFill>
          <a:ln>
            <a:noFill/>
          </a:ln>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5" name="矩形 259">
            <a:extLst>
              <a:ext uri="{FF2B5EF4-FFF2-40B4-BE49-F238E27FC236}">
                <a16:creationId xmlns:a16="http://schemas.microsoft.com/office/drawing/2014/main" xmlns="" id="{A68212E6-97A9-4EDD-8ECA-458210A82247}"/>
              </a:ext>
            </a:extLst>
          </p:cNvPr>
          <p:cNvSpPr>
            <a:spLocks noChangeArrowheads="1"/>
          </p:cNvSpPr>
          <p:nvPr/>
        </p:nvSpPr>
        <p:spPr bwMode="auto">
          <a:xfrm>
            <a:off x="986689" y="2500968"/>
            <a:ext cx="10257044" cy="1612749"/>
          </a:xfrm>
          <a:prstGeom prst="rect">
            <a:avLst/>
          </a:prstGeom>
          <a:noFill/>
          <a:ln>
            <a:noFill/>
          </a:ln>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zh-CN" altLang="en-US" sz="4000" b="1" dirty="0" smtClean="0">
                <a:solidFill>
                  <a:srgbClr val="0070C0"/>
                </a:solidFill>
                <a:cs typeface="+mn-ea"/>
                <a:sym typeface="+mn-lt"/>
              </a:rPr>
              <a:t>二、教师开展学前儿童文学</a:t>
            </a:r>
            <a:r>
              <a:rPr lang="zh-CN" altLang="en-US" sz="4000" b="1" dirty="0">
                <a:solidFill>
                  <a:srgbClr val="0070C0"/>
                </a:solidFill>
                <a:cs typeface="+mn-ea"/>
                <a:sym typeface="+mn-lt"/>
              </a:rPr>
              <a:t>作品</a:t>
            </a:r>
            <a:r>
              <a:rPr lang="zh-CN" altLang="en-US" sz="4000" b="1" dirty="0" smtClean="0">
                <a:solidFill>
                  <a:srgbClr val="0070C0"/>
                </a:solidFill>
                <a:cs typeface="+mn-ea"/>
                <a:sym typeface="+mn-lt"/>
              </a:rPr>
              <a:t>活动必备技能</a:t>
            </a:r>
            <a:endParaRPr lang="zh-CN" altLang="en-US" sz="4000" b="1" dirty="0">
              <a:solidFill>
                <a:srgbClr val="0070C0"/>
              </a:solidFill>
              <a:cs typeface="+mn-ea"/>
              <a:sym typeface="+mn-lt"/>
            </a:endParaRPr>
          </a:p>
          <a:p>
            <a:pPr algn="ctr">
              <a:buNone/>
            </a:pPr>
            <a:endParaRPr lang="zh-CN" altLang="en-US" sz="5400" b="1" dirty="0">
              <a:cs typeface="+mn-ea"/>
              <a:sym typeface="+mn-lt"/>
            </a:endParaRPr>
          </a:p>
        </p:txBody>
      </p:sp>
      <p:sp>
        <p:nvSpPr>
          <p:cNvPr id="121" name="PA_矩形 19">
            <a:extLst>
              <a:ext uri="{FF2B5EF4-FFF2-40B4-BE49-F238E27FC236}">
                <a16:creationId xmlns:a16="http://schemas.microsoft.com/office/drawing/2014/main" xmlns="" id="{06C92921-0693-4CE6-AC38-A7C798F1FEB3}"/>
              </a:ext>
            </a:extLst>
          </p:cNvPr>
          <p:cNvSpPr/>
          <p:nvPr>
            <p:custDataLst>
              <p:tags r:id="rId1"/>
            </p:custDataLst>
          </p:nvPr>
        </p:nvSpPr>
        <p:spPr>
          <a:xfrm>
            <a:off x="3115738" y="4805068"/>
            <a:ext cx="5971818" cy="523220"/>
          </a:xfrm>
          <a:prstGeom prst="rect">
            <a:avLst/>
          </a:prstGeom>
        </p:spPr>
        <p:txBody>
          <a:bodyPr wrap="square">
            <a:spAutoFit/>
          </a:bodyPr>
          <a:lstStyle/>
          <a:p>
            <a:r>
              <a:rPr lang="zh-CN" altLang="en-US" sz="2800" b="1" dirty="0" smtClean="0">
                <a:solidFill>
                  <a:schemeClr val="tx1">
                    <a:lumMod val="75000"/>
                    <a:lumOff val="25000"/>
                  </a:schemeClr>
                </a:solidFill>
                <a:cs typeface="+mn-ea"/>
                <a:sym typeface="+mn-lt"/>
              </a:rPr>
              <a:t>    </a:t>
            </a:r>
            <a:endParaRPr lang="zh-CN" altLang="en-US" sz="2800" b="1" i="0" dirty="0">
              <a:effectLst/>
              <a:cs typeface="+mn-ea"/>
              <a:sym typeface="+mn-lt"/>
            </a:endParaRPr>
          </a:p>
        </p:txBody>
      </p:sp>
      <p:pic>
        <p:nvPicPr>
          <p:cNvPr id="10" name="几米 - 拥有Masbfca (广告配乐完整版)">
            <a:hlinkClick r:id="" action="ppaction://media"/>
            <a:extLst>
              <a:ext uri="{FF2B5EF4-FFF2-40B4-BE49-F238E27FC236}">
                <a16:creationId xmlns:a16="http://schemas.microsoft.com/office/drawing/2014/main" xmlns="" id="{2DBD9292-7227-4634-A198-4098DD8933D5}"/>
              </a:ext>
            </a:extLst>
          </p:cNvPr>
          <p:cNvPicPr>
            <a:picLocks noChangeAspect="1"/>
          </p:cNvPicPr>
          <p:nvPr>
            <a:audioFile r:link="rId3"/>
            <p:extLst>
              <p:ext uri="{DAA4B4D4-6D71-4841-9C94-3DE7FCFB9230}">
                <p14:media xmlns:p14="http://schemas.microsoft.com/office/powerpoint/2010/main" r:embed="rId2"/>
              </p:ext>
            </p:extLst>
          </p:nvPr>
        </p:nvPicPr>
        <p:blipFill>
          <a:blip r:embed="rId7"/>
          <a:stretch>
            <a:fillRect/>
          </a:stretch>
        </p:blipFill>
        <p:spPr>
          <a:xfrm>
            <a:off x="6077365" y="-1369943"/>
            <a:ext cx="609600" cy="609600"/>
          </a:xfrm>
          <a:prstGeom prst="rect">
            <a:avLst/>
          </a:prstGeom>
        </p:spPr>
      </p:pic>
    </p:spTree>
    <p:extLst>
      <p:ext uri="{BB962C8B-B14F-4D97-AF65-F5344CB8AC3E}">
        <p14:creationId xmlns:p14="http://schemas.microsoft.com/office/powerpoint/2010/main" val="21824286"/>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childTnLst>
                          </p:cTn>
                        </p:par>
                        <p:par>
                          <p:cTn id="7" fill="hold">
                            <p:stCondLst>
                              <p:cond delay="0"/>
                            </p:stCondLst>
                            <p:childTnLst>
                              <p:par>
                                <p:cTn id="8" presetID="41" presetClass="entr" presetSubtype="0" fill="hold" grpId="0" nodeType="afterEffect">
                                  <p:stCondLst>
                                    <p:cond delay="0"/>
                                  </p:stCondLst>
                                  <p:iterate type="lt">
                                    <p:tmPct val="10000"/>
                                  </p:iterate>
                                  <p:childTnLst>
                                    <p:set>
                                      <p:cBhvr>
                                        <p:cTn id="9" dur="1" fill="hold">
                                          <p:stCondLst>
                                            <p:cond delay="0"/>
                                          </p:stCondLst>
                                        </p:cTn>
                                        <p:tgtEl>
                                          <p:spTgt spid="105"/>
                                        </p:tgtEl>
                                        <p:attrNameLst>
                                          <p:attrName>style.visibility</p:attrName>
                                        </p:attrNameLst>
                                      </p:cBhvr>
                                      <p:to>
                                        <p:strVal val="visible"/>
                                      </p:to>
                                    </p:set>
                                    <p:anim calcmode="lin" valueType="num">
                                      <p:cBhvr>
                                        <p:cTn id="10" dur="500" fill="hold"/>
                                        <p:tgtEl>
                                          <p:spTgt spid="105"/>
                                        </p:tgtEl>
                                        <p:attrNameLst>
                                          <p:attrName>ppt_x</p:attrName>
                                        </p:attrNameLst>
                                      </p:cBhvr>
                                      <p:tavLst>
                                        <p:tav tm="0">
                                          <p:val>
                                            <p:strVal val="#ppt_x"/>
                                          </p:val>
                                        </p:tav>
                                        <p:tav tm="50000">
                                          <p:val>
                                            <p:strVal val="#ppt_x+.1"/>
                                          </p:val>
                                        </p:tav>
                                        <p:tav tm="100000">
                                          <p:val>
                                            <p:strVal val="#ppt_x"/>
                                          </p:val>
                                        </p:tav>
                                      </p:tavLst>
                                    </p:anim>
                                    <p:anim calcmode="lin" valueType="num">
                                      <p:cBhvr>
                                        <p:cTn id="11" dur="500" fill="hold"/>
                                        <p:tgtEl>
                                          <p:spTgt spid="105"/>
                                        </p:tgtEl>
                                        <p:attrNameLst>
                                          <p:attrName>ppt_y</p:attrName>
                                        </p:attrNameLst>
                                      </p:cBhvr>
                                      <p:tavLst>
                                        <p:tav tm="0">
                                          <p:val>
                                            <p:strVal val="#ppt_y"/>
                                          </p:val>
                                        </p:tav>
                                        <p:tav tm="100000">
                                          <p:val>
                                            <p:strVal val="#ppt_y"/>
                                          </p:val>
                                        </p:tav>
                                      </p:tavLst>
                                    </p:anim>
                                    <p:anim calcmode="lin" valueType="num">
                                      <p:cBhvr>
                                        <p:cTn id="12" dur="500" fill="hold"/>
                                        <p:tgtEl>
                                          <p:spTgt spid="105"/>
                                        </p:tgtEl>
                                        <p:attrNameLst>
                                          <p:attrName>ppt_h</p:attrName>
                                        </p:attrNameLst>
                                      </p:cBhvr>
                                      <p:tavLst>
                                        <p:tav tm="0">
                                          <p:val>
                                            <p:strVal val="#ppt_h/10"/>
                                          </p:val>
                                        </p:tav>
                                        <p:tav tm="50000">
                                          <p:val>
                                            <p:strVal val="#ppt_h+.01"/>
                                          </p:val>
                                        </p:tav>
                                        <p:tav tm="100000">
                                          <p:val>
                                            <p:strVal val="#ppt_h"/>
                                          </p:val>
                                        </p:tav>
                                      </p:tavLst>
                                    </p:anim>
                                    <p:anim calcmode="lin" valueType="num">
                                      <p:cBhvr>
                                        <p:cTn id="13" dur="500" fill="hold"/>
                                        <p:tgtEl>
                                          <p:spTgt spid="105"/>
                                        </p:tgtEl>
                                        <p:attrNameLst>
                                          <p:attrName>ppt_w</p:attrName>
                                        </p:attrNameLst>
                                      </p:cBhvr>
                                      <p:tavLst>
                                        <p:tav tm="0">
                                          <p:val>
                                            <p:strVal val="#ppt_w/10"/>
                                          </p:val>
                                        </p:tav>
                                        <p:tav tm="50000">
                                          <p:val>
                                            <p:strVal val="#ppt_w+.01"/>
                                          </p:val>
                                        </p:tav>
                                        <p:tav tm="100000">
                                          <p:val>
                                            <p:strVal val="#ppt_w"/>
                                          </p:val>
                                        </p:tav>
                                      </p:tavLst>
                                    </p:anim>
                                    <p:animEffect transition="in" filter="fade">
                                      <p:cBhvr>
                                        <p:cTn id="14" dur="500" tmFilter="0,0; .5, 1; 1, 1"/>
                                        <p:tgtEl>
                                          <p:spTgt spid="105"/>
                                        </p:tgtEl>
                                      </p:cBhvr>
                                    </p:animEffect>
                                  </p:childTnLst>
                                </p:cTn>
                              </p:par>
                            </p:childTnLst>
                          </p:cTn>
                        </p:par>
                        <p:par>
                          <p:cTn id="15" fill="hold">
                            <p:stCondLst>
                              <p:cond delay="1450"/>
                            </p:stCondLst>
                            <p:childTnLst>
                              <p:par>
                                <p:cTn id="16" presetID="26" presetClass="emph" presetSubtype="0" fill="hold" grpId="1" nodeType="afterEffect">
                                  <p:stCondLst>
                                    <p:cond delay="0"/>
                                  </p:stCondLst>
                                  <p:iterate type="lt">
                                    <p:tmPct val="0"/>
                                  </p:iterate>
                                  <p:childTnLst>
                                    <p:animEffect transition="out" filter="fade">
                                      <p:cBhvr>
                                        <p:cTn id="17" dur="500" tmFilter="0, 0; .2, .5; .8, .5; 1, 0"/>
                                        <p:tgtEl>
                                          <p:spTgt spid="105"/>
                                        </p:tgtEl>
                                      </p:cBhvr>
                                    </p:animEffect>
                                    <p:animScale>
                                      <p:cBhvr>
                                        <p:cTn id="18" dur="250" autoRev="1" fill="hold"/>
                                        <p:tgtEl>
                                          <p:spTgt spid="105"/>
                                        </p:tgtEl>
                                      </p:cBhvr>
                                      <p:by x="105000" y="105000"/>
                                    </p:animScale>
                                  </p:childTnLst>
                                </p:cTn>
                              </p:par>
                              <p:par>
                                <p:cTn id="19" presetID="2" presetClass="entr" presetSubtype="4" fill="hold" grpId="0" nodeType="withEffect">
                                  <p:stCondLst>
                                    <p:cond delay="1000"/>
                                  </p:stCondLst>
                                  <p:childTnLst>
                                    <p:set>
                                      <p:cBhvr>
                                        <p:cTn id="20" dur="1" fill="hold">
                                          <p:stCondLst>
                                            <p:cond delay="0"/>
                                          </p:stCondLst>
                                        </p:cTn>
                                        <p:tgtEl>
                                          <p:spTgt spid="121"/>
                                        </p:tgtEl>
                                        <p:attrNameLst>
                                          <p:attrName>style.visibility</p:attrName>
                                        </p:attrNameLst>
                                      </p:cBhvr>
                                      <p:to>
                                        <p:strVal val="visible"/>
                                      </p:to>
                                    </p:set>
                                    <p:anim calcmode="lin" valueType="num">
                                      <p:cBhvr additive="base">
                                        <p:cTn id="21" dur="500" fill="hold"/>
                                        <p:tgtEl>
                                          <p:spTgt spid="121"/>
                                        </p:tgtEl>
                                        <p:attrNameLst>
                                          <p:attrName>ppt_x</p:attrName>
                                        </p:attrNameLst>
                                      </p:cBhvr>
                                      <p:tavLst>
                                        <p:tav tm="0">
                                          <p:val>
                                            <p:strVal val="#ppt_x"/>
                                          </p:val>
                                        </p:tav>
                                        <p:tav tm="100000">
                                          <p:val>
                                            <p:strVal val="#ppt_x"/>
                                          </p:val>
                                        </p:tav>
                                      </p:tavLst>
                                    </p:anim>
                                    <p:anim calcmode="lin" valueType="num">
                                      <p:cBhvr additive="base">
                                        <p:cTn id="22" dur="500" fill="hold"/>
                                        <p:tgtEl>
                                          <p:spTgt spid="1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23" repeatCount="indefinite" fill="hold" display="0">
                  <p:stCondLst>
                    <p:cond delay="indefinite"/>
                  </p:stCondLst>
                  <p:endCondLst>
                    <p:cond evt="onStopAudio" delay="0">
                      <p:tgtEl>
                        <p:sldTgt/>
                      </p:tgtEl>
                    </p:cond>
                  </p:endCondLst>
                </p:cTn>
                <p:tgtEl>
                  <p:spTgt spid="10"/>
                </p:tgtEl>
              </p:cMediaNode>
            </p:audio>
          </p:childTnLst>
        </p:cTn>
      </p:par>
    </p:tnLst>
    <p:bldLst>
      <p:bldP spid="105" grpId="0"/>
      <p:bldP spid="105" grpId="1"/>
      <p:bldP spid="121"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BAD49515-C54E-40A8-934E-0FE6E8DEECDE"/>
  <p:tag name="ISPRING_SCORM_RATE_SLIDES" val="1"/>
  <p:tag name="ISPRINGONLINEFOLDERID" val="0"/>
  <p:tag name="ISPRINGONLINEFOLDERPATH" val="内容列表"/>
  <p:tag name="ISPRINGCLOUDFOLDERID" val="0"/>
  <p:tag name="ISPRINGCLOUDFOLDERPATH" val="资源库"/>
  <p:tag name="MH_CONTENTSID" val="323"/>
  <p:tag name="MH_SECTIONID" val="324,325,326,327,"/>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wQUAAIACAA5japKFQ6tKGQEAAAHEQAAHQAAAHVuaXZlcnNhbC9jb21tb25fbWVzc2FnZXMubG5nrVhtb9s2EP5eoP+BEFBgA7a0HdCiGBIHtMTYRGTJleg42QsERmJsIpSY6cVt9mm/Zj9sv2RHyk7ivkBSEsA2TMr33PHunrujD48/5wptRFlJXRw5bw/eOEgUqc5ksTpyFuzk5w8OqmpeZFzpQhw5hXbQ8ejli0PFi1XDVwK+v3yB0GEuqgqW1cis7tdIZkfOfJy44WyOg4vEDydhMqYTZ+Tq/IYXt8jXK/1H+cMv7z98fvvu/Y+Hr7eSfYDiGfb9fShkkd696QEUsCj0E0AjfhKQc+aMzOcwuXDBfBoQZ7T9Mkx6HpEzZ2Q+O+UWUUQClsQ+9UhC4yQImfWFTxjxnNGFbtCabwSqNdpI8QnVawGRrGUpUKVkZh+kGjaKRnQp88IZpkESkZhF1GU0DJxRrMvy9icLy5t6rUtQV6FMVvxSiczqhJyxz29KUYFqXkNOIXjVawm/1DmXxUGn6ggvaTBJWBj6cUICb7fjjEiRIa/kRs1AlAjHJAKAkleifIRsYrPMiiOs1DCEKZ1MfXgzY8JUrtYK3vVQO+YEYjAXRZcU5AiJILvieBlGnnEaqEIc3fCq+qTLbC8/HgaqC5gGbggp6LIH4Mxg7IAhxhIqR1mKtO4Cm5E4xhOSjMNzSGTgXThEIjwFup0OkbggMVCExF0yAT6jE2wS3lBsl/87fqXcpLO6RTxNQc64byN1U8GOcSmwwDKtOhimJiYfFxA2iv3v0LhFBe/a1UpuBNhRZqLsVASVxSWeyaKPC/pbcoKpT7wE0soLlwmzJc9ozPktKnSNeLbhRSrQpUh5A7l+C88ymdlnJs5W/1+N/BvxeltVXm0LUuCR81dD7dmrYd8wq6nAproW+U3dpdo4bGv+Y6wwOf1dE/oc/XH6Y5cEOKLh80Smknmj2qr75PjcWTY0Rp1GPNFT/aP13JbEbW0dUyhYY6n7SxDopqZ/QANU/aVocAKK5m2JhhpOi6sBOoNwCxBo9FiMM3DVngln4MIB8ksyjimD2WgpLitZd44dlo1tgL4d2hTmPCVqcU/GS3GlYcJRgm/a6QO6kI10Z0AfDDd7rYJR5oPJAQCu2uQBSCVzsD/rgbmYkZ0H2gK/d5KlblRmyavktS3y4NsmF1+PTVelzu2u4tUuedsmc/wUK9rDRa3S+YD2f8e/3vF5QL/HRykmOHKniYsDl5hB33BV9RQCChhX+CxOfDw24sCFnNfpGprplW6KrCdQO6t75AQD2PbMseBluv7vn397YnxhSbuLtru/DgIBYpsqSO7Afg90Lao/u0AYHu/L2UUfqe3dZifX86rDKGThs9wheNtacp3D1kG3XkjybdAwY9idzoAHsU173ZQwug1BmOHoFGqZncKd0YyX11AImdZqEIp1tUnAepj2++tlUytZiCGyT2sl5sCMzhPsefauDeRTMr1ue2YGN4p0e+lWcOnuC+ZOcQB19gs8kcl6IKBtTbsqBERv1/c033zdqe5Wlf3L4vD1g38w/gdQSwMEFAACAAgAOY2qSiRl/wsdAwAANgwAACcAAAB1bml2ZXJzYWwvZmxhc2hfcHVibGlzaGluZ19zZXR0aW5ncy54bWzVVt1u2jAUvucpLE+9LGm7dutQoKoKaFVbQIVp61VlYkOs+ieLbSi92tPswfYkO46Bgtp16Q/SJhQRH5/znV9/cXx0KwWasNxwrep4t7qDEVOJplyN6/jLoL19iJGxRFEitGJ1rDRGR41KnLmh4CbtM2tB1SCAUaaW2TpOrc1qUTSdTqvcZLnf1cJZwDfVRMsoy5lhyrI8ygSZwZ+dZczgOUIJAHikVnOzRqWCUByQLjR1giFOIXLFfVJEtAUxKY6C2pAkN+NcO0VPtNA5ysfDOn53eOx/C50A1eSSKV8T0wChF9saoZT7KIjo8zuGUsbHKYS7t4/RlFObFq+R14+jhygFdkideJQTDTVQdg4vmSWUWBKWwZ9lt9YsBEFEZ4pIngxgB/n867g5uP581Wtdnp92zq4H3e754LQXgihsonWcOFp3FENA2uUJW/qJibUkSSFusBkRYVgcrYoWaiOt1oLzazTUAmpfWMEYySGjHSLZSjf6N1y1QXMXoxEkImZ1fJxzIjDilgieLI2NGxrLbdH19qomAiwYT4Yu+vjefahOkpLcsNWwFjvG1zxpfNVOUDTTDgl+w5DVCPJ3Et5Shlabg0a5loUUxsciIzh4nHA2ZfSoqOkc8E+OrsCFdGAJs5oJZoOH747foSEb6RxwGZnAZIOcm4BffRZwRoy5ByWLGLf656fN1vVpp9n6tuUTJHRCVPJMcGg4k5ndCD6ZIaXtwg7KkRBnWNEUymmxVya36svbYLh0IrT5rZuxAr3BlmzGy3Ma89cISrtNyaQ4iP5wFdBwBDm0JGDCRgJ0wZVjZQETopBWYoZIArRm/LGecO0MSMIBDtDm5REGe8RVsRoDtYHHnLK8FOTO7t77/YMPHw8/1arRrx8/t580mhN+TxDvLjD+yZOUv6T9h2wYR56lHydtm7t/k7OvWv0yZe10y2h1z8poXYaPQm/lg1AqBCCRcTgUQCOCS24ZfcuReEFbX/UtDjOxmbZuMOfXjPJ/k3JYLa91a/e4OHr0oul3JFdcQiE8hS1vp42D/R24GT66VakA2vpdv1H5DVBLAwQUAAIACAA5japKicSvuLICAABVCgAAIQAAAHVuaXZlcnNhbC9mbGFzaF9za2luX3NldHRpbmdzLnhtbJVWbW/bIBD+vl8RZd/r7jWdRCO1aSZV6tZqrfod2xcbBYMFOF3+/TjAMU7sxsupUnjuebjjuCMlesvE8sNsRjLJpXoGY5goNCItNmP59TxtjJHiIpPCgDAXQqqK8vny40/3IYljnlPJHaipmg3NoAuzcJ8pkhDj2wJtTJDJqqZi/yALeZHSbFso2Yj8bGrlvgbFmdha5uWPxWo9GoAzbe4NVL2c1ldo0yS1Aq0BU/q+Rjur4jQF3ka6dJ+Jmi7U+6c/ku2YZsbJbj6hjclqWkC/yFc3aON8YXfv38oC7X2Bgb/GUr98RhulcroH1d/87ivaqELWTf0/PVIrWWBB+5r3L/Gg4ZLmdvwwq0u0swI8EAY6ewuhPO6sdxEpfI3nnuC4KsmfsK5HDwJeesphuaFcA0napXfqUr49NsYOyIEQQx3pyWb9RBsNS6OawOqwjvcH3pjII1IAOsar5E0FK59wROzjHX+1unVvRZzfAYsSVLALYJRhB3bM37auJ8wI7JjPnOXwKPj+hH7s8Zr2jm9puM2o/F7bq771gqB22darXbVejPSAk6uj0AFoOZXMYakxnRdWAd4aSRzmU0pOciKC7lhBDZPiF/LSvTuMJsmRI7TacGMRwwyHoX5zOdpXOr4vt57Qjv5XoTucX8+MfcSv59QYmpWV/VXS81nQ2SmxhZknwwp8Ji0d1L3YyEjjYo+JKqq2oF6k5FPDCGlAT91e+tEao5MkqgFJhqtMwiZD5RdNlYJa21tj0LZNH/O8khUlt3/mlcEb5H3BiNMrTWm3E5QdujICQgsAVVnZ9qxfeE/VcMM47KCd/AhwBx47GdG2R8fa7cY8wMbEDReQSR0ZHoquU2Je3zEgeLV5DSu8Z0LXG5pqd7Te4J97ltvXDJsvJnkgNFNva+s/LaIF8d/Jf1BLAwQUAAIACAA5japKRnag/PICAABHCwAAJgAAAHVuaXZlcnNhbC9odG1sX3B1Ymxpc2hpbmdfc2V0dGluZ3MueG1szVbdTtswFL7vU1ieuKQBxjZWpUWIgkBjtKKdNq7Qaew2Fo6d2U5LudrT7MH2JDuO29IK1gVEp6mKGh+f850/ny+OD+8yScbcWKFVk+7WdyjhKtFMqFGTfumfbh9QYh0oBlIr3qRKU3LYqsV5MZDCpj3uHKpagjDKNnLXpKlzeSOKJpNJXdjc+F0tC4f4tp7oLMoNt1w5bqJcwhT/3DTnls4QKgDgk2k1M2vVaoTEAemzZoXkRDCMXAmfFMgzl0kaBa0BJLcjowvFjrXUhpjRoEnfHBz531wnILVFxpUviW2h0ItdAxgTPgiQPXHPScrFKMVo9/YpmQjm0vI18vpx9BilxA6Zg0c51lgC5WbwGXfAwEFYBn+O3zk7FwQRmyrIRNLHHeLTb9J2/+bsuntydXF++emm3+lc9M+7IYjSJlrFiaNVRzEGpAuT8IWfGJyDJMW40WYI0vI4WhbN1YZarQTn12SgJZa+tKJkiJHKaZMeGQGSEuFAimSx68CMuDsVEnPwtrv1oXL0ATDkm6RgLF92NN+xvopJ66suJCNTXRApbjlxmmBGRYZvKSfL5SZDo7NSKsE6YqVgnIwFn3B2WFZpBvgnR9foIivQEg9fLrkLHr4X4p4M+FAbxOUwxqOKcmEDfv1ZwDlY+wAK8xi3ehfn7ZOb88v2ybctnyCwMajkmeDYQp7lbiP4MCVKu7kdliOBwvKyKUywcq9KbvWXt8GKrJChza/djCXoDbZkM16e05i/RlDZbQrjchD9cJXQOIICWxIwcSPBcReq4FUBE1BEKzklkCBRWT/WY6ELi5IwwAHavjzCYE+EKlcj/HKgR8O4qQS5s7v3dv/d+w8HHxv16NePn9trjWYU3pXg3QUOP15L4gsif8yGceS582kadqb4Vyx8fdKrUqjLThWtzqcqWleB5rtLFF8pBKSFUTjmSAxSZMJx9ppNfkGj1n8vQxtfqVEbzGLtcft/kwirxfVo5T4UR09e2GooX738tmq/AVBLAwQUAAIACAA5japKRfj+kpgBAAAfBgAAHwAAAHVuaXZlcnNhbC9odG1sX3NraW5fc2V0dGluZ3MuanONlE1vwjAMhu/8iiq7Toh9dtsNDSZN4jBp3KYd0mJKRZpUSdrRIf776vDRJk0H8YW+PH0du7K3g6A+JCbBS7A1v83zh/1sNEBNywKubZ316BnqRLF0AfM0A5ZyIA5SHl89ybuG8BkTbkyj6hNtVcuPCPxnSZlq47nHQno05dFKn+GPB9z4wF+rtENZ+5JafY4KrQUfxoJr4HrIhcyoYcjVmzntCh1YlCDPoEsag2UamtNHNo4PIUabi0WWU17NRCKGEY3XiRQFX/TlX1U5yPqLr/fA6Dl8nVp2LFX6XUPmJp4+YfSTuQSl4JD3cYrhhRmNgLV8R+b8g1rG3YIcukxVqo/0+AajTec0gU6XnsYYNsZrr043Q4wup2Gj98TdLYZFMFqB7FhN7jEsUORFfsEHzKVIsCMdtNvzE8oEXaQ8OaQeYXg5vCza9nWvKdRcf0KsERLOCK08E5n1bY4Lxl57B1c5WWe+mWc+kfvE/mXlis0Wsu6j3UWCz18BoVrTeJXV+6FejnUjqFyDnAvB6gK+z13VzTXY/QFQSwMEFAACAAgAOY2qSj08L9HBAAAA5QEAABoAAAB1bml2ZXJzYWwvaTE4bl9wcmVzZXRzLnhtbJ2RsQrCMBCG9z5FuN3EbqUkdRPcHHSWmqYaaS8ll1of35SKdJGAQyD/8X0/JCd3r75jT+PJOlSQ8y0wg9o1Fm8Kzqf9pgBGocam7hwaBeiA7apM2rzAozdkArFYgaTgHsJQCjFNE7c0+NhArhtDLCauXS/i6R2K2RTDosLilvYv+zODKssYk9fRduGAVbzHtCCMvFYwOxeN3GLrQPwCGpMATKrBUAJofQJ4DAnAjytAiu+b56RHCvGjYpBitZ4qewNQSwMEFAACAAgAOY2qSgzStqxuAAAAbgAAABwAAAB1bml2ZXJzYWwvbG9jYWxfc2V0dGluZ3MueG1ss7GvyM1RKEstKs7Mz7NVMtQzUFJIzUvOT8nMS7dVCg1x07VQUiguScxLSczJz0u1VcrLV1Kwt+OyyclPTswJTi0pASosVijISaxMLQpJzQUySlL9EnOBKp+2rnjZvEJBV+HJ/nXPpuxU0rfjAgBQSwMEFAACAAgARJRXRyO0Tvv7AgAAsAgAABQAAAB1bml2ZXJzYWwvcGxheWVyLnhtbK1V30/bMBB+LtL+h8jv2C0dA6oExJDQHsaE1LHtrTKJm3hN4sx2COWv39nO76VsSHtolZzv++58993Fv3rOUu+JScVFHqAFniOP5aGIeB4H6OHr7fE5urp8d+QXKd0z6fEoQGXODYCmyIuYCiUvNIDvqU4C1DNgYEZeIbmQXO+B+xS420gnS/TuaAYuuQpQonWxIqSqKswVIPJYibQ0JAqHIiOFZIrlmkni0kBeg13pv6Phl4mc6H3BVA9Z6LcHrklajmfFByTVEgsZk5P5fEF+3H1ehwnL6DHPlaZ5yJAHlZzZUj7ScHcnojJlythmvktyzbQ2SVjbzNcrvjjPPSXDADmHTcaUojFTOM1jRByWTID9bUpVUvOoAa3hVTte81q/jXnfNG62c6RzLsrHlKsEjvqQzjoJ9Mkwqp/Z61oFPTQKujVMyJPsV8kli+zrt1aM8wVyAVvF2TyxqkI4gKdbGmoh9zcAAxXVHcRt07BrGraglgO30dcdBWpuu2VUl5I1pZr5Tzxi4guVkhpZXGpZMp+MjDWWDME+cVeum9Q1xE90lp7+Q2+M36g1P9VrnbGA/9GYT0DU1oTnEXu+5eCjWQY11QyKbWxYFyk2MbucVPmY9XQ9MLkc66bARTxNZcxgDCOqKens5BCUSarAJSzlCNs7OAhOeJyk8NOTDOPTgzQZlbtJht7BQXAqwt0EtDW3ZSTjOo7E1CrIJxPrxA9LpUXGX6w8B3tGr6wOXxu55ui64O3B2fyPURzEaAZziyZWl3nq7avm8N7MqVadz6ZwloFaYR6YLgvn1cxCWYx8IralZapv+jk1+7AHHeU8NR3TXN9B76Ja8xfmVTwyX7rF0tQkYUYzAfpwvuwxQD9huwzCW9OhiFuRN3XAmNg3928r2mz5unWu64c67EMNnzirHMbN1EdQRyxFmUejHuKi+4ioFHbatWTUS9kWbrQ4AZGKIkDv4aG+88XpRXfls8VFg7V53bvALpc3rPQ64U5BpNZ1exG/3g3w+BtQSwMEFAACAAgAOY2qSjXb2a1oAQAA8wIAACkAAAB1bml2ZXJzYWwvc2tpbl9jdXN0b21pemF0aW9uX3NldHRpbmdzLnhtbI1S22obMRB9z1eI/IAljW4LW4OuxZCHQhPyvPWqYYmjLSuFhKKPrzatcdy6tJqnmXPmDDM6fX6ckn3OZX6avg9lmtPnWMqUHvL2CqF+Px/m5dMScyx5c6rcT2mcX3bp67zWWjWXIY3DMtoVzVuMwttDSmrlVMuYYRRJ5qlXyHluG9aB68A2zFFi+81vEj91l7iPqVxW7Tdn6J8Nu5TjUnZpjK9bOGe/h843+LgM49R4eSvYGvU4tTq2BmKES+4r1QAgkOWOOFyl7KQmyGPGMVSjKFBAhHPSiUok5dCy0ImmwnwnEJOMUVepp60baW0ctVVCR4hu07zqbA3BSIwRIQSYq1xAMBg1NjQNDWo9IDgwIKo2mihAwQYTWPXOC8uRol5gXJkxgPHpuKft3p/rVP3vdY7n/IfgxS+4iK7e2lwwV79/XpZGvo1P3w5DiejLkONu/HAd7m5urn958s2/R8Zq1LbxX339A1BLAwQUAAIACAA5japK0TugVX0BAABlFwAAFwAAAHVuaXZlcnNhbC91bml2ZXJzYWwucG5n6wzwc+flkuJiYGDg9fRwCWJgYOlhYGDO52ADiuxXdOQFUozFQe5ODOvOybwEcljSHX0dGRg29nP/SWQF8jkLPCKLGRj4DoMw4/H8FSkMDGK/PF0cQyri3t42XLU6QMIt8Ln9PhOzMKUlnEsEg37e43xyb/dBwSNfD67695jFzEK2ftv73xvXvd6oc/r22zJmoJkPuGt/nc9wXMz5966/wa1tb78kAwUZ9t3PcJ6/t/ni448WtRxA/oHSHrcvfG7rr7/+wgiSv24cddHkX7C1NROQU2C7WNT3s818OZDUjnkXu5ZtZgYrUpUAiQg0CYJ4iqOcUc4oZ5QzyhnljHJGOaOcUc4oZ5QzyhnljHJGOaOcUc4oZ5QzyhkWHMOzn2uqQIwHVW7as66V2trCx4p/70MaK378f1uudS0DdJDZ5BufW/L333+/KIJE7udvWXi+runijc8/baalWv4FDUU3vDeOupDhtN+6rz4+aMUn1e8MSSClnq5+LuucEpoAUEsDBBQAAgAIADmNqkohgr+ESgAAAGsAAAAbAAAAdW5pdmVyc2FsL3VuaXZlcnNhbC5wbmcueG1ss7GvyM1RKEstKs7Mz7NVMtQzULK34+WyKShKLctMLVeoAIoBBSFASaESyDVCcMszU0oyQCpMDBCCGamZ6RkltkoWpqZwQX2gmQBQSwECAAAUAAIACABDlFdHDcAxHsABAADaAwAADwAAAAAAAAABAAAAAAAAAAAAbm9uZS9wbGF5ZXIueG1sUEsBAgAAFAACAAgAOY2qShUOrShkBAAABxEAAB0AAAAAAAAAAQAAAAAA7QEAAHVuaXZlcnNhbC9jb21tb25fbWVzc2FnZXMubG5nUEsBAgAAFAACAAgAOY2qSiRl/wsdAwAANgwAACcAAAAAAAAAAQAAAAAAjAYAAHVuaXZlcnNhbC9mbGFzaF9wdWJsaXNoaW5nX3NldHRpbmdzLnhtbFBLAQIAABQAAgAIADmNqkqJxK+4sgIAAFUKAAAhAAAAAAAAAAEAAAAAAO4JAAB1bml2ZXJzYWwvZmxhc2hfc2tpbl9zZXR0aW5ncy54bWxQSwECAAAUAAIACAA5japKRnag/PICAABHCwAAJgAAAAAAAAABAAAAAADfDAAAdW5pdmVyc2FsL2h0bWxfcHVibGlzaGluZ19zZXR0aW5ncy54bWxQSwECAAAUAAIACAA5japKRfj+kpgBAAAfBgAAHwAAAAAAAAABAAAAAAAVEAAAdW5pdmVyc2FsL2h0bWxfc2tpbl9zZXR0aW5ncy5qc1BLAQIAABQAAgAIADmNqko9PC/RwQAAAOUBAAAaAAAAAAAAAAEAAAAAAOoRAAB1bml2ZXJzYWwvaTE4bl9wcmVzZXRzLnhtbFBLAQIAABQAAgAIADmNqkoM0rasbgAAAG4AAAAcAAAAAAAAAAEAAAAAAOMSAAB1bml2ZXJzYWwvbG9jYWxfc2V0dGluZ3MueG1sUEsBAgAAFAACAAgARJRXRyO0Tvv7AgAAsAgAABQAAAAAAAAAAQAAAAAAixMAAHVuaXZlcnNhbC9wbGF5ZXIueG1sUEsBAgAAFAACAAgAOY2qSjXb2a1oAQAA8wIAACkAAAAAAAAAAQAAAAAAuBYAAHVuaXZlcnNhbC9za2luX2N1c3RvbWl6YXRpb25fc2V0dGluZ3MueG1sUEsBAgAAFAACAAgAOY2qStE7oFV9AQAAZRcAABcAAAAAAAAAAAAAAAAAZxgAAHVuaXZlcnNhbC91bml2ZXJzYWwucG5nUEsBAgAAFAACAAgAOY2qSiGCv4RKAAAAawAAABsAAAAAAAAAAQAAAAAAGRoAAHVuaXZlcnNhbC91bml2ZXJzYWwucG5nLnhtbFBLBQYAAAAADAAMAIYDAACcGgAAAAA="/>
  <p:tag name="ISPRING_SCORM_ENDPOINT" val="&lt;endpoint&gt;&lt;enable&gt;0&lt;/enable&gt;&lt;lrs&gt;http://&lt;/lrs&gt;&lt;auth&gt;0&lt;/auth&gt;&lt;login&gt;&lt;/login&gt;&lt;password&gt;&lt;/password&gt;&lt;key&gt;&lt;/key&gt;&lt;name&gt;&lt;/name&gt;&lt;email&gt;&lt;/email&gt;&lt;/endpoint&gt;&#10;"/>
  <p:tag name="ISPRING_PRESENTATION_TITLE" val="韩范淡雅小清新PPT"/>
</p:tagLst>
</file>

<file path=ppt/tags/tag10.xml><?xml version="1.0" encoding="utf-8"?>
<p:tagLst xmlns:a="http://schemas.openxmlformats.org/drawingml/2006/main" xmlns:r="http://schemas.openxmlformats.org/officeDocument/2006/relationships" xmlns:p="http://schemas.openxmlformats.org/presentationml/2006/main">
  <p:tag name="MH" val="20170626211327"/>
  <p:tag name="MH_LIBRARY" val="CONTENTS"/>
  <p:tag name="MH_TYPE" val="ENTRY"/>
  <p:tag name="ID" val="545813"/>
  <p:tag name="MH_ORDER" val="1"/>
  <p:tag name="PA" val="v3.2.0"/>
</p:tagLst>
</file>

<file path=ppt/tags/tag100.xml><?xml version="1.0" encoding="utf-8"?>
<p:tagLst xmlns:a="http://schemas.openxmlformats.org/drawingml/2006/main" xmlns:r="http://schemas.openxmlformats.org/officeDocument/2006/relationships" xmlns:p="http://schemas.openxmlformats.org/presentationml/2006/main">
  <p:tag name="MH" val="20170626211327"/>
  <p:tag name="MH_LIBRARY" val="CONTENTS"/>
  <p:tag name="MH_TYPE" val="OTHERS"/>
  <p:tag name="ID" val="545813"/>
  <p:tag name="PA" val="v3.2.0"/>
</p:tagLst>
</file>

<file path=ppt/tags/tag101.xml><?xml version="1.0" encoding="utf-8"?>
<p:tagLst xmlns:a="http://schemas.openxmlformats.org/drawingml/2006/main" xmlns:r="http://schemas.openxmlformats.org/officeDocument/2006/relationships" xmlns:p="http://schemas.openxmlformats.org/presentationml/2006/main">
  <p:tag name="MH" val="20170626211327"/>
  <p:tag name="MH_LIBRARY" val="CONTENTS"/>
  <p:tag name="MH_TYPE" val="OTHERS"/>
  <p:tag name="ID" val="545813"/>
  <p:tag name="PA" val="v3.2.0"/>
</p:tagLst>
</file>

<file path=ppt/tags/tag102.xml><?xml version="1.0" encoding="utf-8"?>
<p:tagLst xmlns:a="http://schemas.openxmlformats.org/drawingml/2006/main" xmlns:r="http://schemas.openxmlformats.org/officeDocument/2006/relationships" xmlns:p="http://schemas.openxmlformats.org/presentationml/2006/main">
  <p:tag name="MH" val="20170626211327"/>
  <p:tag name="MH_LIBRARY" val="CONTENTS"/>
  <p:tag name="MH_AUTOCOLOR" val="TRUE"/>
  <p:tag name="ID" val="545813"/>
  <p:tag name="MH_TYPE" val="CONTENTS_SECTION"/>
</p:tagLst>
</file>

<file path=ppt/tags/tag103.xml><?xml version="1.0" encoding="utf-8"?>
<p:tagLst xmlns:a="http://schemas.openxmlformats.org/drawingml/2006/main" xmlns:r="http://schemas.openxmlformats.org/officeDocument/2006/relationships" xmlns:p="http://schemas.openxmlformats.org/presentationml/2006/main">
  <p:tag name="MH" val="20170626211327"/>
  <p:tag name="MH_LIBRARY" val="CONTENTS"/>
  <p:tag name="MH_TYPE" val="ENTRY"/>
  <p:tag name="ID" val="545813"/>
  <p:tag name="MH_ORDER" val="2"/>
  <p:tag name="PA" val="v3.2.0"/>
</p:tagLst>
</file>

<file path=ppt/tags/tag104.xml><?xml version="1.0" encoding="utf-8"?>
<p:tagLst xmlns:a="http://schemas.openxmlformats.org/drawingml/2006/main" xmlns:r="http://schemas.openxmlformats.org/officeDocument/2006/relationships" xmlns:p="http://schemas.openxmlformats.org/presentationml/2006/main">
  <p:tag name="MH" val="20170626211327"/>
  <p:tag name="MH_LIBRARY" val="CONTENTS"/>
  <p:tag name="MH_TYPE" val="ENTRY"/>
  <p:tag name="ID" val="545813"/>
  <p:tag name="MH_ORDER" val="3"/>
  <p:tag name="PA" val="v3.2.0"/>
</p:tagLst>
</file>

<file path=ppt/tags/tag105.xml><?xml version="1.0" encoding="utf-8"?>
<p:tagLst xmlns:a="http://schemas.openxmlformats.org/drawingml/2006/main" xmlns:r="http://schemas.openxmlformats.org/officeDocument/2006/relationships" xmlns:p="http://schemas.openxmlformats.org/presentationml/2006/main">
  <p:tag name="MH" val="20170626211327"/>
  <p:tag name="MH_LIBRARY" val="CONTENTS"/>
  <p:tag name="MH_TYPE" val="ENTRY"/>
  <p:tag name="ID" val="545813"/>
  <p:tag name="MH_ORDER" val="4"/>
  <p:tag name="PA" val="v3.2.0"/>
</p:tagLst>
</file>

<file path=ppt/tags/tag106.xml><?xml version="1.0" encoding="utf-8"?>
<p:tagLst xmlns:a="http://schemas.openxmlformats.org/drawingml/2006/main" xmlns:r="http://schemas.openxmlformats.org/officeDocument/2006/relationships" xmlns:p="http://schemas.openxmlformats.org/presentationml/2006/main">
  <p:tag name="MH" val="20170626211327"/>
  <p:tag name="MH_LIBRARY" val="CONTENTS"/>
  <p:tag name="MH_TYPE" val="ENTRY"/>
  <p:tag name="ID" val="545813"/>
  <p:tag name="MH_ORDER" val="1"/>
  <p:tag name="PA" val="v3.2.0"/>
</p:tagLst>
</file>

<file path=ppt/tags/tag107.xml><?xml version="1.0" encoding="utf-8"?>
<p:tagLst xmlns:a="http://schemas.openxmlformats.org/drawingml/2006/main" xmlns:r="http://schemas.openxmlformats.org/officeDocument/2006/relationships" xmlns:p="http://schemas.openxmlformats.org/presentationml/2006/main">
  <p:tag name="MH" val="20170626211327"/>
  <p:tag name="MH_LIBRARY" val="CONTENTS"/>
  <p:tag name="MH_TYPE" val="OTHERS"/>
  <p:tag name="ID" val="545813"/>
  <p:tag name="PA" val="v3.2.0"/>
</p:tagLst>
</file>

<file path=ppt/tags/tag108.xml><?xml version="1.0" encoding="utf-8"?>
<p:tagLst xmlns:a="http://schemas.openxmlformats.org/drawingml/2006/main" xmlns:r="http://schemas.openxmlformats.org/officeDocument/2006/relationships" xmlns:p="http://schemas.openxmlformats.org/presentationml/2006/main">
  <p:tag name="MH" val="20170626211327"/>
  <p:tag name="MH_LIBRARY" val="CONTENTS"/>
  <p:tag name="MH_TYPE" val="OTHERS"/>
  <p:tag name="ID" val="545813"/>
  <p:tag name="PA" val="v3.2.0"/>
</p:tagLst>
</file>

<file path=ppt/tags/tag109.xml><?xml version="1.0" encoding="utf-8"?>
<p:tagLst xmlns:a="http://schemas.openxmlformats.org/drawingml/2006/main" xmlns:r="http://schemas.openxmlformats.org/officeDocument/2006/relationships" xmlns:p="http://schemas.openxmlformats.org/presentationml/2006/main">
  <p:tag name="MH" val="20170626211327"/>
  <p:tag name="MH_LIBRARY" val="CONTENTS"/>
  <p:tag name="MH_TYPE" val="OTHERS"/>
  <p:tag name="ID" val="545813"/>
  <p:tag name="PA" val="v3.2.0"/>
</p:tagLst>
</file>

<file path=ppt/tags/tag11.xml><?xml version="1.0" encoding="utf-8"?>
<p:tagLst xmlns:a="http://schemas.openxmlformats.org/drawingml/2006/main" xmlns:r="http://schemas.openxmlformats.org/officeDocument/2006/relationships" xmlns:p="http://schemas.openxmlformats.org/presentationml/2006/main">
  <p:tag name="MH" val="20170626211327"/>
  <p:tag name="MH_LIBRARY" val="CONTENTS"/>
  <p:tag name="MH_TYPE" val="OTHERS"/>
  <p:tag name="ID" val="545813"/>
  <p:tag name="PA" val="v3.2.0"/>
</p:tagLst>
</file>

<file path=ppt/tags/tag110.xml><?xml version="1.0" encoding="utf-8"?>
<p:tagLst xmlns:a="http://schemas.openxmlformats.org/drawingml/2006/main" xmlns:r="http://schemas.openxmlformats.org/officeDocument/2006/relationships" xmlns:p="http://schemas.openxmlformats.org/presentationml/2006/main">
  <p:tag name="MH" val="20170626211327"/>
  <p:tag name="MH_LIBRARY" val="CONTENTS"/>
  <p:tag name="MH_AUTOCOLOR" val="TRUE"/>
  <p:tag name="ID" val="545813"/>
  <p:tag name="MH_TYPE" val="CONTENTS_SECTION"/>
</p:tagLst>
</file>

<file path=ppt/tags/tag111.xml><?xml version="1.0" encoding="utf-8"?>
<p:tagLst xmlns:a="http://schemas.openxmlformats.org/drawingml/2006/main" xmlns:r="http://schemas.openxmlformats.org/officeDocument/2006/relationships" xmlns:p="http://schemas.openxmlformats.org/presentationml/2006/main">
  <p:tag name="MH" val="20170626211327"/>
  <p:tag name="MH_LIBRARY" val="CONTENTS"/>
  <p:tag name="MH_TYPE" val="ENTRY"/>
  <p:tag name="ID" val="545813"/>
  <p:tag name="MH_ORDER" val="2"/>
  <p:tag name="PA" val="v3.2.0"/>
</p:tagLst>
</file>

<file path=ppt/tags/tag112.xml><?xml version="1.0" encoding="utf-8"?>
<p:tagLst xmlns:a="http://schemas.openxmlformats.org/drawingml/2006/main" xmlns:r="http://schemas.openxmlformats.org/officeDocument/2006/relationships" xmlns:p="http://schemas.openxmlformats.org/presentationml/2006/main">
  <p:tag name="MH" val="20170626211327"/>
  <p:tag name="MH_LIBRARY" val="CONTENTS"/>
  <p:tag name="MH_TYPE" val="ENTRY"/>
  <p:tag name="ID" val="545813"/>
  <p:tag name="MH_ORDER" val="3"/>
  <p:tag name="PA" val="v3.2.0"/>
</p:tagLst>
</file>

<file path=ppt/tags/tag113.xml><?xml version="1.0" encoding="utf-8"?>
<p:tagLst xmlns:a="http://schemas.openxmlformats.org/drawingml/2006/main" xmlns:r="http://schemas.openxmlformats.org/officeDocument/2006/relationships" xmlns:p="http://schemas.openxmlformats.org/presentationml/2006/main">
  <p:tag name="MH" val="20170626211327"/>
  <p:tag name="MH_LIBRARY" val="CONTENTS"/>
  <p:tag name="MH_TYPE" val="ENTRY"/>
  <p:tag name="ID" val="545813"/>
  <p:tag name="MH_ORDER" val="4"/>
  <p:tag name="PA" val="v3.2.0"/>
</p:tagLst>
</file>

<file path=ppt/tags/tag114.xml><?xml version="1.0" encoding="utf-8"?>
<p:tagLst xmlns:a="http://schemas.openxmlformats.org/drawingml/2006/main" xmlns:r="http://schemas.openxmlformats.org/officeDocument/2006/relationships" xmlns:p="http://schemas.openxmlformats.org/presentationml/2006/main">
  <p:tag name="MH" val="20170626211327"/>
  <p:tag name="MH_LIBRARY" val="CONTENTS"/>
  <p:tag name="MH_TYPE" val="ENTRY"/>
  <p:tag name="ID" val="545813"/>
  <p:tag name="MH_ORDER" val="1"/>
  <p:tag name="PA" val="v3.2.0"/>
</p:tagLst>
</file>

<file path=ppt/tags/tag115.xml><?xml version="1.0" encoding="utf-8"?>
<p:tagLst xmlns:a="http://schemas.openxmlformats.org/drawingml/2006/main" xmlns:r="http://schemas.openxmlformats.org/officeDocument/2006/relationships" xmlns:p="http://schemas.openxmlformats.org/presentationml/2006/main">
  <p:tag name="MH" val="20170626211327"/>
  <p:tag name="MH_LIBRARY" val="CONTENTS"/>
  <p:tag name="MH_TYPE" val="OTHERS"/>
  <p:tag name="ID" val="545813"/>
  <p:tag name="PA" val="v3.2.0"/>
</p:tagLst>
</file>

<file path=ppt/tags/tag116.xml><?xml version="1.0" encoding="utf-8"?>
<p:tagLst xmlns:a="http://schemas.openxmlformats.org/drawingml/2006/main" xmlns:r="http://schemas.openxmlformats.org/officeDocument/2006/relationships" xmlns:p="http://schemas.openxmlformats.org/presentationml/2006/main">
  <p:tag name="MH" val="20170626211327"/>
  <p:tag name="MH_LIBRARY" val="CONTENTS"/>
  <p:tag name="MH_TYPE" val="OTHERS"/>
  <p:tag name="ID" val="545813"/>
  <p:tag name="PA" val="v3.2.0"/>
</p:tagLst>
</file>

<file path=ppt/tags/tag117.xml><?xml version="1.0" encoding="utf-8"?>
<p:tagLst xmlns:a="http://schemas.openxmlformats.org/drawingml/2006/main" xmlns:r="http://schemas.openxmlformats.org/officeDocument/2006/relationships" xmlns:p="http://schemas.openxmlformats.org/presentationml/2006/main">
  <p:tag name="MH" val="20170626211327"/>
  <p:tag name="MH_LIBRARY" val="CONTENTS"/>
  <p:tag name="MH_TYPE" val="OTHERS"/>
  <p:tag name="ID" val="545813"/>
  <p:tag name="PA" val="v3.2.0"/>
</p:tagLst>
</file>

<file path=ppt/tags/tag118.xml><?xml version="1.0" encoding="utf-8"?>
<p:tagLst xmlns:a="http://schemas.openxmlformats.org/drawingml/2006/main" xmlns:r="http://schemas.openxmlformats.org/officeDocument/2006/relationships" xmlns:p="http://schemas.openxmlformats.org/presentationml/2006/main">
  <p:tag name="PA" val="v3.2.0"/>
</p:tagLst>
</file>

<file path=ppt/tags/tag119.xml><?xml version="1.0" encoding="utf-8"?>
<p:tagLst xmlns:a="http://schemas.openxmlformats.org/drawingml/2006/main" xmlns:r="http://schemas.openxmlformats.org/officeDocument/2006/relationships" xmlns:p="http://schemas.openxmlformats.org/presentationml/2006/main">
  <p:tag name="MH" val="20170626211327"/>
  <p:tag name="MH_LIBRARY" val="CONTENTS"/>
  <p:tag name="MH_AUTOCOLOR" val="TRUE"/>
  <p:tag name="ID" val="545813"/>
  <p:tag name="MH_TYPE" val="CONTENTS_SECTION"/>
</p:tagLst>
</file>

<file path=ppt/tags/tag12.xml><?xml version="1.0" encoding="utf-8"?>
<p:tagLst xmlns:a="http://schemas.openxmlformats.org/drawingml/2006/main" xmlns:r="http://schemas.openxmlformats.org/officeDocument/2006/relationships" xmlns:p="http://schemas.openxmlformats.org/presentationml/2006/main">
  <p:tag name="MH" val="20170626211327"/>
  <p:tag name="MH_LIBRARY" val="CONTENTS"/>
  <p:tag name="MH_TYPE" val="OTHERS"/>
  <p:tag name="ID" val="545813"/>
  <p:tag name="PA" val="v3.2.0"/>
</p:tagLst>
</file>

<file path=ppt/tags/tag120.xml><?xml version="1.0" encoding="utf-8"?>
<p:tagLst xmlns:a="http://schemas.openxmlformats.org/drawingml/2006/main" xmlns:r="http://schemas.openxmlformats.org/officeDocument/2006/relationships" xmlns:p="http://schemas.openxmlformats.org/presentationml/2006/main">
  <p:tag name="MH" val="20170626211327"/>
  <p:tag name="MH_LIBRARY" val="CONTENTS"/>
  <p:tag name="MH_TYPE" val="ENTRY"/>
  <p:tag name="ID" val="545813"/>
  <p:tag name="MH_ORDER" val="2"/>
  <p:tag name="PA" val="v3.2.0"/>
</p:tagLst>
</file>

<file path=ppt/tags/tag121.xml><?xml version="1.0" encoding="utf-8"?>
<p:tagLst xmlns:a="http://schemas.openxmlformats.org/drawingml/2006/main" xmlns:r="http://schemas.openxmlformats.org/officeDocument/2006/relationships" xmlns:p="http://schemas.openxmlformats.org/presentationml/2006/main">
  <p:tag name="MH" val="20170626211327"/>
  <p:tag name="MH_LIBRARY" val="CONTENTS"/>
  <p:tag name="MH_TYPE" val="ENTRY"/>
  <p:tag name="ID" val="545813"/>
  <p:tag name="MH_ORDER" val="3"/>
  <p:tag name="PA" val="v3.2.0"/>
</p:tagLst>
</file>

<file path=ppt/tags/tag122.xml><?xml version="1.0" encoding="utf-8"?>
<p:tagLst xmlns:a="http://schemas.openxmlformats.org/drawingml/2006/main" xmlns:r="http://schemas.openxmlformats.org/officeDocument/2006/relationships" xmlns:p="http://schemas.openxmlformats.org/presentationml/2006/main">
  <p:tag name="MH" val="20170626211327"/>
  <p:tag name="MH_LIBRARY" val="CONTENTS"/>
  <p:tag name="MH_TYPE" val="ENTRY"/>
  <p:tag name="ID" val="545813"/>
  <p:tag name="MH_ORDER" val="4"/>
  <p:tag name="PA" val="v3.2.0"/>
</p:tagLst>
</file>

<file path=ppt/tags/tag123.xml><?xml version="1.0" encoding="utf-8"?>
<p:tagLst xmlns:a="http://schemas.openxmlformats.org/drawingml/2006/main" xmlns:r="http://schemas.openxmlformats.org/officeDocument/2006/relationships" xmlns:p="http://schemas.openxmlformats.org/presentationml/2006/main">
  <p:tag name="MH" val="20170626211327"/>
  <p:tag name="MH_LIBRARY" val="CONTENTS"/>
  <p:tag name="MH_TYPE" val="ENTRY"/>
  <p:tag name="ID" val="545813"/>
  <p:tag name="MH_ORDER" val="1"/>
  <p:tag name="PA" val="v3.2.0"/>
</p:tagLst>
</file>

<file path=ppt/tags/tag124.xml><?xml version="1.0" encoding="utf-8"?>
<p:tagLst xmlns:a="http://schemas.openxmlformats.org/drawingml/2006/main" xmlns:r="http://schemas.openxmlformats.org/officeDocument/2006/relationships" xmlns:p="http://schemas.openxmlformats.org/presentationml/2006/main">
  <p:tag name="MH" val="20170626211327"/>
  <p:tag name="MH_LIBRARY" val="CONTENTS"/>
  <p:tag name="MH_TYPE" val="OTHERS"/>
  <p:tag name="ID" val="545813"/>
  <p:tag name="PA" val="v3.2.0"/>
</p:tagLst>
</file>

<file path=ppt/tags/tag125.xml><?xml version="1.0" encoding="utf-8"?>
<p:tagLst xmlns:a="http://schemas.openxmlformats.org/drawingml/2006/main" xmlns:r="http://schemas.openxmlformats.org/officeDocument/2006/relationships" xmlns:p="http://schemas.openxmlformats.org/presentationml/2006/main">
  <p:tag name="MH" val="20170626211327"/>
  <p:tag name="MH_LIBRARY" val="CONTENTS"/>
  <p:tag name="MH_TYPE" val="OTHERS"/>
  <p:tag name="ID" val="545813"/>
  <p:tag name="PA" val="v3.2.0"/>
</p:tagLst>
</file>

<file path=ppt/tags/tag126.xml><?xml version="1.0" encoding="utf-8"?>
<p:tagLst xmlns:a="http://schemas.openxmlformats.org/drawingml/2006/main" xmlns:r="http://schemas.openxmlformats.org/officeDocument/2006/relationships" xmlns:p="http://schemas.openxmlformats.org/presentationml/2006/main">
  <p:tag name="MH" val="20170626211327"/>
  <p:tag name="MH_LIBRARY" val="CONTENTS"/>
  <p:tag name="MH_TYPE" val="OTHERS"/>
  <p:tag name="ID" val="545813"/>
  <p:tag name="PA" val="v3.2.0"/>
</p:tagLst>
</file>

<file path=ppt/tags/tag127.xml><?xml version="1.0" encoding="utf-8"?>
<p:tagLst xmlns:a="http://schemas.openxmlformats.org/drawingml/2006/main" xmlns:r="http://schemas.openxmlformats.org/officeDocument/2006/relationships" xmlns:p="http://schemas.openxmlformats.org/presentationml/2006/main">
  <p:tag name="PA" val="v3.2.0"/>
</p:tagLst>
</file>

<file path=ppt/tags/tag128.xml><?xml version="1.0" encoding="utf-8"?>
<p:tagLst xmlns:a="http://schemas.openxmlformats.org/drawingml/2006/main" xmlns:r="http://schemas.openxmlformats.org/officeDocument/2006/relationships" xmlns:p="http://schemas.openxmlformats.org/presentationml/2006/main">
  <p:tag name="PA" val="v3.2.0"/>
</p:tagLst>
</file>

<file path=ppt/tags/tag129.xml><?xml version="1.0" encoding="utf-8"?>
<p:tagLst xmlns:a="http://schemas.openxmlformats.org/drawingml/2006/main" xmlns:r="http://schemas.openxmlformats.org/officeDocument/2006/relationships" xmlns:p="http://schemas.openxmlformats.org/presentationml/2006/main">
  <p:tag name="PA" val="v3.2.0"/>
</p:tagLst>
</file>

<file path=ppt/tags/tag13.xml><?xml version="1.0" encoding="utf-8"?>
<p:tagLst xmlns:a="http://schemas.openxmlformats.org/drawingml/2006/main" xmlns:r="http://schemas.openxmlformats.org/officeDocument/2006/relationships" xmlns:p="http://schemas.openxmlformats.org/presentationml/2006/main">
  <p:tag name="MH" val="20170626211327"/>
  <p:tag name="MH_LIBRARY" val="CONTENTS"/>
  <p:tag name="MH_TYPE" val="OTHERS"/>
  <p:tag name="ID" val="545813"/>
  <p:tag name="PA" val="v3.2.0"/>
</p:tagLst>
</file>

<file path=ppt/tags/tag130.xml><?xml version="1.0" encoding="utf-8"?>
<p:tagLst xmlns:a="http://schemas.openxmlformats.org/drawingml/2006/main" xmlns:r="http://schemas.openxmlformats.org/officeDocument/2006/relationships" xmlns:p="http://schemas.openxmlformats.org/presentationml/2006/main">
  <p:tag name="PA" val="v3.2.0"/>
</p:tagLst>
</file>

<file path=ppt/tags/tag131.xml><?xml version="1.0" encoding="utf-8"?>
<p:tagLst xmlns:a="http://schemas.openxmlformats.org/drawingml/2006/main" xmlns:r="http://schemas.openxmlformats.org/officeDocument/2006/relationships" xmlns:p="http://schemas.openxmlformats.org/presentationml/2006/main">
  <p:tag name="PA" val="v3.2.0"/>
</p:tagLst>
</file>

<file path=ppt/tags/tag132.xml><?xml version="1.0" encoding="utf-8"?>
<p:tagLst xmlns:a="http://schemas.openxmlformats.org/drawingml/2006/main" xmlns:r="http://schemas.openxmlformats.org/officeDocument/2006/relationships" xmlns:p="http://schemas.openxmlformats.org/presentationml/2006/main">
  <p:tag name="PA" val="v3.2.0"/>
</p:tagLst>
</file>

<file path=ppt/tags/tag133.xml><?xml version="1.0" encoding="utf-8"?>
<p:tagLst xmlns:a="http://schemas.openxmlformats.org/drawingml/2006/main" xmlns:r="http://schemas.openxmlformats.org/officeDocument/2006/relationships" xmlns:p="http://schemas.openxmlformats.org/presentationml/2006/main">
  <p:tag name="PA" val="v3.2.0"/>
</p:tagLst>
</file>

<file path=ppt/tags/tag134.xml><?xml version="1.0" encoding="utf-8"?>
<p:tagLst xmlns:a="http://schemas.openxmlformats.org/drawingml/2006/main" xmlns:r="http://schemas.openxmlformats.org/officeDocument/2006/relationships" xmlns:p="http://schemas.openxmlformats.org/presentationml/2006/main">
  <p:tag name="PA" val="v3.2.0"/>
</p:tagLst>
</file>

<file path=ppt/tags/tag135.xml><?xml version="1.0" encoding="utf-8"?>
<p:tagLst xmlns:a="http://schemas.openxmlformats.org/drawingml/2006/main" xmlns:r="http://schemas.openxmlformats.org/officeDocument/2006/relationships" xmlns:p="http://schemas.openxmlformats.org/presentationml/2006/main">
  <p:tag name="PA" val="v3.2.0"/>
</p:tagLst>
</file>

<file path=ppt/tags/tag136.xml><?xml version="1.0" encoding="utf-8"?>
<p:tagLst xmlns:a="http://schemas.openxmlformats.org/drawingml/2006/main" xmlns:r="http://schemas.openxmlformats.org/officeDocument/2006/relationships" xmlns:p="http://schemas.openxmlformats.org/presentationml/2006/main">
  <p:tag name="PA" val="v3.2.0"/>
</p:tagLst>
</file>

<file path=ppt/tags/tag137.xml><?xml version="1.0" encoding="utf-8"?>
<p:tagLst xmlns:a="http://schemas.openxmlformats.org/drawingml/2006/main" xmlns:r="http://schemas.openxmlformats.org/officeDocument/2006/relationships" xmlns:p="http://schemas.openxmlformats.org/presentationml/2006/main">
  <p:tag name="PA" val="v3.2.0"/>
</p:tagLst>
</file>

<file path=ppt/tags/tag138.xml><?xml version="1.0" encoding="utf-8"?>
<p:tagLst xmlns:a="http://schemas.openxmlformats.org/drawingml/2006/main" xmlns:r="http://schemas.openxmlformats.org/officeDocument/2006/relationships" xmlns:p="http://schemas.openxmlformats.org/presentationml/2006/main">
  <p:tag name="PA" val="v3.2.0"/>
</p:tagLst>
</file>

<file path=ppt/tags/tag139.xml><?xml version="1.0" encoding="utf-8"?>
<p:tagLst xmlns:a="http://schemas.openxmlformats.org/drawingml/2006/main" xmlns:r="http://schemas.openxmlformats.org/officeDocument/2006/relationships" xmlns:p="http://schemas.openxmlformats.org/presentationml/2006/main">
  <p:tag name="PA" val="v3.2.0"/>
</p:tagLst>
</file>

<file path=ppt/tags/tag14.xml><?xml version="1.0" encoding="utf-8"?>
<p:tagLst xmlns:a="http://schemas.openxmlformats.org/drawingml/2006/main" xmlns:r="http://schemas.openxmlformats.org/officeDocument/2006/relationships" xmlns:p="http://schemas.openxmlformats.org/presentationml/2006/main">
  <p:tag name="MH" val="20170626211327"/>
  <p:tag name="MH_LIBRARY" val="CONTENTS"/>
  <p:tag name="MH_TYPE" val="NUMBER"/>
  <p:tag name="ID" val="545813"/>
  <p:tag name="MH_ORDER" val="4"/>
  <p:tag name="PA" val="v3.2.0"/>
</p:tagLst>
</file>

<file path=ppt/tags/tag140.xml><?xml version="1.0" encoding="utf-8"?>
<p:tagLst xmlns:a="http://schemas.openxmlformats.org/drawingml/2006/main" xmlns:r="http://schemas.openxmlformats.org/officeDocument/2006/relationships" xmlns:p="http://schemas.openxmlformats.org/presentationml/2006/main">
  <p:tag name="PA" val="v3.2.0"/>
</p:tagLst>
</file>

<file path=ppt/tags/tag141.xml><?xml version="1.0" encoding="utf-8"?>
<p:tagLst xmlns:a="http://schemas.openxmlformats.org/drawingml/2006/main" xmlns:r="http://schemas.openxmlformats.org/officeDocument/2006/relationships" xmlns:p="http://schemas.openxmlformats.org/presentationml/2006/main">
  <p:tag name="PA" val="v3.2.0"/>
</p:tagLst>
</file>

<file path=ppt/tags/tag142.xml><?xml version="1.0" encoding="utf-8"?>
<p:tagLst xmlns:a="http://schemas.openxmlformats.org/drawingml/2006/main" xmlns:r="http://schemas.openxmlformats.org/officeDocument/2006/relationships" xmlns:p="http://schemas.openxmlformats.org/presentationml/2006/main">
  <p:tag name="PA" val="v3.2.0"/>
</p:tagLst>
</file>

<file path=ppt/tags/tag143.xml><?xml version="1.0" encoding="utf-8"?>
<p:tagLst xmlns:a="http://schemas.openxmlformats.org/drawingml/2006/main" xmlns:r="http://schemas.openxmlformats.org/officeDocument/2006/relationships" xmlns:p="http://schemas.openxmlformats.org/presentationml/2006/main">
  <p:tag name="PA" val="v3.2.0"/>
</p:tagLst>
</file>

<file path=ppt/tags/tag144.xml><?xml version="1.0" encoding="utf-8"?>
<p:tagLst xmlns:a="http://schemas.openxmlformats.org/drawingml/2006/main" xmlns:r="http://schemas.openxmlformats.org/officeDocument/2006/relationships" xmlns:p="http://schemas.openxmlformats.org/presentationml/2006/main">
  <p:tag name="PA" val="v3.2.0"/>
</p:tagLst>
</file>

<file path=ppt/tags/tag145.xml><?xml version="1.0" encoding="utf-8"?>
<p:tagLst xmlns:a="http://schemas.openxmlformats.org/drawingml/2006/main" xmlns:r="http://schemas.openxmlformats.org/officeDocument/2006/relationships" xmlns:p="http://schemas.openxmlformats.org/presentationml/2006/main">
  <p:tag name="PA" val="v3.2.0"/>
</p:tagLst>
</file>

<file path=ppt/tags/tag146.xml><?xml version="1.0" encoding="utf-8"?>
<p:tagLst xmlns:a="http://schemas.openxmlformats.org/drawingml/2006/main" xmlns:r="http://schemas.openxmlformats.org/officeDocument/2006/relationships" xmlns:p="http://schemas.openxmlformats.org/presentationml/2006/main">
  <p:tag name="PA" val="v3.2.0"/>
</p:tagLst>
</file>

<file path=ppt/tags/tag147.xml><?xml version="1.0" encoding="utf-8"?>
<p:tagLst xmlns:a="http://schemas.openxmlformats.org/drawingml/2006/main" xmlns:r="http://schemas.openxmlformats.org/officeDocument/2006/relationships" xmlns:p="http://schemas.openxmlformats.org/presentationml/2006/main">
  <p:tag name="PA" val="v3.2.0"/>
</p:tagLst>
</file>

<file path=ppt/tags/tag148.xml><?xml version="1.0" encoding="utf-8"?>
<p:tagLst xmlns:a="http://schemas.openxmlformats.org/drawingml/2006/main" xmlns:r="http://schemas.openxmlformats.org/officeDocument/2006/relationships" xmlns:p="http://schemas.openxmlformats.org/presentationml/2006/main">
  <p:tag name="PA" val="v3.2.0"/>
</p:tagLst>
</file>

<file path=ppt/tags/tag149.xml><?xml version="1.0" encoding="utf-8"?>
<p:tagLst xmlns:a="http://schemas.openxmlformats.org/drawingml/2006/main" xmlns:r="http://schemas.openxmlformats.org/officeDocument/2006/relationships" xmlns:p="http://schemas.openxmlformats.org/presentationml/2006/main">
  <p:tag name="PA" val="v3.2.0"/>
</p:tagLst>
</file>

<file path=ppt/tags/tag15.xml><?xml version="1.0" encoding="utf-8"?>
<p:tagLst xmlns:a="http://schemas.openxmlformats.org/drawingml/2006/main" xmlns:r="http://schemas.openxmlformats.org/officeDocument/2006/relationships" xmlns:p="http://schemas.openxmlformats.org/presentationml/2006/main">
  <p:tag name="MH" val="20170626211327"/>
  <p:tag name="MH_LIBRARY" val="CONTENTS"/>
  <p:tag name="MH_TYPE" val="ENTRY"/>
  <p:tag name="ID" val="545813"/>
  <p:tag name="MH_ORDER" val="4"/>
  <p:tag name="PA" val="v3.2.0"/>
</p:tagLst>
</file>

<file path=ppt/tags/tag150.xml><?xml version="1.0" encoding="utf-8"?>
<p:tagLst xmlns:a="http://schemas.openxmlformats.org/drawingml/2006/main" xmlns:r="http://schemas.openxmlformats.org/officeDocument/2006/relationships" xmlns:p="http://schemas.openxmlformats.org/presentationml/2006/main">
  <p:tag name="PA" val="v3.2.0"/>
</p:tagLst>
</file>

<file path=ppt/tags/tag151.xml><?xml version="1.0" encoding="utf-8"?>
<p:tagLst xmlns:a="http://schemas.openxmlformats.org/drawingml/2006/main" xmlns:r="http://schemas.openxmlformats.org/officeDocument/2006/relationships" xmlns:p="http://schemas.openxmlformats.org/presentationml/2006/main">
  <p:tag name="PA" val="v3.2.0"/>
</p:tagLst>
</file>

<file path=ppt/tags/tag152.xml><?xml version="1.0" encoding="utf-8"?>
<p:tagLst xmlns:a="http://schemas.openxmlformats.org/drawingml/2006/main" xmlns:r="http://schemas.openxmlformats.org/officeDocument/2006/relationships" xmlns:p="http://schemas.openxmlformats.org/presentationml/2006/main">
  <p:tag name="PA" val="v3.2.0"/>
</p:tagLst>
</file>

<file path=ppt/tags/tag153.xml><?xml version="1.0" encoding="utf-8"?>
<p:tagLst xmlns:a="http://schemas.openxmlformats.org/drawingml/2006/main" xmlns:r="http://schemas.openxmlformats.org/officeDocument/2006/relationships" xmlns:p="http://schemas.openxmlformats.org/presentationml/2006/main">
  <p:tag name="PA" val="v3.2.0"/>
</p:tagLst>
</file>

<file path=ppt/tags/tag154.xml><?xml version="1.0" encoding="utf-8"?>
<p:tagLst xmlns:a="http://schemas.openxmlformats.org/drawingml/2006/main" xmlns:r="http://schemas.openxmlformats.org/officeDocument/2006/relationships" xmlns:p="http://schemas.openxmlformats.org/presentationml/2006/main">
  <p:tag name="MH" val="20170626211327"/>
  <p:tag name="MH_LIBRARY" val="CONTENTS"/>
  <p:tag name="MH_AUTOCOLOR" val="TRUE"/>
  <p:tag name="ID" val="545813"/>
  <p:tag name="MH_TYPE" val="CONTENTS_SECTION"/>
</p:tagLst>
</file>

<file path=ppt/tags/tag155.xml><?xml version="1.0" encoding="utf-8"?>
<p:tagLst xmlns:a="http://schemas.openxmlformats.org/drawingml/2006/main" xmlns:r="http://schemas.openxmlformats.org/officeDocument/2006/relationships" xmlns:p="http://schemas.openxmlformats.org/presentationml/2006/main">
  <p:tag name="MH" val="20170626211327"/>
  <p:tag name="MH_LIBRARY" val="CONTENTS"/>
  <p:tag name="MH_TYPE" val="ENTRY"/>
  <p:tag name="ID" val="545813"/>
  <p:tag name="MH_ORDER" val="2"/>
  <p:tag name="PA" val="v3.2.0"/>
</p:tagLst>
</file>

<file path=ppt/tags/tag156.xml><?xml version="1.0" encoding="utf-8"?>
<p:tagLst xmlns:a="http://schemas.openxmlformats.org/drawingml/2006/main" xmlns:r="http://schemas.openxmlformats.org/officeDocument/2006/relationships" xmlns:p="http://schemas.openxmlformats.org/presentationml/2006/main">
  <p:tag name="MH" val="20170626211327"/>
  <p:tag name="MH_LIBRARY" val="CONTENTS"/>
  <p:tag name="MH_TYPE" val="ENTRY"/>
  <p:tag name="ID" val="545813"/>
  <p:tag name="MH_ORDER" val="3"/>
  <p:tag name="PA" val="v3.2.0"/>
</p:tagLst>
</file>

<file path=ppt/tags/tag157.xml><?xml version="1.0" encoding="utf-8"?>
<p:tagLst xmlns:a="http://schemas.openxmlformats.org/drawingml/2006/main" xmlns:r="http://schemas.openxmlformats.org/officeDocument/2006/relationships" xmlns:p="http://schemas.openxmlformats.org/presentationml/2006/main">
  <p:tag name="MH" val="20170626211327"/>
  <p:tag name="MH_LIBRARY" val="CONTENTS"/>
  <p:tag name="MH_TYPE" val="ENTRY"/>
  <p:tag name="ID" val="545813"/>
  <p:tag name="MH_ORDER" val="4"/>
  <p:tag name="PA" val="v3.2.0"/>
</p:tagLst>
</file>

<file path=ppt/tags/tag158.xml><?xml version="1.0" encoding="utf-8"?>
<p:tagLst xmlns:a="http://schemas.openxmlformats.org/drawingml/2006/main" xmlns:r="http://schemas.openxmlformats.org/officeDocument/2006/relationships" xmlns:p="http://schemas.openxmlformats.org/presentationml/2006/main">
  <p:tag name="MH" val="20170626211327"/>
  <p:tag name="MH_LIBRARY" val="CONTENTS"/>
  <p:tag name="MH_TYPE" val="ENTRY"/>
  <p:tag name="ID" val="545813"/>
  <p:tag name="MH_ORDER" val="1"/>
  <p:tag name="PA" val="v3.2.0"/>
</p:tagLst>
</file>

<file path=ppt/tags/tag159.xml><?xml version="1.0" encoding="utf-8"?>
<p:tagLst xmlns:a="http://schemas.openxmlformats.org/drawingml/2006/main" xmlns:r="http://schemas.openxmlformats.org/officeDocument/2006/relationships" xmlns:p="http://schemas.openxmlformats.org/presentationml/2006/main">
  <p:tag name="MH" val="20170626211327"/>
  <p:tag name="MH_LIBRARY" val="CONTENTS"/>
  <p:tag name="MH_TYPE" val="OTHERS"/>
  <p:tag name="ID" val="545813"/>
  <p:tag name="PA" val="v3.2.0"/>
</p:tagLst>
</file>

<file path=ppt/tags/tag16.xml><?xml version="1.0" encoding="utf-8"?>
<p:tagLst xmlns:a="http://schemas.openxmlformats.org/drawingml/2006/main" xmlns:r="http://schemas.openxmlformats.org/officeDocument/2006/relationships" xmlns:p="http://schemas.openxmlformats.org/presentationml/2006/main">
  <p:tag name="MH" val="20170626211327"/>
  <p:tag name="MH_LIBRARY" val="CONTENTS"/>
  <p:tag name="MH_TYPE" val="NUMBER"/>
  <p:tag name="ID" val="545813"/>
  <p:tag name="MH_ORDER" val="1"/>
  <p:tag name="PA" val="v3.2.0"/>
</p:tagLst>
</file>

<file path=ppt/tags/tag160.xml><?xml version="1.0" encoding="utf-8"?>
<p:tagLst xmlns:a="http://schemas.openxmlformats.org/drawingml/2006/main" xmlns:r="http://schemas.openxmlformats.org/officeDocument/2006/relationships" xmlns:p="http://schemas.openxmlformats.org/presentationml/2006/main">
  <p:tag name="MH" val="20170626211327"/>
  <p:tag name="MH_LIBRARY" val="CONTENTS"/>
  <p:tag name="MH_TYPE" val="OTHERS"/>
  <p:tag name="ID" val="545813"/>
  <p:tag name="PA" val="v3.2.0"/>
</p:tagLst>
</file>

<file path=ppt/tags/tag161.xml><?xml version="1.0" encoding="utf-8"?>
<p:tagLst xmlns:a="http://schemas.openxmlformats.org/drawingml/2006/main" xmlns:r="http://schemas.openxmlformats.org/officeDocument/2006/relationships" xmlns:p="http://schemas.openxmlformats.org/presentationml/2006/main">
  <p:tag name="MH" val="20170626211327"/>
  <p:tag name="MH_LIBRARY" val="CONTENTS"/>
  <p:tag name="MH_TYPE" val="OTHERS"/>
  <p:tag name="ID" val="545813"/>
  <p:tag name="PA" val="v3.2.0"/>
</p:tagLst>
</file>

<file path=ppt/tags/tag162.xml><?xml version="1.0" encoding="utf-8"?>
<p:tagLst xmlns:a="http://schemas.openxmlformats.org/drawingml/2006/main" xmlns:r="http://schemas.openxmlformats.org/officeDocument/2006/relationships" xmlns:p="http://schemas.openxmlformats.org/presentationml/2006/main">
  <p:tag name="MH" val="20170626211327"/>
  <p:tag name="MH_LIBRARY" val="CONTENTS"/>
  <p:tag name="MH_AUTOCOLOR" val="TRUE"/>
  <p:tag name="ID" val="545813"/>
  <p:tag name="MH_TYPE" val="CONTENTS_SECTION"/>
</p:tagLst>
</file>

<file path=ppt/tags/tag163.xml><?xml version="1.0" encoding="utf-8"?>
<p:tagLst xmlns:a="http://schemas.openxmlformats.org/drawingml/2006/main" xmlns:r="http://schemas.openxmlformats.org/officeDocument/2006/relationships" xmlns:p="http://schemas.openxmlformats.org/presentationml/2006/main">
  <p:tag name="MH" val="20170626211327"/>
  <p:tag name="MH_LIBRARY" val="CONTENTS"/>
  <p:tag name="MH_TYPE" val="ENTRY"/>
  <p:tag name="ID" val="545813"/>
  <p:tag name="MH_ORDER" val="2"/>
  <p:tag name="PA" val="v3.2.0"/>
</p:tagLst>
</file>

<file path=ppt/tags/tag164.xml><?xml version="1.0" encoding="utf-8"?>
<p:tagLst xmlns:a="http://schemas.openxmlformats.org/drawingml/2006/main" xmlns:r="http://schemas.openxmlformats.org/officeDocument/2006/relationships" xmlns:p="http://schemas.openxmlformats.org/presentationml/2006/main">
  <p:tag name="MH" val="20170626211327"/>
  <p:tag name="MH_LIBRARY" val="CONTENTS"/>
  <p:tag name="MH_TYPE" val="ENTRY"/>
  <p:tag name="ID" val="545813"/>
  <p:tag name="MH_ORDER" val="3"/>
  <p:tag name="PA" val="v3.2.0"/>
</p:tagLst>
</file>

<file path=ppt/tags/tag165.xml><?xml version="1.0" encoding="utf-8"?>
<p:tagLst xmlns:a="http://schemas.openxmlformats.org/drawingml/2006/main" xmlns:r="http://schemas.openxmlformats.org/officeDocument/2006/relationships" xmlns:p="http://schemas.openxmlformats.org/presentationml/2006/main">
  <p:tag name="MH" val="20170626211327"/>
  <p:tag name="MH_LIBRARY" val="CONTENTS"/>
  <p:tag name="MH_TYPE" val="ENTRY"/>
  <p:tag name="ID" val="545813"/>
  <p:tag name="MH_ORDER" val="4"/>
  <p:tag name="PA" val="v3.2.0"/>
</p:tagLst>
</file>

<file path=ppt/tags/tag166.xml><?xml version="1.0" encoding="utf-8"?>
<p:tagLst xmlns:a="http://schemas.openxmlformats.org/drawingml/2006/main" xmlns:r="http://schemas.openxmlformats.org/officeDocument/2006/relationships" xmlns:p="http://schemas.openxmlformats.org/presentationml/2006/main">
  <p:tag name="MH" val="20170626211327"/>
  <p:tag name="MH_LIBRARY" val="CONTENTS"/>
  <p:tag name="MH_TYPE" val="ENTRY"/>
  <p:tag name="ID" val="545813"/>
  <p:tag name="MH_ORDER" val="1"/>
  <p:tag name="PA" val="v3.2.0"/>
</p:tagLst>
</file>

<file path=ppt/tags/tag167.xml><?xml version="1.0" encoding="utf-8"?>
<p:tagLst xmlns:a="http://schemas.openxmlformats.org/drawingml/2006/main" xmlns:r="http://schemas.openxmlformats.org/officeDocument/2006/relationships" xmlns:p="http://schemas.openxmlformats.org/presentationml/2006/main">
  <p:tag name="MH" val="20170626211327"/>
  <p:tag name="MH_LIBRARY" val="CONTENTS"/>
  <p:tag name="MH_TYPE" val="OTHERS"/>
  <p:tag name="ID" val="545813"/>
  <p:tag name="PA" val="v3.2.0"/>
</p:tagLst>
</file>

<file path=ppt/tags/tag168.xml><?xml version="1.0" encoding="utf-8"?>
<p:tagLst xmlns:a="http://schemas.openxmlformats.org/drawingml/2006/main" xmlns:r="http://schemas.openxmlformats.org/officeDocument/2006/relationships" xmlns:p="http://schemas.openxmlformats.org/presentationml/2006/main">
  <p:tag name="MH" val="20170626211327"/>
  <p:tag name="MH_LIBRARY" val="CONTENTS"/>
  <p:tag name="MH_TYPE" val="OTHERS"/>
  <p:tag name="ID" val="545813"/>
  <p:tag name="PA" val="v3.2.0"/>
</p:tagLst>
</file>

<file path=ppt/tags/tag169.xml><?xml version="1.0" encoding="utf-8"?>
<p:tagLst xmlns:a="http://schemas.openxmlformats.org/drawingml/2006/main" xmlns:r="http://schemas.openxmlformats.org/officeDocument/2006/relationships" xmlns:p="http://schemas.openxmlformats.org/presentationml/2006/main">
  <p:tag name="MH" val="20170626211327"/>
  <p:tag name="MH_LIBRARY" val="CONTENTS"/>
  <p:tag name="MH_TYPE" val="OTHERS"/>
  <p:tag name="ID" val="545813"/>
  <p:tag name="PA" val="v3.2.0"/>
</p:tagLst>
</file>

<file path=ppt/tags/tag17.xml><?xml version="1.0" encoding="utf-8"?>
<p:tagLst xmlns:a="http://schemas.openxmlformats.org/drawingml/2006/main" xmlns:r="http://schemas.openxmlformats.org/officeDocument/2006/relationships" xmlns:p="http://schemas.openxmlformats.org/presentationml/2006/main">
  <p:tag name="MH" val="20170626211327"/>
  <p:tag name="MH_LIBRARY" val="CONTENTS"/>
  <p:tag name="MH_TYPE" val="ENTRY"/>
  <p:tag name="ID" val="545813"/>
  <p:tag name="MH_ORDER" val="1"/>
  <p:tag name="PA" val="v3.2.0"/>
</p:tagLst>
</file>

<file path=ppt/tags/tag170.xml><?xml version="1.0" encoding="utf-8"?>
<p:tagLst xmlns:a="http://schemas.openxmlformats.org/drawingml/2006/main" xmlns:r="http://schemas.openxmlformats.org/officeDocument/2006/relationships" xmlns:p="http://schemas.openxmlformats.org/presentationml/2006/main">
  <p:tag name="MH" val="20170626211327"/>
  <p:tag name="MH_LIBRARY" val="CONTENTS"/>
  <p:tag name="MH_AUTOCOLOR" val="TRUE"/>
  <p:tag name="ID" val="545813"/>
  <p:tag name="MH_TYPE" val="CONTENTS_SECTION"/>
</p:tagLst>
</file>

<file path=ppt/tags/tag171.xml><?xml version="1.0" encoding="utf-8"?>
<p:tagLst xmlns:a="http://schemas.openxmlformats.org/drawingml/2006/main" xmlns:r="http://schemas.openxmlformats.org/officeDocument/2006/relationships" xmlns:p="http://schemas.openxmlformats.org/presentationml/2006/main">
  <p:tag name="MH" val="20170626211327"/>
  <p:tag name="MH_LIBRARY" val="CONTENTS"/>
  <p:tag name="MH_TYPE" val="ENTRY"/>
  <p:tag name="ID" val="545813"/>
  <p:tag name="MH_ORDER" val="2"/>
  <p:tag name="PA" val="v3.2.0"/>
</p:tagLst>
</file>

<file path=ppt/tags/tag172.xml><?xml version="1.0" encoding="utf-8"?>
<p:tagLst xmlns:a="http://schemas.openxmlformats.org/drawingml/2006/main" xmlns:r="http://schemas.openxmlformats.org/officeDocument/2006/relationships" xmlns:p="http://schemas.openxmlformats.org/presentationml/2006/main">
  <p:tag name="MH" val="20170626211327"/>
  <p:tag name="MH_LIBRARY" val="CONTENTS"/>
  <p:tag name="MH_TYPE" val="ENTRY"/>
  <p:tag name="ID" val="545813"/>
  <p:tag name="MH_ORDER" val="3"/>
  <p:tag name="PA" val="v3.2.0"/>
</p:tagLst>
</file>

<file path=ppt/tags/tag173.xml><?xml version="1.0" encoding="utf-8"?>
<p:tagLst xmlns:a="http://schemas.openxmlformats.org/drawingml/2006/main" xmlns:r="http://schemas.openxmlformats.org/officeDocument/2006/relationships" xmlns:p="http://schemas.openxmlformats.org/presentationml/2006/main">
  <p:tag name="MH" val="20170626211327"/>
  <p:tag name="MH_LIBRARY" val="CONTENTS"/>
  <p:tag name="MH_TYPE" val="ENTRY"/>
  <p:tag name="ID" val="545813"/>
  <p:tag name="MH_ORDER" val="4"/>
  <p:tag name="PA" val="v3.2.0"/>
</p:tagLst>
</file>

<file path=ppt/tags/tag174.xml><?xml version="1.0" encoding="utf-8"?>
<p:tagLst xmlns:a="http://schemas.openxmlformats.org/drawingml/2006/main" xmlns:r="http://schemas.openxmlformats.org/officeDocument/2006/relationships" xmlns:p="http://schemas.openxmlformats.org/presentationml/2006/main">
  <p:tag name="MH" val="20170626211327"/>
  <p:tag name="MH_LIBRARY" val="CONTENTS"/>
  <p:tag name="MH_TYPE" val="ENTRY"/>
  <p:tag name="ID" val="545813"/>
  <p:tag name="MH_ORDER" val="1"/>
  <p:tag name="PA" val="v3.2.0"/>
</p:tagLst>
</file>

<file path=ppt/tags/tag175.xml><?xml version="1.0" encoding="utf-8"?>
<p:tagLst xmlns:a="http://schemas.openxmlformats.org/drawingml/2006/main" xmlns:r="http://schemas.openxmlformats.org/officeDocument/2006/relationships" xmlns:p="http://schemas.openxmlformats.org/presentationml/2006/main">
  <p:tag name="MH" val="20170626211327"/>
  <p:tag name="MH_LIBRARY" val="CONTENTS"/>
  <p:tag name="MH_TYPE" val="OTHERS"/>
  <p:tag name="ID" val="545813"/>
  <p:tag name="PA" val="v3.2.0"/>
</p:tagLst>
</file>

<file path=ppt/tags/tag176.xml><?xml version="1.0" encoding="utf-8"?>
<p:tagLst xmlns:a="http://schemas.openxmlformats.org/drawingml/2006/main" xmlns:r="http://schemas.openxmlformats.org/officeDocument/2006/relationships" xmlns:p="http://schemas.openxmlformats.org/presentationml/2006/main">
  <p:tag name="MH" val="20170626211327"/>
  <p:tag name="MH_LIBRARY" val="CONTENTS"/>
  <p:tag name="MH_TYPE" val="OTHERS"/>
  <p:tag name="ID" val="545813"/>
  <p:tag name="PA" val="v3.2.0"/>
</p:tagLst>
</file>

<file path=ppt/tags/tag177.xml><?xml version="1.0" encoding="utf-8"?>
<p:tagLst xmlns:a="http://schemas.openxmlformats.org/drawingml/2006/main" xmlns:r="http://schemas.openxmlformats.org/officeDocument/2006/relationships" xmlns:p="http://schemas.openxmlformats.org/presentationml/2006/main">
  <p:tag name="MH" val="20170626211327"/>
  <p:tag name="MH_LIBRARY" val="CONTENTS"/>
  <p:tag name="MH_TYPE" val="OTHERS"/>
  <p:tag name="ID" val="545813"/>
  <p:tag name="PA" val="v3.2.0"/>
</p:tagLst>
</file>

<file path=ppt/tags/tag178.xml><?xml version="1.0" encoding="utf-8"?>
<p:tagLst xmlns:a="http://schemas.openxmlformats.org/drawingml/2006/main" xmlns:r="http://schemas.openxmlformats.org/officeDocument/2006/relationships" xmlns:p="http://schemas.openxmlformats.org/presentationml/2006/main">
  <p:tag name="MH" val="20170626211327"/>
  <p:tag name="MH_LIBRARY" val="CONTENTS"/>
  <p:tag name="MH_AUTOCOLOR" val="TRUE"/>
  <p:tag name="ID" val="545813"/>
  <p:tag name="MH_TYPE" val="CONTENTS_SECTION"/>
</p:tagLst>
</file>

<file path=ppt/tags/tag179.xml><?xml version="1.0" encoding="utf-8"?>
<p:tagLst xmlns:a="http://schemas.openxmlformats.org/drawingml/2006/main" xmlns:r="http://schemas.openxmlformats.org/officeDocument/2006/relationships" xmlns:p="http://schemas.openxmlformats.org/presentationml/2006/main">
  <p:tag name="MH" val="20170626211327"/>
  <p:tag name="MH_LIBRARY" val="CONTENTS"/>
  <p:tag name="MH_TYPE" val="ENTRY"/>
  <p:tag name="ID" val="545813"/>
  <p:tag name="MH_ORDER" val="2"/>
  <p:tag name="PA" val="v3.2.0"/>
</p:tagLst>
</file>

<file path=ppt/tags/tag18.xml><?xml version="1.0" encoding="utf-8"?>
<p:tagLst xmlns:a="http://schemas.openxmlformats.org/drawingml/2006/main" xmlns:r="http://schemas.openxmlformats.org/officeDocument/2006/relationships" xmlns:p="http://schemas.openxmlformats.org/presentationml/2006/main">
  <p:tag name="PA" val="v3.2.0"/>
</p:tagLst>
</file>

<file path=ppt/tags/tag180.xml><?xml version="1.0" encoding="utf-8"?>
<p:tagLst xmlns:a="http://schemas.openxmlformats.org/drawingml/2006/main" xmlns:r="http://schemas.openxmlformats.org/officeDocument/2006/relationships" xmlns:p="http://schemas.openxmlformats.org/presentationml/2006/main">
  <p:tag name="MH" val="20170626211327"/>
  <p:tag name="MH_LIBRARY" val="CONTENTS"/>
  <p:tag name="MH_TYPE" val="ENTRY"/>
  <p:tag name="ID" val="545813"/>
  <p:tag name="MH_ORDER" val="3"/>
  <p:tag name="PA" val="v3.2.0"/>
</p:tagLst>
</file>

<file path=ppt/tags/tag181.xml><?xml version="1.0" encoding="utf-8"?>
<p:tagLst xmlns:a="http://schemas.openxmlformats.org/drawingml/2006/main" xmlns:r="http://schemas.openxmlformats.org/officeDocument/2006/relationships" xmlns:p="http://schemas.openxmlformats.org/presentationml/2006/main">
  <p:tag name="MH" val="20170626211327"/>
  <p:tag name="MH_LIBRARY" val="CONTENTS"/>
  <p:tag name="MH_TYPE" val="ENTRY"/>
  <p:tag name="ID" val="545813"/>
  <p:tag name="MH_ORDER" val="4"/>
  <p:tag name="PA" val="v3.2.0"/>
</p:tagLst>
</file>

<file path=ppt/tags/tag182.xml><?xml version="1.0" encoding="utf-8"?>
<p:tagLst xmlns:a="http://schemas.openxmlformats.org/drawingml/2006/main" xmlns:r="http://schemas.openxmlformats.org/officeDocument/2006/relationships" xmlns:p="http://schemas.openxmlformats.org/presentationml/2006/main">
  <p:tag name="MH" val="20170626211327"/>
  <p:tag name="MH_LIBRARY" val="CONTENTS"/>
  <p:tag name="MH_TYPE" val="ENTRY"/>
  <p:tag name="ID" val="545813"/>
  <p:tag name="MH_ORDER" val="1"/>
  <p:tag name="PA" val="v3.2.0"/>
</p:tagLst>
</file>

<file path=ppt/tags/tag183.xml><?xml version="1.0" encoding="utf-8"?>
<p:tagLst xmlns:a="http://schemas.openxmlformats.org/drawingml/2006/main" xmlns:r="http://schemas.openxmlformats.org/officeDocument/2006/relationships" xmlns:p="http://schemas.openxmlformats.org/presentationml/2006/main">
  <p:tag name="MH" val="20170626211327"/>
  <p:tag name="MH_LIBRARY" val="CONTENTS"/>
  <p:tag name="MH_TYPE" val="OTHERS"/>
  <p:tag name="ID" val="545813"/>
  <p:tag name="PA" val="v3.2.0"/>
</p:tagLst>
</file>

<file path=ppt/tags/tag184.xml><?xml version="1.0" encoding="utf-8"?>
<p:tagLst xmlns:a="http://schemas.openxmlformats.org/drawingml/2006/main" xmlns:r="http://schemas.openxmlformats.org/officeDocument/2006/relationships" xmlns:p="http://schemas.openxmlformats.org/presentationml/2006/main">
  <p:tag name="MH" val="20170626211327"/>
  <p:tag name="MH_LIBRARY" val="CONTENTS"/>
  <p:tag name="MH_TYPE" val="OTHERS"/>
  <p:tag name="ID" val="545813"/>
  <p:tag name="PA" val="v3.2.0"/>
</p:tagLst>
</file>

<file path=ppt/tags/tag185.xml><?xml version="1.0" encoding="utf-8"?>
<p:tagLst xmlns:a="http://schemas.openxmlformats.org/drawingml/2006/main" xmlns:r="http://schemas.openxmlformats.org/officeDocument/2006/relationships" xmlns:p="http://schemas.openxmlformats.org/presentationml/2006/main">
  <p:tag name="MH" val="20170626211327"/>
  <p:tag name="MH_LIBRARY" val="CONTENTS"/>
  <p:tag name="MH_TYPE" val="OTHERS"/>
  <p:tag name="ID" val="545813"/>
  <p:tag name="PA" val="v3.2.0"/>
</p:tagLst>
</file>

<file path=ppt/tags/tag186.xml><?xml version="1.0" encoding="utf-8"?>
<p:tagLst xmlns:a="http://schemas.openxmlformats.org/drawingml/2006/main" xmlns:r="http://schemas.openxmlformats.org/officeDocument/2006/relationships" xmlns:p="http://schemas.openxmlformats.org/presentationml/2006/main">
  <p:tag name="MH" val="20170626211327"/>
  <p:tag name="MH_LIBRARY" val="CONTENTS"/>
  <p:tag name="MH_AUTOCOLOR" val="TRUE"/>
  <p:tag name="ID" val="545813"/>
  <p:tag name="MH_TYPE" val="CONTENTS_SECTION"/>
</p:tagLst>
</file>

<file path=ppt/tags/tag187.xml><?xml version="1.0" encoding="utf-8"?>
<p:tagLst xmlns:a="http://schemas.openxmlformats.org/drawingml/2006/main" xmlns:r="http://schemas.openxmlformats.org/officeDocument/2006/relationships" xmlns:p="http://schemas.openxmlformats.org/presentationml/2006/main">
  <p:tag name="MH" val="20170626211327"/>
  <p:tag name="MH_LIBRARY" val="CONTENTS"/>
  <p:tag name="MH_TYPE" val="ENTRY"/>
  <p:tag name="ID" val="545813"/>
  <p:tag name="MH_ORDER" val="2"/>
  <p:tag name="PA" val="v3.2.0"/>
</p:tagLst>
</file>

<file path=ppt/tags/tag188.xml><?xml version="1.0" encoding="utf-8"?>
<p:tagLst xmlns:a="http://schemas.openxmlformats.org/drawingml/2006/main" xmlns:r="http://schemas.openxmlformats.org/officeDocument/2006/relationships" xmlns:p="http://schemas.openxmlformats.org/presentationml/2006/main">
  <p:tag name="MH" val="20170626211327"/>
  <p:tag name="MH_LIBRARY" val="CONTENTS"/>
  <p:tag name="MH_TYPE" val="ENTRY"/>
  <p:tag name="ID" val="545813"/>
  <p:tag name="MH_ORDER" val="3"/>
  <p:tag name="PA" val="v3.2.0"/>
</p:tagLst>
</file>

<file path=ppt/tags/tag189.xml><?xml version="1.0" encoding="utf-8"?>
<p:tagLst xmlns:a="http://schemas.openxmlformats.org/drawingml/2006/main" xmlns:r="http://schemas.openxmlformats.org/officeDocument/2006/relationships" xmlns:p="http://schemas.openxmlformats.org/presentationml/2006/main">
  <p:tag name="MH" val="20170626211327"/>
  <p:tag name="MH_LIBRARY" val="CONTENTS"/>
  <p:tag name="MH_TYPE" val="ENTRY"/>
  <p:tag name="ID" val="545813"/>
  <p:tag name="MH_ORDER" val="4"/>
  <p:tag name="PA" val="v3.2.0"/>
</p:tagLst>
</file>

<file path=ppt/tags/tag19.xml><?xml version="1.0" encoding="utf-8"?>
<p:tagLst xmlns:a="http://schemas.openxmlformats.org/drawingml/2006/main" xmlns:r="http://schemas.openxmlformats.org/officeDocument/2006/relationships" xmlns:p="http://schemas.openxmlformats.org/presentationml/2006/main">
  <p:tag name="MH" val="20170626211327"/>
  <p:tag name="MH_LIBRARY" val="CONTENTS"/>
  <p:tag name="MH_AUTOCOLOR" val="TRUE"/>
  <p:tag name="ID" val="545813"/>
  <p:tag name="MH_TYPE" val="CONTENTS_SECTION"/>
</p:tagLst>
</file>

<file path=ppt/tags/tag190.xml><?xml version="1.0" encoding="utf-8"?>
<p:tagLst xmlns:a="http://schemas.openxmlformats.org/drawingml/2006/main" xmlns:r="http://schemas.openxmlformats.org/officeDocument/2006/relationships" xmlns:p="http://schemas.openxmlformats.org/presentationml/2006/main">
  <p:tag name="MH" val="20170626211327"/>
  <p:tag name="MH_LIBRARY" val="CONTENTS"/>
  <p:tag name="MH_TYPE" val="ENTRY"/>
  <p:tag name="ID" val="545813"/>
  <p:tag name="MH_ORDER" val="1"/>
  <p:tag name="PA" val="v3.2.0"/>
</p:tagLst>
</file>

<file path=ppt/tags/tag191.xml><?xml version="1.0" encoding="utf-8"?>
<p:tagLst xmlns:a="http://schemas.openxmlformats.org/drawingml/2006/main" xmlns:r="http://schemas.openxmlformats.org/officeDocument/2006/relationships" xmlns:p="http://schemas.openxmlformats.org/presentationml/2006/main">
  <p:tag name="MH" val="20170626211327"/>
  <p:tag name="MH_LIBRARY" val="CONTENTS"/>
  <p:tag name="MH_TYPE" val="OTHERS"/>
  <p:tag name="ID" val="545813"/>
  <p:tag name="PA" val="v3.2.0"/>
</p:tagLst>
</file>

<file path=ppt/tags/tag192.xml><?xml version="1.0" encoding="utf-8"?>
<p:tagLst xmlns:a="http://schemas.openxmlformats.org/drawingml/2006/main" xmlns:r="http://schemas.openxmlformats.org/officeDocument/2006/relationships" xmlns:p="http://schemas.openxmlformats.org/presentationml/2006/main">
  <p:tag name="MH" val="20170626211327"/>
  <p:tag name="MH_LIBRARY" val="CONTENTS"/>
  <p:tag name="MH_TYPE" val="OTHERS"/>
  <p:tag name="ID" val="545813"/>
  <p:tag name="PA" val="v3.2.0"/>
</p:tagLst>
</file>

<file path=ppt/tags/tag193.xml><?xml version="1.0" encoding="utf-8"?>
<p:tagLst xmlns:a="http://schemas.openxmlformats.org/drawingml/2006/main" xmlns:r="http://schemas.openxmlformats.org/officeDocument/2006/relationships" xmlns:p="http://schemas.openxmlformats.org/presentationml/2006/main">
  <p:tag name="MH" val="20170626211327"/>
  <p:tag name="MH_LIBRARY" val="CONTENTS"/>
  <p:tag name="MH_TYPE" val="OTHERS"/>
  <p:tag name="ID" val="545813"/>
  <p:tag name="PA" val="v3.2.0"/>
</p:tagLst>
</file>

<file path=ppt/tags/tag194.xml><?xml version="1.0" encoding="utf-8"?>
<p:tagLst xmlns:a="http://schemas.openxmlformats.org/drawingml/2006/main" xmlns:r="http://schemas.openxmlformats.org/officeDocument/2006/relationships" xmlns:p="http://schemas.openxmlformats.org/presentationml/2006/main">
  <p:tag name="PA" val="v3.2.0"/>
</p:tagLst>
</file>

<file path=ppt/tags/tag195.xml><?xml version="1.0" encoding="utf-8"?>
<p:tagLst xmlns:a="http://schemas.openxmlformats.org/drawingml/2006/main" xmlns:r="http://schemas.openxmlformats.org/officeDocument/2006/relationships" xmlns:p="http://schemas.openxmlformats.org/presentationml/2006/main">
  <p:tag name="MH" val="20170626211327"/>
  <p:tag name="MH_LIBRARY" val="CONTENTS"/>
  <p:tag name="MH_AUTOCOLOR" val="TRUE"/>
  <p:tag name="ID" val="545813"/>
  <p:tag name="MH_TYPE" val="CONTENTS_SECTION"/>
</p:tagLst>
</file>

<file path=ppt/tags/tag196.xml><?xml version="1.0" encoding="utf-8"?>
<p:tagLst xmlns:a="http://schemas.openxmlformats.org/drawingml/2006/main" xmlns:r="http://schemas.openxmlformats.org/officeDocument/2006/relationships" xmlns:p="http://schemas.openxmlformats.org/presentationml/2006/main">
  <p:tag name="MH" val="20170626211327"/>
  <p:tag name="MH_LIBRARY" val="CONTENTS"/>
  <p:tag name="MH_TYPE" val="ENTRY"/>
  <p:tag name="ID" val="545813"/>
  <p:tag name="MH_ORDER" val="2"/>
  <p:tag name="PA" val="v3.2.0"/>
</p:tagLst>
</file>

<file path=ppt/tags/tag197.xml><?xml version="1.0" encoding="utf-8"?>
<p:tagLst xmlns:a="http://schemas.openxmlformats.org/drawingml/2006/main" xmlns:r="http://schemas.openxmlformats.org/officeDocument/2006/relationships" xmlns:p="http://schemas.openxmlformats.org/presentationml/2006/main">
  <p:tag name="MH" val="20170626211327"/>
  <p:tag name="MH_LIBRARY" val="CONTENTS"/>
  <p:tag name="MH_TYPE" val="ENTRY"/>
  <p:tag name="ID" val="545813"/>
  <p:tag name="MH_ORDER" val="3"/>
  <p:tag name="PA" val="v3.2.0"/>
</p:tagLst>
</file>

<file path=ppt/tags/tag198.xml><?xml version="1.0" encoding="utf-8"?>
<p:tagLst xmlns:a="http://schemas.openxmlformats.org/drawingml/2006/main" xmlns:r="http://schemas.openxmlformats.org/officeDocument/2006/relationships" xmlns:p="http://schemas.openxmlformats.org/presentationml/2006/main">
  <p:tag name="MH" val="20170626211327"/>
  <p:tag name="MH_LIBRARY" val="CONTENTS"/>
  <p:tag name="MH_TYPE" val="ENTRY"/>
  <p:tag name="ID" val="545813"/>
  <p:tag name="MH_ORDER" val="4"/>
  <p:tag name="PA" val="v3.2.0"/>
</p:tagLst>
</file>

<file path=ppt/tags/tag199.xml><?xml version="1.0" encoding="utf-8"?>
<p:tagLst xmlns:a="http://schemas.openxmlformats.org/drawingml/2006/main" xmlns:r="http://schemas.openxmlformats.org/officeDocument/2006/relationships" xmlns:p="http://schemas.openxmlformats.org/presentationml/2006/main">
  <p:tag name="MH" val="20170626211327"/>
  <p:tag name="MH_LIBRARY" val="CONTENTS"/>
  <p:tag name="MH_TYPE" val="ENTRY"/>
  <p:tag name="ID" val="545813"/>
  <p:tag name="MH_ORDER" val="1"/>
  <p:tag name="PA" val="v3.2.0"/>
</p:tagLst>
</file>

<file path=ppt/tags/tag2.xml><?xml version="1.0" encoding="utf-8"?>
<p:tagLst xmlns:a="http://schemas.openxmlformats.org/drawingml/2006/main" xmlns:r="http://schemas.openxmlformats.org/officeDocument/2006/relationships" xmlns:p="http://schemas.openxmlformats.org/presentationml/2006/main">
  <p:tag name="PA" val="v3.2.0"/>
</p:tagLst>
</file>

<file path=ppt/tags/tag20.xml><?xml version="1.0" encoding="utf-8"?>
<p:tagLst xmlns:a="http://schemas.openxmlformats.org/drawingml/2006/main" xmlns:r="http://schemas.openxmlformats.org/officeDocument/2006/relationships" xmlns:p="http://schemas.openxmlformats.org/presentationml/2006/main">
  <p:tag name="MH" val="20170626211327"/>
  <p:tag name="MH_LIBRARY" val="CONTENTS"/>
  <p:tag name="MH_TYPE" val="ENTRY"/>
  <p:tag name="ID" val="545813"/>
  <p:tag name="MH_ORDER" val="2"/>
  <p:tag name="PA" val="v3.2.0"/>
</p:tagLst>
</file>

<file path=ppt/tags/tag200.xml><?xml version="1.0" encoding="utf-8"?>
<p:tagLst xmlns:a="http://schemas.openxmlformats.org/drawingml/2006/main" xmlns:r="http://schemas.openxmlformats.org/officeDocument/2006/relationships" xmlns:p="http://schemas.openxmlformats.org/presentationml/2006/main">
  <p:tag name="MH" val="20170626211327"/>
  <p:tag name="MH_LIBRARY" val="CONTENTS"/>
  <p:tag name="MH_TYPE" val="OTHERS"/>
  <p:tag name="ID" val="545813"/>
  <p:tag name="PA" val="v3.2.0"/>
</p:tagLst>
</file>

<file path=ppt/tags/tag201.xml><?xml version="1.0" encoding="utf-8"?>
<p:tagLst xmlns:a="http://schemas.openxmlformats.org/drawingml/2006/main" xmlns:r="http://schemas.openxmlformats.org/officeDocument/2006/relationships" xmlns:p="http://schemas.openxmlformats.org/presentationml/2006/main">
  <p:tag name="MH" val="20170626211327"/>
  <p:tag name="MH_LIBRARY" val="CONTENTS"/>
  <p:tag name="MH_TYPE" val="OTHERS"/>
  <p:tag name="ID" val="545813"/>
  <p:tag name="PA" val="v3.2.0"/>
</p:tagLst>
</file>

<file path=ppt/tags/tag202.xml><?xml version="1.0" encoding="utf-8"?>
<p:tagLst xmlns:a="http://schemas.openxmlformats.org/drawingml/2006/main" xmlns:r="http://schemas.openxmlformats.org/officeDocument/2006/relationships" xmlns:p="http://schemas.openxmlformats.org/presentationml/2006/main">
  <p:tag name="MH" val="20170626211327"/>
  <p:tag name="MH_LIBRARY" val="CONTENTS"/>
  <p:tag name="MH_TYPE" val="OTHERS"/>
  <p:tag name="ID" val="545813"/>
  <p:tag name="PA" val="v3.2.0"/>
</p:tagLst>
</file>

<file path=ppt/tags/tag203.xml><?xml version="1.0" encoding="utf-8"?>
<p:tagLst xmlns:a="http://schemas.openxmlformats.org/drawingml/2006/main" xmlns:r="http://schemas.openxmlformats.org/officeDocument/2006/relationships" xmlns:p="http://schemas.openxmlformats.org/presentationml/2006/main">
  <p:tag name="MH" val="20170626211327"/>
  <p:tag name="MH_LIBRARY" val="CONTENTS"/>
  <p:tag name="MH_AUTOCOLOR" val="TRUE"/>
  <p:tag name="ID" val="545813"/>
  <p:tag name="MH_TYPE" val="CONTENTS_SECTION"/>
</p:tagLst>
</file>

<file path=ppt/tags/tag204.xml><?xml version="1.0" encoding="utf-8"?>
<p:tagLst xmlns:a="http://schemas.openxmlformats.org/drawingml/2006/main" xmlns:r="http://schemas.openxmlformats.org/officeDocument/2006/relationships" xmlns:p="http://schemas.openxmlformats.org/presentationml/2006/main">
  <p:tag name="MH" val="20170626211327"/>
  <p:tag name="MH_LIBRARY" val="CONTENTS"/>
  <p:tag name="MH_TYPE" val="ENTRY"/>
  <p:tag name="ID" val="545813"/>
  <p:tag name="MH_ORDER" val="2"/>
  <p:tag name="PA" val="v3.2.0"/>
</p:tagLst>
</file>

<file path=ppt/tags/tag205.xml><?xml version="1.0" encoding="utf-8"?>
<p:tagLst xmlns:a="http://schemas.openxmlformats.org/drawingml/2006/main" xmlns:r="http://schemas.openxmlformats.org/officeDocument/2006/relationships" xmlns:p="http://schemas.openxmlformats.org/presentationml/2006/main">
  <p:tag name="MH" val="20170626211327"/>
  <p:tag name="MH_LIBRARY" val="CONTENTS"/>
  <p:tag name="MH_TYPE" val="ENTRY"/>
  <p:tag name="ID" val="545813"/>
  <p:tag name="MH_ORDER" val="3"/>
  <p:tag name="PA" val="v3.2.0"/>
</p:tagLst>
</file>

<file path=ppt/tags/tag206.xml><?xml version="1.0" encoding="utf-8"?>
<p:tagLst xmlns:a="http://schemas.openxmlformats.org/drawingml/2006/main" xmlns:r="http://schemas.openxmlformats.org/officeDocument/2006/relationships" xmlns:p="http://schemas.openxmlformats.org/presentationml/2006/main">
  <p:tag name="MH" val="20170626211327"/>
  <p:tag name="MH_LIBRARY" val="CONTENTS"/>
  <p:tag name="MH_TYPE" val="ENTRY"/>
  <p:tag name="ID" val="545813"/>
  <p:tag name="MH_ORDER" val="4"/>
  <p:tag name="PA" val="v3.2.0"/>
</p:tagLst>
</file>

<file path=ppt/tags/tag207.xml><?xml version="1.0" encoding="utf-8"?>
<p:tagLst xmlns:a="http://schemas.openxmlformats.org/drawingml/2006/main" xmlns:r="http://schemas.openxmlformats.org/officeDocument/2006/relationships" xmlns:p="http://schemas.openxmlformats.org/presentationml/2006/main">
  <p:tag name="MH" val="20170626211327"/>
  <p:tag name="MH_LIBRARY" val="CONTENTS"/>
  <p:tag name="MH_TYPE" val="ENTRY"/>
  <p:tag name="ID" val="545813"/>
  <p:tag name="MH_ORDER" val="1"/>
  <p:tag name="PA" val="v3.2.0"/>
</p:tagLst>
</file>

<file path=ppt/tags/tag208.xml><?xml version="1.0" encoding="utf-8"?>
<p:tagLst xmlns:a="http://schemas.openxmlformats.org/drawingml/2006/main" xmlns:r="http://schemas.openxmlformats.org/officeDocument/2006/relationships" xmlns:p="http://schemas.openxmlformats.org/presentationml/2006/main">
  <p:tag name="MH" val="20170626211327"/>
  <p:tag name="MH_LIBRARY" val="CONTENTS"/>
  <p:tag name="MH_TYPE" val="OTHERS"/>
  <p:tag name="ID" val="545813"/>
  <p:tag name="PA" val="v3.2.0"/>
</p:tagLst>
</file>

<file path=ppt/tags/tag209.xml><?xml version="1.0" encoding="utf-8"?>
<p:tagLst xmlns:a="http://schemas.openxmlformats.org/drawingml/2006/main" xmlns:r="http://schemas.openxmlformats.org/officeDocument/2006/relationships" xmlns:p="http://schemas.openxmlformats.org/presentationml/2006/main">
  <p:tag name="MH" val="20170626211327"/>
  <p:tag name="MH_LIBRARY" val="CONTENTS"/>
  <p:tag name="MH_TYPE" val="OTHERS"/>
  <p:tag name="ID" val="545813"/>
  <p:tag name="PA" val="v3.2.0"/>
</p:tagLst>
</file>

<file path=ppt/tags/tag21.xml><?xml version="1.0" encoding="utf-8"?>
<p:tagLst xmlns:a="http://schemas.openxmlformats.org/drawingml/2006/main" xmlns:r="http://schemas.openxmlformats.org/officeDocument/2006/relationships" xmlns:p="http://schemas.openxmlformats.org/presentationml/2006/main">
  <p:tag name="MH" val="20170626211327"/>
  <p:tag name="MH_LIBRARY" val="CONTENTS"/>
  <p:tag name="MH_TYPE" val="ENTRY"/>
  <p:tag name="ID" val="545813"/>
  <p:tag name="MH_ORDER" val="3"/>
  <p:tag name="PA" val="v3.2.0"/>
</p:tagLst>
</file>

<file path=ppt/tags/tag210.xml><?xml version="1.0" encoding="utf-8"?>
<p:tagLst xmlns:a="http://schemas.openxmlformats.org/drawingml/2006/main" xmlns:r="http://schemas.openxmlformats.org/officeDocument/2006/relationships" xmlns:p="http://schemas.openxmlformats.org/presentationml/2006/main">
  <p:tag name="MH" val="20170626211327"/>
  <p:tag name="MH_LIBRARY" val="CONTENTS"/>
  <p:tag name="MH_TYPE" val="OTHERS"/>
  <p:tag name="ID" val="545813"/>
  <p:tag name="PA" val="v3.2.0"/>
</p:tagLst>
</file>

<file path=ppt/tags/tag211.xml><?xml version="1.0" encoding="utf-8"?>
<p:tagLst xmlns:a="http://schemas.openxmlformats.org/drawingml/2006/main" xmlns:r="http://schemas.openxmlformats.org/officeDocument/2006/relationships" xmlns:p="http://schemas.openxmlformats.org/presentationml/2006/main">
  <p:tag name="MH" val="20170626211327"/>
  <p:tag name="MH_LIBRARY" val="CONTENTS"/>
  <p:tag name="MH_AUTOCOLOR" val="TRUE"/>
  <p:tag name="ID" val="545813"/>
  <p:tag name="MH_TYPE" val="CONTENTS_SECTION"/>
</p:tagLst>
</file>

<file path=ppt/tags/tag212.xml><?xml version="1.0" encoding="utf-8"?>
<p:tagLst xmlns:a="http://schemas.openxmlformats.org/drawingml/2006/main" xmlns:r="http://schemas.openxmlformats.org/officeDocument/2006/relationships" xmlns:p="http://schemas.openxmlformats.org/presentationml/2006/main">
  <p:tag name="MH" val="20170626211327"/>
  <p:tag name="MH_LIBRARY" val="CONTENTS"/>
  <p:tag name="MH_TYPE" val="ENTRY"/>
  <p:tag name="ID" val="545813"/>
  <p:tag name="MH_ORDER" val="2"/>
  <p:tag name="PA" val="v3.2.0"/>
</p:tagLst>
</file>

<file path=ppt/tags/tag213.xml><?xml version="1.0" encoding="utf-8"?>
<p:tagLst xmlns:a="http://schemas.openxmlformats.org/drawingml/2006/main" xmlns:r="http://schemas.openxmlformats.org/officeDocument/2006/relationships" xmlns:p="http://schemas.openxmlformats.org/presentationml/2006/main">
  <p:tag name="MH" val="20170626211327"/>
  <p:tag name="MH_LIBRARY" val="CONTENTS"/>
  <p:tag name="MH_TYPE" val="ENTRY"/>
  <p:tag name="ID" val="545813"/>
  <p:tag name="MH_ORDER" val="3"/>
  <p:tag name="PA" val="v3.2.0"/>
</p:tagLst>
</file>

<file path=ppt/tags/tag214.xml><?xml version="1.0" encoding="utf-8"?>
<p:tagLst xmlns:a="http://schemas.openxmlformats.org/drawingml/2006/main" xmlns:r="http://schemas.openxmlformats.org/officeDocument/2006/relationships" xmlns:p="http://schemas.openxmlformats.org/presentationml/2006/main">
  <p:tag name="MH" val="20170626211327"/>
  <p:tag name="MH_LIBRARY" val="CONTENTS"/>
  <p:tag name="MH_TYPE" val="ENTRY"/>
  <p:tag name="ID" val="545813"/>
  <p:tag name="MH_ORDER" val="4"/>
  <p:tag name="PA" val="v3.2.0"/>
</p:tagLst>
</file>

<file path=ppt/tags/tag215.xml><?xml version="1.0" encoding="utf-8"?>
<p:tagLst xmlns:a="http://schemas.openxmlformats.org/drawingml/2006/main" xmlns:r="http://schemas.openxmlformats.org/officeDocument/2006/relationships" xmlns:p="http://schemas.openxmlformats.org/presentationml/2006/main">
  <p:tag name="MH" val="20170626211327"/>
  <p:tag name="MH_LIBRARY" val="CONTENTS"/>
  <p:tag name="MH_TYPE" val="ENTRY"/>
  <p:tag name="ID" val="545813"/>
  <p:tag name="MH_ORDER" val="1"/>
  <p:tag name="PA" val="v3.2.0"/>
</p:tagLst>
</file>

<file path=ppt/tags/tag216.xml><?xml version="1.0" encoding="utf-8"?>
<p:tagLst xmlns:a="http://schemas.openxmlformats.org/drawingml/2006/main" xmlns:r="http://schemas.openxmlformats.org/officeDocument/2006/relationships" xmlns:p="http://schemas.openxmlformats.org/presentationml/2006/main">
  <p:tag name="MH" val="20170626211327"/>
  <p:tag name="MH_LIBRARY" val="CONTENTS"/>
  <p:tag name="MH_TYPE" val="OTHERS"/>
  <p:tag name="ID" val="545813"/>
  <p:tag name="PA" val="v3.2.0"/>
</p:tagLst>
</file>

<file path=ppt/tags/tag217.xml><?xml version="1.0" encoding="utf-8"?>
<p:tagLst xmlns:a="http://schemas.openxmlformats.org/drawingml/2006/main" xmlns:r="http://schemas.openxmlformats.org/officeDocument/2006/relationships" xmlns:p="http://schemas.openxmlformats.org/presentationml/2006/main">
  <p:tag name="MH" val="20170626211327"/>
  <p:tag name="MH_LIBRARY" val="CONTENTS"/>
  <p:tag name="MH_TYPE" val="OTHERS"/>
  <p:tag name="ID" val="545813"/>
  <p:tag name="PA" val="v3.2.0"/>
</p:tagLst>
</file>

<file path=ppt/tags/tag218.xml><?xml version="1.0" encoding="utf-8"?>
<p:tagLst xmlns:a="http://schemas.openxmlformats.org/drawingml/2006/main" xmlns:r="http://schemas.openxmlformats.org/officeDocument/2006/relationships" xmlns:p="http://schemas.openxmlformats.org/presentationml/2006/main">
  <p:tag name="MH" val="20170626211327"/>
  <p:tag name="MH_LIBRARY" val="CONTENTS"/>
  <p:tag name="MH_TYPE" val="OTHERS"/>
  <p:tag name="ID" val="545813"/>
  <p:tag name="PA" val="v3.2.0"/>
</p:tagLst>
</file>

<file path=ppt/tags/tag219.xml><?xml version="1.0" encoding="utf-8"?>
<p:tagLst xmlns:a="http://schemas.openxmlformats.org/drawingml/2006/main" xmlns:r="http://schemas.openxmlformats.org/officeDocument/2006/relationships" xmlns:p="http://schemas.openxmlformats.org/presentationml/2006/main">
  <p:tag name="MH" val="20170626211327"/>
  <p:tag name="MH_LIBRARY" val="CONTENTS"/>
  <p:tag name="MH_AUTOCOLOR" val="TRUE"/>
  <p:tag name="ID" val="545813"/>
  <p:tag name="MH_TYPE" val="CONTENTS_SECTION"/>
</p:tagLst>
</file>

<file path=ppt/tags/tag22.xml><?xml version="1.0" encoding="utf-8"?>
<p:tagLst xmlns:a="http://schemas.openxmlformats.org/drawingml/2006/main" xmlns:r="http://schemas.openxmlformats.org/officeDocument/2006/relationships" xmlns:p="http://schemas.openxmlformats.org/presentationml/2006/main">
  <p:tag name="MH" val="20170626211327"/>
  <p:tag name="MH_LIBRARY" val="CONTENTS"/>
  <p:tag name="MH_TYPE" val="ENTRY"/>
  <p:tag name="ID" val="545813"/>
  <p:tag name="MH_ORDER" val="4"/>
  <p:tag name="PA" val="v3.2.0"/>
</p:tagLst>
</file>

<file path=ppt/tags/tag220.xml><?xml version="1.0" encoding="utf-8"?>
<p:tagLst xmlns:a="http://schemas.openxmlformats.org/drawingml/2006/main" xmlns:r="http://schemas.openxmlformats.org/officeDocument/2006/relationships" xmlns:p="http://schemas.openxmlformats.org/presentationml/2006/main">
  <p:tag name="MH" val="20170626211327"/>
  <p:tag name="MH_LIBRARY" val="CONTENTS"/>
  <p:tag name="MH_TYPE" val="ENTRY"/>
  <p:tag name="ID" val="545813"/>
  <p:tag name="MH_ORDER" val="2"/>
  <p:tag name="PA" val="v3.2.0"/>
</p:tagLst>
</file>

<file path=ppt/tags/tag221.xml><?xml version="1.0" encoding="utf-8"?>
<p:tagLst xmlns:a="http://schemas.openxmlformats.org/drawingml/2006/main" xmlns:r="http://schemas.openxmlformats.org/officeDocument/2006/relationships" xmlns:p="http://schemas.openxmlformats.org/presentationml/2006/main">
  <p:tag name="MH" val="20170626211327"/>
  <p:tag name="MH_LIBRARY" val="CONTENTS"/>
  <p:tag name="MH_TYPE" val="ENTRY"/>
  <p:tag name="ID" val="545813"/>
  <p:tag name="MH_ORDER" val="3"/>
  <p:tag name="PA" val="v3.2.0"/>
</p:tagLst>
</file>

<file path=ppt/tags/tag222.xml><?xml version="1.0" encoding="utf-8"?>
<p:tagLst xmlns:a="http://schemas.openxmlformats.org/drawingml/2006/main" xmlns:r="http://schemas.openxmlformats.org/officeDocument/2006/relationships" xmlns:p="http://schemas.openxmlformats.org/presentationml/2006/main">
  <p:tag name="MH" val="20170626211327"/>
  <p:tag name="MH_LIBRARY" val="CONTENTS"/>
  <p:tag name="MH_TYPE" val="ENTRY"/>
  <p:tag name="ID" val="545813"/>
  <p:tag name="MH_ORDER" val="4"/>
  <p:tag name="PA" val="v3.2.0"/>
</p:tagLst>
</file>

<file path=ppt/tags/tag223.xml><?xml version="1.0" encoding="utf-8"?>
<p:tagLst xmlns:a="http://schemas.openxmlformats.org/drawingml/2006/main" xmlns:r="http://schemas.openxmlformats.org/officeDocument/2006/relationships" xmlns:p="http://schemas.openxmlformats.org/presentationml/2006/main">
  <p:tag name="MH" val="20170626211327"/>
  <p:tag name="MH_LIBRARY" val="CONTENTS"/>
  <p:tag name="MH_TYPE" val="ENTRY"/>
  <p:tag name="ID" val="545813"/>
  <p:tag name="MH_ORDER" val="1"/>
  <p:tag name="PA" val="v3.2.0"/>
</p:tagLst>
</file>

<file path=ppt/tags/tag224.xml><?xml version="1.0" encoding="utf-8"?>
<p:tagLst xmlns:a="http://schemas.openxmlformats.org/drawingml/2006/main" xmlns:r="http://schemas.openxmlformats.org/officeDocument/2006/relationships" xmlns:p="http://schemas.openxmlformats.org/presentationml/2006/main">
  <p:tag name="MH" val="20170626211327"/>
  <p:tag name="MH_LIBRARY" val="CONTENTS"/>
  <p:tag name="MH_TYPE" val="OTHERS"/>
  <p:tag name="ID" val="545813"/>
  <p:tag name="PA" val="v3.2.0"/>
</p:tagLst>
</file>

<file path=ppt/tags/tag225.xml><?xml version="1.0" encoding="utf-8"?>
<p:tagLst xmlns:a="http://schemas.openxmlformats.org/drawingml/2006/main" xmlns:r="http://schemas.openxmlformats.org/officeDocument/2006/relationships" xmlns:p="http://schemas.openxmlformats.org/presentationml/2006/main">
  <p:tag name="MH" val="20170626211327"/>
  <p:tag name="MH_LIBRARY" val="CONTENTS"/>
  <p:tag name="MH_TYPE" val="OTHERS"/>
  <p:tag name="ID" val="545813"/>
  <p:tag name="PA" val="v3.2.0"/>
</p:tagLst>
</file>

<file path=ppt/tags/tag226.xml><?xml version="1.0" encoding="utf-8"?>
<p:tagLst xmlns:a="http://schemas.openxmlformats.org/drawingml/2006/main" xmlns:r="http://schemas.openxmlformats.org/officeDocument/2006/relationships" xmlns:p="http://schemas.openxmlformats.org/presentationml/2006/main">
  <p:tag name="MH" val="20170626211327"/>
  <p:tag name="MH_LIBRARY" val="CONTENTS"/>
  <p:tag name="MH_TYPE" val="OTHERS"/>
  <p:tag name="ID" val="545813"/>
  <p:tag name="PA" val="v3.2.0"/>
</p:tagLst>
</file>

<file path=ppt/tags/tag227.xml><?xml version="1.0" encoding="utf-8"?>
<p:tagLst xmlns:a="http://schemas.openxmlformats.org/drawingml/2006/main" xmlns:r="http://schemas.openxmlformats.org/officeDocument/2006/relationships" xmlns:p="http://schemas.openxmlformats.org/presentationml/2006/main">
  <p:tag name="MH" val="20170626211327"/>
  <p:tag name="MH_LIBRARY" val="CONTENTS"/>
  <p:tag name="MH_AUTOCOLOR" val="TRUE"/>
  <p:tag name="ID" val="545813"/>
  <p:tag name="MH_TYPE" val="CONTENTS_SECTION"/>
</p:tagLst>
</file>

<file path=ppt/tags/tag228.xml><?xml version="1.0" encoding="utf-8"?>
<p:tagLst xmlns:a="http://schemas.openxmlformats.org/drawingml/2006/main" xmlns:r="http://schemas.openxmlformats.org/officeDocument/2006/relationships" xmlns:p="http://schemas.openxmlformats.org/presentationml/2006/main">
  <p:tag name="MH" val="20170626211327"/>
  <p:tag name="MH_LIBRARY" val="CONTENTS"/>
  <p:tag name="MH_TYPE" val="ENTRY"/>
  <p:tag name="ID" val="545813"/>
  <p:tag name="MH_ORDER" val="2"/>
  <p:tag name="PA" val="v3.2.0"/>
</p:tagLst>
</file>

<file path=ppt/tags/tag229.xml><?xml version="1.0" encoding="utf-8"?>
<p:tagLst xmlns:a="http://schemas.openxmlformats.org/drawingml/2006/main" xmlns:r="http://schemas.openxmlformats.org/officeDocument/2006/relationships" xmlns:p="http://schemas.openxmlformats.org/presentationml/2006/main">
  <p:tag name="MH" val="20170626211327"/>
  <p:tag name="MH_LIBRARY" val="CONTENTS"/>
  <p:tag name="MH_TYPE" val="ENTRY"/>
  <p:tag name="ID" val="545813"/>
  <p:tag name="MH_ORDER" val="3"/>
  <p:tag name="PA" val="v3.2.0"/>
</p:tagLst>
</file>

<file path=ppt/tags/tag23.xml><?xml version="1.0" encoding="utf-8"?>
<p:tagLst xmlns:a="http://schemas.openxmlformats.org/drawingml/2006/main" xmlns:r="http://schemas.openxmlformats.org/officeDocument/2006/relationships" xmlns:p="http://schemas.openxmlformats.org/presentationml/2006/main">
  <p:tag name="MH" val="20170626211327"/>
  <p:tag name="MH_LIBRARY" val="CONTENTS"/>
  <p:tag name="MH_TYPE" val="ENTRY"/>
  <p:tag name="ID" val="545813"/>
  <p:tag name="MH_ORDER" val="1"/>
  <p:tag name="PA" val="v3.2.0"/>
</p:tagLst>
</file>

<file path=ppt/tags/tag230.xml><?xml version="1.0" encoding="utf-8"?>
<p:tagLst xmlns:a="http://schemas.openxmlformats.org/drawingml/2006/main" xmlns:r="http://schemas.openxmlformats.org/officeDocument/2006/relationships" xmlns:p="http://schemas.openxmlformats.org/presentationml/2006/main">
  <p:tag name="MH" val="20170626211327"/>
  <p:tag name="MH_LIBRARY" val="CONTENTS"/>
  <p:tag name="MH_TYPE" val="ENTRY"/>
  <p:tag name="ID" val="545813"/>
  <p:tag name="MH_ORDER" val="4"/>
  <p:tag name="PA" val="v3.2.0"/>
</p:tagLst>
</file>

<file path=ppt/tags/tag231.xml><?xml version="1.0" encoding="utf-8"?>
<p:tagLst xmlns:a="http://schemas.openxmlformats.org/drawingml/2006/main" xmlns:r="http://schemas.openxmlformats.org/officeDocument/2006/relationships" xmlns:p="http://schemas.openxmlformats.org/presentationml/2006/main">
  <p:tag name="MH" val="20170626211327"/>
  <p:tag name="MH_LIBRARY" val="CONTENTS"/>
  <p:tag name="MH_TYPE" val="ENTRY"/>
  <p:tag name="ID" val="545813"/>
  <p:tag name="MH_ORDER" val="1"/>
  <p:tag name="PA" val="v3.2.0"/>
</p:tagLst>
</file>

<file path=ppt/tags/tag232.xml><?xml version="1.0" encoding="utf-8"?>
<p:tagLst xmlns:a="http://schemas.openxmlformats.org/drawingml/2006/main" xmlns:r="http://schemas.openxmlformats.org/officeDocument/2006/relationships" xmlns:p="http://schemas.openxmlformats.org/presentationml/2006/main">
  <p:tag name="MH" val="20170626211327"/>
  <p:tag name="MH_LIBRARY" val="CONTENTS"/>
  <p:tag name="MH_TYPE" val="OTHERS"/>
  <p:tag name="ID" val="545813"/>
  <p:tag name="PA" val="v3.2.0"/>
</p:tagLst>
</file>

<file path=ppt/tags/tag233.xml><?xml version="1.0" encoding="utf-8"?>
<p:tagLst xmlns:a="http://schemas.openxmlformats.org/drawingml/2006/main" xmlns:r="http://schemas.openxmlformats.org/officeDocument/2006/relationships" xmlns:p="http://schemas.openxmlformats.org/presentationml/2006/main">
  <p:tag name="MH" val="20170626211327"/>
  <p:tag name="MH_LIBRARY" val="CONTENTS"/>
  <p:tag name="MH_TYPE" val="OTHERS"/>
  <p:tag name="ID" val="545813"/>
  <p:tag name="PA" val="v3.2.0"/>
</p:tagLst>
</file>

<file path=ppt/tags/tag234.xml><?xml version="1.0" encoding="utf-8"?>
<p:tagLst xmlns:a="http://schemas.openxmlformats.org/drawingml/2006/main" xmlns:r="http://schemas.openxmlformats.org/officeDocument/2006/relationships" xmlns:p="http://schemas.openxmlformats.org/presentationml/2006/main">
  <p:tag name="MH" val="20170626211327"/>
  <p:tag name="MH_LIBRARY" val="CONTENTS"/>
  <p:tag name="MH_TYPE" val="OTHERS"/>
  <p:tag name="ID" val="545813"/>
  <p:tag name="PA" val="v3.2.0"/>
</p:tagLst>
</file>

<file path=ppt/tags/tag235.xml><?xml version="1.0" encoding="utf-8"?>
<p:tagLst xmlns:a="http://schemas.openxmlformats.org/drawingml/2006/main" xmlns:r="http://schemas.openxmlformats.org/officeDocument/2006/relationships" xmlns:p="http://schemas.openxmlformats.org/presentationml/2006/main">
  <p:tag name="PA" val="v3.2.0"/>
</p:tagLst>
</file>

<file path=ppt/tags/tag236.xml><?xml version="1.0" encoding="utf-8"?>
<p:tagLst xmlns:a="http://schemas.openxmlformats.org/drawingml/2006/main" xmlns:r="http://schemas.openxmlformats.org/officeDocument/2006/relationships" xmlns:p="http://schemas.openxmlformats.org/presentationml/2006/main">
  <p:tag name="MH" val="20170626211327"/>
  <p:tag name="MH_LIBRARY" val="CONTENTS"/>
  <p:tag name="MH_AUTOCOLOR" val="TRUE"/>
  <p:tag name="ID" val="545813"/>
  <p:tag name="MH_TYPE" val="CONTENTS_SECTION"/>
</p:tagLst>
</file>

<file path=ppt/tags/tag237.xml><?xml version="1.0" encoding="utf-8"?>
<p:tagLst xmlns:a="http://schemas.openxmlformats.org/drawingml/2006/main" xmlns:r="http://schemas.openxmlformats.org/officeDocument/2006/relationships" xmlns:p="http://schemas.openxmlformats.org/presentationml/2006/main">
  <p:tag name="MH" val="20170626211327"/>
  <p:tag name="MH_LIBRARY" val="CONTENTS"/>
  <p:tag name="MH_TYPE" val="ENTRY"/>
  <p:tag name="ID" val="545813"/>
  <p:tag name="MH_ORDER" val="2"/>
  <p:tag name="PA" val="v3.2.0"/>
</p:tagLst>
</file>

<file path=ppt/tags/tag238.xml><?xml version="1.0" encoding="utf-8"?>
<p:tagLst xmlns:a="http://schemas.openxmlformats.org/drawingml/2006/main" xmlns:r="http://schemas.openxmlformats.org/officeDocument/2006/relationships" xmlns:p="http://schemas.openxmlformats.org/presentationml/2006/main">
  <p:tag name="MH" val="20170626211327"/>
  <p:tag name="MH_LIBRARY" val="CONTENTS"/>
  <p:tag name="MH_TYPE" val="ENTRY"/>
  <p:tag name="ID" val="545813"/>
  <p:tag name="MH_ORDER" val="3"/>
  <p:tag name="PA" val="v3.2.0"/>
</p:tagLst>
</file>

<file path=ppt/tags/tag239.xml><?xml version="1.0" encoding="utf-8"?>
<p:tagLst xmlns:a="http://schemas.openxmlformats.org/drawingml/2006/main" xmlns:r="http://schemas.openxmlformats.org/officeDocument/2006/relationships" xmlns:p="http://schemas.openxmlformats.org/presentationml/2006/main">
  <p:tag name="MH" val="20170626211327"/>
  <p:tag name="MH_LIBRARY" val="CONTENTS"/>
  <p:tag name="MH_TYPE" val="ENTRY"/>
  <p:tag name="ID" val="545813"/>
  <p:tag name="MH_ORDER" val="4"/>
  <p:tag name="PA" val="v3.2.0"/>
</p:tagLst>
</file>

<file path=ppt/tags/tag24.xml><?xml version="1.0" encoding="utf-8"?>
<p:tagLst xmlns:a="http://schemas.openxmlformats.org/drawingml/2006/main" xmlns:r="http://schemas.openxmlformats.org/officeDocument/2006/relationships" xmlns:p="http://schemas.openxmlformats.org/presentationml/2006/main">
  <p:tag name="MH" val="20170626211327"/>
  <p:tag name="MH_LIBRARY" val="CONTENTS"/>
  <p:tag name="MH_TYPE" val="OTHERS"/>
  <p:tag name="ID" val="545813"/>
  <p:tag name="PA" val="v3.2.0"/>
</p:tagLst>
</file>

<file path=ppt/tags/tag240.xml><?xml version="1.0" encoding="utf-8"?>
<p:tagLst xmlns:a="http://schemas.openxmlformats.org/drawingml/2006/main" xmlns:r="http://schemas.openxmlformats.org/officeDocument/2006/relationships" xmlns:p="http://schemas.openxmlformats.org/presentationml/2006/main">
  <p:tag name="MH" val="20170626211327"/>
  <p:tag name="MH_LIBRARY" val="CONTENTS"/>
  <p:tag name="MH_TYPE" val="ENTRY"/>
  <p:tag name="ID" val="545813"/>
  <p:tag name="MH_ORDER" val="1"/>
  <p:tag name="PA" val="v3.2.0"/>
</p:tagLst>
</file>

<file path=ppt/tags/tag241.xml><?xml version="1.0" encoding="utf-8"?>
<p:tagLst xmlns:a="http://schemas.openxmlformats.org/drawingml/2006/main" xmlns:r="http://schemas.openxmlformats.org/officeDocument/2006/relationships" xmlns:p="http://schemas.openxmlformats.org/presentationml/2006/main">
  <p:tag name="MH" val="20170626211327"/>
  <p:tag name="MH_LIBRARY" val="CONTENTS"/>
  <p:tag name="MH_TYPE" val="OTHERS"/>
  <p:tag name="ID" val="545813"/>
  <p:tag name="PA" val="v3.2.0"/>
</p:tagLst>
</file>

<file path=ppt/tags/tag242.xml><?xml version="1.0" encoding="utf-8"?>
<p:tagLst xmlns:a="http://schemas.openxmlformats.org/drawingml/2006/main" xmlns:r="http://schemas.openxmlformats.org/officeDocument/2006/relationships" xmlns:p="http://schemas.openxmlformats.org/presentationml/2006/main">
  <p:tag name="MH" val="20170626211327"/>
  <p:tag name="MH_LIBRARY" val="CONTENTS"/>
  <p:tag name="MH_TYPE" val="OTHERS"/>
  <p:tag name="ID" val="545813"/>
  <p:tag name="PA" val="v3.2.0"/>
</p:tagLst>
</file>

<file path=ppt/tags/tag243.xml><?xml version="1.0" encoding="utf-8"?>
<p:tagLst xmlns:a="http://schemas.openxmlformats.org/drawingml/2006/main" xmlns:r="http://schemas.openxmlformats.org/officeDocument/2006/relationships" xmlns:p="http://schemas.openxmlformats.org/presentationml/2006/main">
  <p:tag name="MH" val="20170626211327"/>
  <p:tag name="MH_LIBRARY" val="CONTENTS"/>
  <p:tag name="MH_TYPE" val="OTHERS"/>
  <p:tag name="ID" val="545813"/>
  <p:tag name="PA" val="v3.2.0"/>
</p:tagLst>
</file>

<file path=ppt/tags/tag244.xml><?xml version="1.0" encoding="utf-8"?>
<p:tagLst xmlns:a="http://schemas.openxmlformats.org/drawingml/2006/main" xmlns:r="http://schemas.openxmlformats.org/officeDocument/2006/relationships" xmlns:p="http://schemas.openxmlformats.org/presentationml/2006/main">
  <p:tag name="MH" val="20170626211327"/>
  <p:tag name="MH_LIBRARY" val="CONTENTS"/>
  <p:tag name="MH_AUTOCOLOR" val="TRUE"/>
  <p:tag name="ID" val="545813"/>
  <p:tag name="MH_TYPE" val="CONTENTS_SECTION"/>
</p:tagLst>
</file>

<file path=ppt/tags/tag245.xml><?xml version="1.0" encoding="utf-8"?>
<p:tagLst xmlns:a="http://schemas.openxmlformats.org/drawingml/2006/main" xmlns:r="http://schemas.openxmlformats.org/officeDocument/2006/relationships" xmlns:p="http://schemas.openxmlformats.org/presentationml/2006/main">
  <p:tag name="MH" val="20170626211327"/>
  <p:tag name="MH_LIBRARY" val="CONTENTS"/>
  <p:tag name="MH_TYPE" val="ENTRY"/>
  <p:tag name="ID" val="545813"/>
  <p:tag name="MH_ORDER" val="2"/>
  <p:tag name="PA" val="v3.2.0"/>
</p:tagLst>
</file>

<file path=ppt/tags/tag246.xml><?xml version="1.0" encoding="utf-8"?>
<p:tagLst xmlns:a="http://schemas.openxmlformats.org/drawingml/2006/main" xmlns:r="http://schemas.openxmlformats.org/officeDocument/2006/relationships" xmlns:p="http://schemas.openxmlformats.org/presentationml/2006/main">
  <p:tag name="MH" val="20170626211327"/>
  <p:tag name="MH_LIBRARY" val="CONTENTS"/>
  <p:tag name="MH_TYPE" val="ENTRY"/>
  <p:tag name="ID" val="545813"/>
  <p:tag name="MH_ORDER" val="3"/>
  <p:tag name="PA" val="v3.2.0"/>
</p:tagLst>
</file>

<file path=ppt/tags/tag247.xml><?xml version="1.0" encoding="utf-8"?>
<p:tagLst xmlns:a="http://schemas.openxmlformats.org/drawingml/2006/main" xmlns:r="http://schemas.openxmlformats.org/officeDocument/2006/relationships" xmlns:p="http://schemas.openxmlformats.org/presentationml/2006/main">
  <p:tag name="MH" val="20170626211327"/>
  <p:tag name="MH_LIBRARY" val="CONTENTS"/>
  <p:tag name="MH_TYPE" val="ENTRY"/>
  <p:tag name="ID" val="545813"/>
  <p:tag name="MH_ORDER" val="4"/>
  <p:tag name="PA" val="v3.2.0"/>
</p:tagLst>
</file>

<file path=ppt/tags/tag248.xml><?xml version="1.0" encoding="utf-8"?>
<p:tagLst xmlns:a="http://schemas.openxmlformats.org/drawingml/2006/main" xmlns:r="http://schemas.openxmlformats.org/officeDocument/2006/relationships" xmlns:p="http://schemas.openxmlformats.org/presentationml/2006/main">
  <p:tag name="MH" val="20170626211327"/>
  <p:tag name="MH_LIBRARY" val="CONTENTS"/>
  <p:tag name="MH_TYPE" val="ENTRY"/>
  <p:tag name="ID" val="545813"/>
  <p:tag name="MH_ORDER" val="1"/>
  <p:tag name="PA" val="v3.2.0"/>
</p:tagLst>
</file>

<file path=ppt/tags/tag249.xml><?xml version="1.0" encoding="utf-8"?>
<p:tagLst xmlns:a="http://schemas.openxmlformats.org/drawingml/2006/main" xmlns:r="http://schemas.openxmlformats.org/officeDocument/2006/relationships" xmlns:p="http://schemas.openxmlformats.org/presentationml/2006/main">
  <p:tag name="MH" val="20170626211327"/>
  <p:tag name="MH_LIBRARY" val="CONTENTS"/>
  <p:tag name="MH_TYPE" val="OTHERS"/>
  <p:tag name="ID" val="545813"/>
  <p:tag name="PA" val="v3.2.0"/>
</p:tagLst>
</file>

<file path=ppt/tags/tag25.xml><?xml version="1.0" encoding="utf-8"?>
<p:tagLst xmlns:a="http://schemas.openxmlformats.org/drawingml/2006/main" xmlns:r="http://schemas.openxmlformats.org/officeDocument/2006/relationships" xmlns:p="http://schemas.openxmlformats.org/presentationml/2006/main">
  <p:tag name="MH" val="20170626211327"/>
  <p:tag name="MH_LIBRARY" val="CONTENTS"/>
  <p:tag name="MH_TYPE" val="OTHERS"/>
  <p:tag name="ID" val="545813"/>
  <p:tag name="PA" val="v3.2.0"/>
</p:tagLst>
</file>

<file path=ppt/tags/tag250.xml><?xml version="1.0" encoding="utf-8"?>
<p:tagLst xmlns:a="http://schemas.openxmlformats.org/drawingml/2006/main" xmlns:r="http://schemas.openxmlformats.org/officeDocument/2006/relationships" xmlns:p="http://schemas.openxmlformats.org/presentationml/2006/main">
  <p:tag name="MH" val="20170626211327"/>
  <p:tag name="MH_LIBRARY" val="CONTENTS"/>
  <p:tag name="MH_TYPE" val="OTHERS"/>
  <p:tag name="ID" val="545813"/>
  <p:tag name="PA" val="v3.2.0"/>
</p:tagLst>
</file>

<file path=ppt/tags/tag251.xml><?xml version="1.0" encoding="utf-8"?>
<p:tagLst xmlns:a="http://schemas.openxmlformats.org/drawingml/2006/main" xmlns:r="http://schemas.openxmlformats.org/officeDocument/2006/relationships" xmlns:p="http://schemas.openxmlformats.org/presentationml/2006/main">
  <p:tag name="MH" val="20170626211327"/>
  <p:tag name="MH_LIBRARY" val="CONTENTS"/>
  <p:tag name="MH_TYPE" val="OTHERS"/>
  <p:tag name="ID" val="545813"/>
  <p:tag name="PA" val="v3.2.0"/>
</p:tagLst>
</file>

<file path=ppt/tags/tag252.xml><?xml version="1.0" encoding="utf-8"?>
<p:tagLst xmlns:a="http://schemas.openxmlformats.org/drawingml/2006/main" xmlns:r="http://schemas.openxmlformats.org/officeDocument/2006/relationships" xmlns:p="http://schemas.openxmlformats.org/presentationml/2006/main">
  <p:tag name="MH" val="20170626211327"/>
  <p:tag name="MH_LIBRARY" val="CONTENTS"/>
  <p:tag name="MH_AUTOCOLOR" val="TRUE"/>
  <p:tag name="ID" val="545813"/>
  <p:tag name="MH_TYPE" val="CONTENTS_SECTION"/>
</p:tagLst>
</file>

<file path=ppt/tags/tag253.xml><?xml version="1.0" encoding="utf-8"?>
<p:tagLst xmlns:a="http://schemas.openxmlformats.org/drawingml/2006/main" xmlns:r="http://schemas.openxmlformats.org/officeDocument/2006/relationships" xmlns:p="http://schemas.openxmlformats.org/presentationml/2006/main">
  <p:tag name="MH" val="20170626211327"/>
  <p:tag name="MH_LIBRARY" val="CONTENTS"/>
  <p:tag name="MH_TYPE" val="ENTRY"/>
  <p:tag name="ID" val="545813"/>
  <p:tag name="MH_ORDER" val="2"/>
  <p:tag name="PA" val="v3.2.0"/>
</p:tagLst>
</file>

<file path=ppt/tags/tag254.xml><?xml version="1.0" encoding="utf-8"?>
<p:tagLst xmlns:a="http://schemas.openxmlformats.org/drawingml/2006/main" xmlns:r="http://schemas.openxmlformats.org/officeDocument/2006/relationships" xmlns:p="http://schemas.openxmlformats.org/presentationml/2006/main">
  <p:tag name="MH" val="20170626211327"/>
  <p:tag name="MH_LIBRARY" val="CONTENTS"/>
  <p:tag name="MH_TYPE" val="ENTRY"/>
  <p:tag name="ID" val="545813"/>
  <p:tag name="MH_ORDER" val="3"/>
  <p:tag name="PA" val="v3.2.0"/>
</p:tagLst>
</file>

<file path=ppt/tags/tag255.xml><?xml version="1.0" encoding="utf-8"?>
<p:tagLst xmlns:a="http://schemas.openxmlformats.org/drawingml/2006/main" xmlns:r="http://schemas.openxmlformats.org/officeDocument/2006/relationships" xmlns:p="http://schemas.openxmlformats.org/presentationml/2006/main">
  <p:tag name="MH" val="20170626211327"/>
  <p:tag name="MH_LIBRARY" val="CONTENTS"/>
  <p:tag name="MH_TYPE" val="ENTRY"/>
  <p:tag name="ID" val="545813"/>
  <p:tag name="MH_ORDER" val="4"/>
  <p:tag name="PA" val="v3.2.0"/>
</p:tagLst>
</file>

<file path=ppt/tags/tag256.xml><?xml version="1.0" encoding="utf-8"?>
<p:tagLst xmlns:a="http://schemas.openxmlformats.org/drawingml/2006/main" xmlns:r="http://schemas.openxmlformats.org/officeDocument/2006/relationships" xmlns:p="http://schemas.openxmlformats.org/presentationml/2006/main">
  <p:tag name="MH" val="20170626211327"/>
  <p:tag name="MH_LIBRARY" val="CONTENTS"/>
  <p:tag name="MH_TYPE" val="ENTRY"/>
  <p:tag name="ID" val="545813"/>
  <p:tag name="MH_ORDER" val="1"/>
  <p:tag name="PA" val="v3.2.0"/>
</p:tagLst>
</file>

<file path=ppt/tags/tag257.xml><?xml version="1.0" encoding="utf-8"?>
<p:tagLst xmlns:a="http://schemas.openxmlformats.org/drawingml/2006/main" xmlns:r="http://schemas.openxmlformats.org/officeDocument/2006/relationships" xmlns:p="http://schemas.openxmlformats.org/presentationml/2006/main">
  <p:tag name="MH" val="20170626211327"/>
  <p:tag name="MH_LIBRARY" val="CONTENTS"/>
  <p:tag name="MH_TYPE" val="OTHERS"/>
  <p:tag name="ID" val="545813"/>
  <p:tag name="PA" val="v3.2.0"/>
</p:tagLst>
</file>

<file path=ppt/tags/tag258.xml><?xml version="1.0" encoding="utf-8"?>
<p:tagLst xmlns:a="http://schemas.openxmlformats.org/drawingml/2006/main" xmlns:r="http://schemas.openxmlformats.org/officeDocument/2006/relationships" xmlns:p="http://schemas.openxmlformats.org/presentationml/2006/main">
  <p:tag name="MH" val="20170626211327"/>
  <p:tag name="MH_LIBRARY" val="CONTENTS"/>
  <p:tag name="MH_TYPE" val="OTHERS"/>
  <p:tag name="ID" val="545813"/>
  <p:tag name="PA" val="v3.2.0"/>
</p:tagLst>
</file>

<file path=ppt/tags/tag259.xml><?xml version="1.0" encoding="utf-8"?>
<p:tagLst xmlns:a="http://schemas.openxmlformats.org/drawingml/2006/main" xmlns:r="http://schemas.openxmlformats.org/officeDocument/2006/relationships" xmlns:p="http://schemas.openxmlformats.org/presentationml/2006/main">
  <p:tag name="MH" val="20170626211327"/>
  <p:tag name="MH_LIBRARY" val="CONTENTS"/>
  <p:tag name="MH_TYPE" val="OTHERS"/>
  <p:tag name="ID" val="545813"/>
  <p:tag name="PA" val="v3.2.0"/>
</p:tagLst>
</file>

<file path=ppt/tags/tag26.xml><?xml version="1.0" encoding="utf-8"?>
<p:tagLst xmlns:a="http://schemas.openxmlformats.org/drawingml/2006/main" xmlns:r="http://schemas.openxmlformats.org/officeDocument/2006/relationships" xmlns:p="http://schemas.openxmlformats.org/presentationml/2006/main">
  <p:tag name="MH" val="20170626211327"/>
  <p:tag name="MH_LIBRARY" val="CONTENTS"/>
  <p:tag name="MH_TYPE" val="OTHERS"/>
  <p:tag name="ID" val="545813"/>
  <p:tag name="PA" val="v3.2.0"/>
</p:tagLst>
</file>

<file path=ppt/tags/tag260.xml><?xml version="1.0" encoding="utf-8"?>
<p:tagLst xmlns:a="http://schemas.openxmlformats.org/drawingml/2006/main" xmlns:r="http://schemas.openxmlformats.org/officeDocument/2006/relationships" xmlns:p="http://schemas.openxmlformats.org/presentationml/2006/main">
  <p:tag name="MH" val="20170626211327"/>
  <p:tag name="MH_LIBRARY" val="CONTENTS"/>
  <p:tag name="MH_AUTOCOLOR" val="TRUE"/>
  <p:tag name="ID" val="545813"/>
  <p:tag name="MH_TYPE" val="CONTENTS_SECTION"/>
</p:tagLst>
</file>

<file path=ppt/tags/tag261.xml><?xml version="1.0" encoding="utf-8"?>
<p:tagLst xmlns:a="http://schemas.openxmlformats.org/drawingml/2006/main" xmlns:r="http://schemas.openxmlformats.org/officeDocument/2006/relationships" xmlns:p="http://schemas.openxmlformats.org/presentationml/2006/main">
  <p:tag name="MH" val="20170626211327"/>
  <p:tag name="MH_LIBRARY" val="CONTENTS"/>
  <p:tag name="MH_TYPE" val="ENTRY"/>
  <p:tag name="ID" val="545813"/>
  <p:tag name="MH_ORDER" val="2"/>
  <p:tag name="PA" val="v3.2.0"/>
</p:tagLst>
</file>

<file path=ppt/tags/tag262.xml><?xml version="1.0" encoding="utf-8"?>
<p:tagLst xmlns:a="http://schemas.openxmlformats.org/drawingml/2006/main" xmlns:r="http://schemas.openxmlformats.org/officeDocument/2006/relationships" xmlns:p="http://schemas.openxmlformats.org/presentationml/2006/main">
  <p:tag name="MH" val="20170626211327"/>
  <p:tag name="MH_LIBRARY" val="CONTENTS"/>
  <p:tag name="MH_TYPE" val="ENTRY"/>
  <p:tag name="ID" val="545813"/>
  <p:tag name="MH_ORDER" val="3"/>
  <p:tag name="PA" val="v3.2.0"/>
</p:tagLst>
</file>

<file path=ppt/tags/tag263.xml><?xml version="1.0" encoding="utf-8"?>
<p:tagLst xmlns:a="http://schemas.openxmlformats.org/drawingml/2006/main" xmlns:r="http://schemas.openxmlformats.org/officeDocument/2006/relationships" xmlns:p="http://schemas.openxmlformats.org/presentationml/2006/main">
  <p:tag name="MH" val="20170626211327"/>
  <p:tag name="MH_LIBRARY" val="CONTENTS"/>
  <p:tag name="MH_TYPE" val="ENTRY"/>
  <p:tag name="ID" val="545813"/>
  <p:tag name="MH_ORDER" val="4"/>
  <p:tag name="PA" val="v3.2.0"/>
</p:tagLst>
</file>

<file path=ppt/tags/tag264.xml><?xml version="1.0" encoding="utf-8"?>
<p:tagLst xmlns:a="http://schemas.openxmlformats.org/drawingml/2006/main" xmlns:r="http://schemas.openxmlformats.org/officeDocument/2006/relationships" xmlns:p="http://schemas.openxmlformats.org/presentationml/2006/main">
  <p:tag name="MH" val="20170626211327"/>
  <p:tag name="MH_LIBRARY" val="CONTENTS"/>
  <p:tag name="MH_TYPE" val="ENTRY"/>
  <p:tag name="ID" val="545813"/>
  <p:tag name="MH_ORDER" val="1"/>
  <p:tag name="PA" val="v3.2.0"/>
</p:tagLst>
</file>

<file path=ppt/tags/tag265.xml><?xml version="1.0" encoding="utf-8"?>
<p:tagLst xmlns:a="http://schemas.openxmlformats.org/drawingml/2006/main" xmlns:r="http://schemas.openxmlformats.org/officeDocument/2006/relationships" xmlns:p="http://schemas.openxmlformats.org/presentationml/2006/main">
  <p:tag name="MH" val="20170626211327"/>
  <p:tag name="MH_LIBRARY" val="CONTENTS"/>
  <p:tag name="MH_TYPE" val="OTHERS"/>
  <p:tag name="ID" val="545813"/>
  <p:tag name="PA" val="v3.2.0"/>
</p:tagLst>
</file>

<file path=ppt/tags/tag266.xml><?xml version="1.0" encoding="utf-8"?>
<p:tagLst xmlns:a="http://schemas.openxmlformats.org/drawingml/2006/main" xmlns:r="http://schemas.openxmlformats.org/officeDocument/2006/relationships" xmlns:p="http://schemas.openxmlformats.org/presentationml/2006/main">
  <p:tag name="MH" val="20170626211327"/>
  <p:tag name="MH_LIBRARY" val="CONTENTS"/>
  <p:tag name="MH_TYPE" val="OTHERS"/>
  <p:tag name="ID" val="545813"/>
  <p:tag name="PA" val="v3.2.0"/>
</p:tagLst>
</file>

<file path=ppt/tags/tag267.xml><?xml version="1.0" encoding="utf-8"?>
<p:tagLst xmlns:a="http://schemas.openxmlformats.org/drawingml/2006/main" xmlns:r="http://schemas.openxmlformats.org/officeDocument/2006/relationships" xmlns:p="http://schemas.openxmlformats.org/presentationml/2006/main">
  <p:tag name="MH" val="20170626211327"/>
  <p:tag name="MH_LIBRARY" val="CONTENTS"/>
  <p:tag name="MH_TYPE" val="OTHERS"/>
  <p:tag name="ID" val="545813"/>
  <p:tag name="PA" val="v3.2.0"/>
</p:tagLst>
</file>

<file path=ppt/tags/tag268.xml><?xml version="1.0" encoding="utf-8"?>
<p:tagLst xmlns:a="http://schemas.openxmlformats.org/drawingml/2006/main" xmlns:r="http://schemas.openxmlformats.org/officeDocument/2006/relationships" xmlns:p="http://schemas.openxmlformats.org/presentationml/2006/main">
  <p:tag name="MH" val="20170626211327"/>
  <p:tag name="MH_LIBRARY" val="CONTENTS"/>
  <p:tag name="MH_AUTOCOLOR" val="TRUE"/>
  <p:tag name="ID" val="545813"/>
  <p:tag name="MH_TYPE" val="CONTENTS_SECTION"/>
</p:tagLst>
</file>

<file path=ppt/tags/tag269.xml><?xml version="1.0" encoding="utf-8"?>
<p:tagLst xmlns:a="http://schemas.openxmlformats.org/drawingml/2006/main" xmlns:r="http://schemas.openxmlformats.org/officeDocument/2006/relationships" xmlns:p="http://schemas.openxmlformats.org/presentationml/2006/main">
  <p:tag name="MH" val="20170626211327"/>
  <p:tag name="MH_LIBRARY" val="CONTENTS"/>
  <p:tag name="MH_TYPE" val="ENTRY"/>
  <p:tag name="ID" val="545813"/>
  <p:tag name="MH_ORDER" val="2"/>
  <p:tag name="PA" val="v3.2.0"/>
</p:tagLst>
</file>

<file path=ppt/tags/tag27.xml><?xml version="1.0" encoding="utf-8"?>
<p:tagLst xmlns:a="http://schemas.openxmlformats.org/drawingml/2006/main" xmlns:r="http://schemas.openxmlformats.org/officeDocument/2006/relationships" xmlns:p="http://schemas.openxmlformats.org/presentationml/2006/main">
  <p:tag name="MH" val="20170626211327"/>
  <p:tag name="MH_LIBRARY" val="CONTENTS"/>
  <p:tag name="MH_AUTOCOLOR" val="TRUE"/>
  <p:tag name="ID" val="545813"/>
  <p:tag name="MH_TYPE" val="CONTENTS_SECTION"/>
</p:tagLst>
</file>

<file path=ppt/tags/tag270.xml><?xml version="1.0" encoding="utf-8"?>
<p:tagLst xmlns:a="http://schemas.openxmlformats.org/drawingml/2006/main" xmlns:r="http://schemas.openxmlformats.org/officeDocument/2006/relationships" xmlns:p="http://schemas.openxmlformats.org/presentationml/2006/main">
  <p:tag name="MH" val="20170626211327"/>
  <p:tag name="MH_LIBRARY" val="CONTENTS"/>
  <p:tag name="MH_TYPE" val="ENTRY"/>
  <p:tag name="ID" val="545813"/>
  <p:tag name="MH_ORDER" val="3"/>
  <p:tag name="PA" val="v3.2.0"/>
</p:tagLst>
</file>

<file path=ppt/tags/tag271.xml><?xml version="1.0" encoding="utf-8"?>
<p:tagLst xmlns:a="http://schemas.openxmlformats.org/drawingml/2006/main" xmlns:r="http://schemas.openxmlformats.org/officeDocument/2006/relationships" xmlns:p="http://schemas.openxmlformats.org/presentationml/2006/main">
  <p:tag name="MH" val="20170626211327"/>
  <p:tag name="MH_LIBRARY" val="CONTENTS"/>
  <p:tag name="MH_TYPE" val="ENTRY"/>
  <p:tag name="ID" val="545813"/>
  <p:tag name="MH_ORDER" val="4"/>
  <p:tag name="PA" val="v3.2.0"/>
</p:tagLst>
</file>

<file path=ppt/tags/tag272.xml><?xml version="1.0" encoding="utf-8"?>
<p:tagLst xmlns:a="http://schemas.openxmlformats.org/drawingml/2006/main" xmlns:r="http://schemas.openxmlformats.org/officeDocument/2006/relationships" xmlns:p="http://schemas.openxmlformats.org/presentationml/2006/main">
  <p:tag name="MH" val="20170626211327"/>
  <p:tag name="MH_LIBRARY" val="CONTENTS"/>
  <p:tag name="MH_TYPE" val="ENTRY"/>
  <p:tag name="ID" val="545813"/>
  <p:tag name="MH_ORDER" val="1"/>
  <p:tag name="PA" val="v3.2.0"/>
</p:tagLst>
</file>

<file path=ppt/tags/tag273.xml><?xml version="1.0" encoding="utf-8"?>
<p:tagLst xmlns:a="http://schemas.openxmlformats.org/drawingml/2006/main" xmlns:r="http://schemas.openxmlformats.org/officeDocument/2006/relationships" xmlns:p="http://schemas.openxmlformats.org/presentationml/2006/main">
  <p:tag name="MH" val="20170626211327"/>
  <p:tag name="MH_LIBRARY" val="CONTENTS"/>
  <p:tag name="MH_TYPE" val="OTHERS"/>
  <p:tag name="ID" val="545813"/>
  <p:tag name="PA" val="v3.2.0"/>
</p:tagLst>
</file>

<file path=ppt/tags/tag274.xml><?xml version="1.0" encoding="utf-8"?>
<p:tagLst xmlns:a="http://schemas.openxmlformats.org/drawingml/2006/main" xmlns:r="http://schemas.openxmlformats.org/officeDocument/2006/relationships" xmlns:p="http://schemas.openxmlformats.org/presentationml/2006/main">
  <p:tag name="MH" val="20170626211327"/>
  <p:tag name="MH_LIBRARY" val="CONTENTS"/>
  <p:tag name="MH_TYPE" val="OTHERS"/>
  <p:tag name="ID" val="545813"/>
  <p:tag name="PA" val="v3.2.0"/>
</p:tagLst>
</file>

<file path=ppt/tags/tag275.xml><?xml version="1.0" encoding="utf-8"?>
<p:tagLst xmlns:a="http://schemas.openxmlformats.org/drawingml/2006/main" xmlns:r="http://schemas.openxmlformats.org/officeDocument/2006/relationships" xmlns:p="http://schemas.openxmlformats.org/presentationml/2006/main">
  <p:tag name="MH" val="20170626211327"/>
  <p:tag name="MH_LIBRARY" val="CONTENTS"/>
  <p:tag name="MH_TYPE" val="OTHERS"/>
  <p:tag name="ID" val="545813"/>
  <p:tag name="PA" val="v3.2.0"/>
</p:tagLst>
</file>

<file path=ppt/tags/tag276.xml><?xml version="1.0" encoding="utf-8"?>
<p:tagLst xmlns:a="http://schemas.openxmlformats.org/drawingml/2006/main" xmlns:r="http://schemas.openxmlformats.org/officeDocument/2006/relationships" xmlns:p="http://schemas.openxmlformats.org/presentationml/2006/main">
  <p:tag name="MH" val="20170626211327"/>
  <p:tag name="MH_LIBRARY" val="CONTENTS"/>
  <p:tag name="MH_AUTOCOLOR" val="TRUE"/>
  <p:tag name="ID" val="545813"/>
  <p:tag name="MH_TYPE" val="CONTENTS_SECTION"/>
</p:tagLst>
</file>

<file path=ppt/tags/tag277.xml><?xml version="1.0" encoding="utf-8"?>
<p:tagLst xmlns:a="http://schemas.openxmlformats.org/drawingml/2006/main" xmlns:r="http://schemas.openxmlformats.org/officeDocument/2006/relationships" xmlns:p="http://schemas.openxmlformats.org/presentationml/2006/main">
  <p:tag name="MH" val="20170626211327"/>
  <p:tag name="MH_LIBRARY" val="CONTENTS"/>
  <p:tag name="MH_TYPE" val="ENTRY"/>
  <p:tag name="ID" val="545813"/>
  <p:tag name="MH_ORDER" val="2"/>
  <p:tag name="PA" val="v3.2.0"/>
</p:tagLst>
</file>

<file path=ppt/tags/tag278.xml><?xml version="1.0" encoding="utf-8"?>
<p:tagLst xmlns:a="http://schemas.openxmlformats.org/drawingml/2006/main" xmlns:r="http://schemas.openxmlformats.org/officeDocument/2006/relationships" xmlns:p="http://schemas.openxmlformats.org/presentationml/2006/main">
  <p:tag name="MH" val="20170626211327"/>
  <p:tag name="MH_LIBRARY" val="CONTENTS"/>
  <p:tag name="MH_TYPE" val="ENTRY"/>
  <p:tag name="ID" val="545813"/>
  <p:tag name="MH_ORDER" val="3"/>
  <p:tag name="PA" val="v3.2.0"/>
</p:tagLst>
</file>

<file path=ppt/tags/tag279.xml><?xml version="1.0" encoding="utf-8"?>
<p:tagLst xmlns:a="http://schemas.openxmlformats.org/drawingml/2006/main" xmlns:r="http://schemas.openxmlformats.org/officeDocument/2006/relationships" xmlns:p="http://schemas.openxmlformats.org/presentationml/2006/main">
  <p:tag name="MH" val="20170626211327"/>
  <p:tag name="MH_LIBRARY" val="CONTENTS"/>
  <p:tag name="MH_TYPE" val="ENTRY"/>
  <p:tag name="ID" val="545813"/>
  <p:tag name="MH_ORDER" val="4"/>
  <p:tag name="PA" val="v3.2.0"/>
</p:tagLst>
</file>

<file path=ppt/tags/tag28.xml><?xml version="1.0" encoding="utf-8"?>
<p:tagLst xmlns:a="http://schemas.openxmlformats.org/drawingml/2006/main" xmlns:r="http://schemas.openxmlformats.org/officeDocument/2006/relationships" xmlns:p="http://schemas.openxmlformats.org/presentationml/2006/main">
  <p:tag name="MH" val="20170626211327"/>
  <p:tag name="MH_LIBRARY" val="CONTENTS"/>
  <p:tag name="MH_TYPE" val="ENTRY"/>
  <p:tag name="ID" val="545813"/>
  <p:tag name="MH_ORDER" val="2"/>
  <p:tag name="PA" val="v3.2.0"/>
</p:tagLst>
</file>

<file path=ppt/tags/tag280.xml><?xml version="1.0" encoding="utf-8"?>
<p:tagLst xmlns:a="http://schemas.openxmlformats.org/drawingml/2006/main" xmlns:r="http://schemas.openxmlformats.org/officeDocument/2006/relationships" xmlns:p="http://schemas.openxmlformats.org/presentationml/2006/main">
  <p:tag name="MH" val="20170626211327"/>
  <p:tag name="MH_LIBRARY" val="CONTENTS"/>
  <p:tag name="MH_TYPE" val="ENTRY"/>
  <p:tag name="ID" val="545813"/>
  <p:tag name="MH_ORDER" val="1"/>
  <p:tag name="PA" val="v3.2.0"/>
</p:tagLst>
</file>

<file path=ppt/tags/tag281.xml><?xml version="1.0" encoding="utf-8"?>
<p:tagLst xmlns:a="http://schemas.openxmlformats.org/drawingml/2006/main" xmlns:r="http://schemas.openxmlformats.org/officeDocument/2006/relationships" xmlns:p="http://schemas.openxmlformats.org/presentationml/2006/main">
  <p:tag name="MH" val="20170626211327"/>
  <p:tag name="MH_LIBRARY" val="CONTENTS"/>
  <p:tag name="MH_TYPE" val="OTHERS"/>
  <p:tag name="ID" val="545813"/>
  <p:tag name="PA" val="v3.2.0"/>
</p:tagLst>
</file>

<file path=ppt/tags/tag282.xml><?xml version="1.0" encoding="utf-8"?>
<p:tagLst xmlns:a="http://schemas.openxmlformats.org/drawingml/2006/main" xmlns:r="http://schemas.openxmlformats.org/officeDocument/2006/relationships" xmlns:p="http://schemas.openxmlformats.org/presentationml/2006/main">
  <p:tag name="MH" val="20170626211327"/>
  <p:tag name="MH_LIBRARY" val="CONTENTS"/>
  <p:tag name="MH_TYPE" val="OTHERS"/>
  <p:tag name="ID" val="545813"/>
  <p:tag name="PA" val="v3.2.0"/>
</p:tagLst>
</file>

<file path=ppt/tags/tag283.xml><?xml version="1.0" encoding="utf-8"?>
<p:tagLst xmlns:a="http://schemas.openxmlformats.org/drawingml/2006/main" xmlns:r="http://schemas.openxmlformats.org/officeDocument/2006/relationships" xmlns:p="http://schemas.openxmlformats.org/presentationml/2006/main">
  <p:tag name="MH" val="20170626211327"/>
  <p:tag name="MH_LIBRARY" val="CONTENTS"/>
  <p:tag name="MH_TYPE" val="OTHERS"/>
  <p:tag name="ID" val="545813"/>
  <p:tag name="PA" val="v3.2.0"/>
</p:tagLst>
</file>

<file path=ppt/tags/tag284.xml><?xml version="1.0" encoding="utf-8"?>
<p:tagLst xmlns:a="http://schemas.openxmlformats.org/drawingml/2006/main" xmlns:r="http://schemas.openxmlformats.org/officeDocument/2006/relationships" xmlns:p="http://schemas.openxmlformats.org/presentationml/2006/main">
  <p:tag name="MH" val="20170626211327"/>
  <p:tag name="MH_LIBRARY" val="CONTENTS"/>
  <p:tag name="MH_AUTOCOLOR" val="TRUE"/>
  <p:tag name="ID" val="545813"/>
  <p:tag name="MH_TYPE" val="CONTENTS_SECTION"/>
</p:tagLst>
</file>

<file path=ppt/tags/tag285.xml><?xml version="1.0" encoding="utf-8"?>
<p:tagLst xmlns:a="http://schemas.openxmlformats.org/drawingml/2006/main" xmlns:r="http://schemas.openxmlformats.org/officeDocument/2006/relationships" xmlns:p="http://schemas.openxmlformats.org/presentationml/2006/main">
  <p:tag name="MH" val="20170626211327"/>
  <p:tag name="MH_LIBRARY" val="CONTENTS"/>
  <p:tag name="MH_TYPE" val="ENTRY"/>
  <p:tag name="ID" val="545813"/>
  <p:tag name="MH_ORDER" val="2"/>
  <p:tag name="PA" val="v3.2.0"/>
</p:tagLst>
</file>

<file path=ppt/tags/tag286.xml><?xml version="1.0" encoding="utf-8"?>
<p:tagLst xmlns:a="http://schemas.openxmlformats.org/drawingml/2006/main" xmlns:r="http://schemas.openxmlformats.org/officeDocument/2006/relationships" xmlns:p="http://schemas.openxmlformats.org/presentationml/2006/main">
  <p:tag name="MH" val="20170626211327"/>
  <p:tag name="MH_LIBRARY" val="CONTENTS"/>
  <p:tag name="MH_TYPE" val="ENTRY"/>
  <p:tag name="ID" val="545813"/>
  <p:tag name="MH_ORDER" val="3"/>
  <p:tag name="PA" val="v3.2.0"/>
</p:tagLst>
</file>

<file path=ppt/tags/tag287.xml><?xml version="1.0" encoding="utf-8"?>
<p:tagLst xmlns:a="http://schemas.openxmlformats.org/drawingml/2006/main" xmlns:r="http://schemas.openxmlformats.org/officeDocument/2006/relationships" xmlns:p="http://schemas.openxmlformats.org/presentationml/2006/main">
  <p:tag name="MH" val="20170626211327"/>
  <p:tag name="MH_LIBRARY" val="CONTENTS"/>
  <p:tag name="MH_TYPE" val="ENTRY"/>
  <p:tag name="ID" val="545813"/>
  <p:tag name="MH_ORDER" val="4"/>
  <p:tag name="PA" val="v3.2.0"/>
</p:tagLst>
</file>

<file path=ppt/tags/tag288.xml><?xml version="1.0" encoding="utf-8"?>
<p:tagLst xmlns:a="http://schemas.openxmlformats.org/drawingml/2006/main" xmlns:r="http://schemas.openxmlformats.org/officeDocument/2006/relationships" xmlns:p="http://schemas.openxmlformats.org/presentationml/2006/main">
  <p:tag name="MH" val="20170626211327"/>
  <p:tag name="MH_LIBRARY" val="CONTENTS"/>
  <p:tag name="MH_TYPE" val="ENTRY"/>
  <p:tag name="ID" val="545813"/>
  <p:tag name="MH_ORDER" val="1"/>
  <p:tag name="PA" val="v3.2.0"/>
</p:tagLst>
</file>

<file path=ppt/tags/tag289.xml><?xml version="1.0" encoding="utf-8"?>
<p:tagLst xmlns:a="http://schemas.openxmlformats.org/drawingml/2006/main" xmlns:r="http://schemas.openxmlformats.org/officeDocument/2006/relationships" xmlns:p="http://schemas.openxmlformats.org/presentationml/2006/main">
  <p:tag name="MH" val="20170626211327"/>
  <p:tag name="MH_LIBRARY" val="CONTENTS"/>
  <p:tag name="MH_TYPE" val="OTHERS"/>
  <p:tag name="ID" val="545813"/>
  <p:tag name="PA" val="v3.2.0"/>
</p:tagLst>
</file>

<file path=ppt/tags/tag29.xml><?xml version="1.0" encoding="utf-8"?>
<p:tagLst xmlns:a="http://schemas.openxmlformats.org/drawingml/2006/main" xmlns:r="http://schemas.openxmlformats.org/officeDocument/2006/relationships" xmlns:p="http://schemas.openxmlformats.org/presentationml/2006/main">
  <p:tag name="MH" val="20170626211327"/>
  <p:tag name="MH_LIBRARY" val="CONTENTS"/>
  <p:tag name="MH_TYPE" val="ENTRY"/>
  <p:tag name="ID" val="545813"/>
  <p:tag name="MH_ORDER" val="3"/>
  <p:tag name="PA" val="v3.2.0"/>
</p:tagLst>
</file>

<file path=ppt/tags/tag290.xml><?xml version="1.0" encoding="utf-8"?>
<p:tagLst xmlns:a="http://schemas.openxmlformats.org/drawingml/2006/main" xmlns:r="http://schemas.openxmlformats.org/officeDocument/2006/relationships" xmlns:p="http://schemas.openxmlformats.org/presentationml/2006/main">
  <p:tag name="MH" val="20170626211327"/>
  <p:tag name="MH_LIBRARY" val="CONTENTS"/>
  <p:tag name="MH_TYPE" val="OTHERS"/>
  <p:tag name="ID" val="545813"/>
  <p:tag name="PA" val="v3.2.0"/>
</p:tagLst>
</file>

<file path=ppt/tags/tag291.xml><?xml version="1.0" encoding="utf-8"?>
<p:tagLst xmlns:a="http://schemas.openxmlformats.org/drawingml/2006/main" xmlns:r="http://schemas.openxmlformats.org/officeDocument/2006/relationships" xmlns:p="http://schemas.openxmlformats.org/presentationml/2006/main">
  <p:tag name="MH" val="20170626211327"/>
  <p:tag name="MH_LIBRARY" val="CONTENTS"/>
  <p:tag name="MH_TYPE" val="OTHERS"/>
  <p:tag name="ID" val="545813"/>
  <p:tag name="PA" val="v3.2.0"/>
</p:tagLst>
</file>

<file path=ppt/tags/tag292.xml><?xml version="1.0" encoding="utf-8"?>
<p:tagLst xmlns:a="http://schemas.openxmlformats.org/drawingml/2006/main" xmlns:r="http://schemas.openxmlformats.org/officeDocument/2006/relationships" xmlns:p="http://schemas.openxmlformats.org/presentationml/2006/main">
  <p:tag name="MH" val="20170626211327"/>
  <p:tag name="MH_LIBRARY" val="CONTENTS"/>
  <p:tag name="MH_AUTOCOLOR" val="TRUE"/>
  <p:tag name="ID" val="545813"/>
  <p:tag name="MH_TYPE" val="CONTENTS_SECTION"/>
</p:tagLst>
</file>

<file path=ppt/tags/tag293.xml><?xml version="1.0" encoding="utf-8"?>
<p:tagLst xmlns:a="http://schemas.openxmlformats.org/drawingml/2006/main" xmlns:r="http://schemas.openxmlformats.org/officeDocument/2006/relationships" xmlns:p="http://schemas.openxmlformats.org/presentationml/2006/main">
  <p:tag name="MH" val="20170626211327"/>
  <p:tag name="MH_LIBRARY" val="CONTENTS"/>
  <p:tag name="MH_TYPE" val="ENTRY"/>
  <p:tag name="ID" val="545813"/>
  <p:tag name="MH_ORDER" val="2"/>
  <p:tag name="PA" val="v3.2.0"/>
</p:tagLst>
</file>

<file path=ppt/tags/tag294.xml><?xml version="1.0" encoding="utf-8"?>
<p:tagLst xmlns:a="http://schemas.openxmlformats.org/drawingml/2006/main" xmlns:r="http://schemas.openxmlformats.org/officeDocument/2006/relationships" xmlns:p="http://schemas.openxmlformats.org/presentationml/2006/main">
  <p:tag name="MH" val="20170626211327"/>
  <p:tag name="MH_LIBRARY" val="CONTENTS"/>
  <p:tag name="MH_TYPE" val="ENTRY"/>
  <p:tag name="ID" val="545813"/>
  <p:tag name="MH_ORDER" val="3"/>
  <p:tag name="PA" val="v3.2.0"/>
</p:tagLst>
</file>

<file path=ppt/tags/tag295.xml><?xml version="1.0" encoding="utf-8"?>
<p:tagLst xmlns:a="http://schemas.openxmlformats.org/drawingml/2006/main" xmlns:r="http://schemas.openxmlformats.org/officeDocument/2006/relationships" xmlns:p="http://schemas.openxmlformats.org/presentationml/2006/main">
  <p:tag name="MH" val="20170626211327"/>
  <p:tag name="MH_LIBRARY" val="CONTENTS"/>
  <p:tag name="MH_TYPE" val="ENTRY"/>
  <p:tag name="ID" val="545813"/>
  <p:tag name="MH_ORDER" val="4"/>
  <p:tag name="PA" val="v3.2.0"/>
</p:tagLst>
</file>

<file path=ppt/tags/tag296.xml><?xml version="1.0" encoding="utf-8"?>
<p:tagLst xmlns:a="http://schemas.openxmlformats.org/drawingml/2006/main" xmlns:r="http://schemas.openxmlformats.org/officeDocument/2006/relationships" xmlns:p="http://schemas.openxmlformats.org/presentationml/2006/main">
  <p:tag name="MH" val="20170626211327"/>
  <p:tag name="MH_LIBRARY" val="CONTENTS"/>
  <p:tag name="MH_TYPE" val="ENTRY"/>
  <p:tag name="ID" val="545813"/>
  <p:tag name="MH_ORDER" val="1"/>
  <p:tag name="PA" val="v3.2.0"/>
</p:tagLst>
</file>

<file path=ppt/tags/tag297.xml><?xml version="1.0" encoding="utf-8"?>
<p:tagLst xmlns:a="http://schemas.openxmlformats.org/drawingml/2006/main" xmlns:r="http://schemas.openxmlformats.org/officeDocument/2006/relationships" xmlns:p="http://schemas.openxmlformats.org/presentationml/2006/main">
  <p:tag name="MH" val="20170626211327"/>
  <p:tag name="MH_LIBRARY" val="CONTENTS"/>
  <p:tag name="MH_TYPE" val="OTHERS"/>
  <p:tag name="ID" val="545813"/>
  <p:tag name="PA" val="v3.2.0"/>
</p:tagLst>
</file>

<file path=ppt/tags/tag298.xml><?xml version="1.0" encoding="utf-8"?>
<p:tagLst xmlns:a="http://schemas.openxmlformats.org/drawingml/2006/main" xmlns:r="http://schemas.openxmlformats.org/officeDocument/2006/relationships" xmlns:p="http://schemas.openxmlformats.org/presentationml/2006/main">
  <p:tag name="MH" val="20170626211327"/>
  <p:tag name="MH_LIBRARY" val="CONTENTS"/>
  <p:tag name="MH_TYPE" val="OTHERS"/>
  <p:tag name="ID" val="545813"/>
  <p:tag name="PA" val="v3.2.0"/>
</p:tagLst>
</file>

<file path=ppt/tags/tag299.xml><?xml version="1.0" encoding="utf-8"?>
<p:tagLst xmlns:a="http://schemas.openxmlformats.org/drawingml/2006/main" xmlns:r="http://schemas.openxmlformats.org/officeDocument/2006/relationships" xmlns:p="http://schemas.openxmlformats.org/presentationml/2006/main">
  <p:tag name="MH" val="20170626211327"/>
  <p:tag name="MH_LIBRARY" val="CONTENTS"/>
  <p:tag name="MH_TYPE" val="OTHERS"/>
  <p:tag name="ID" val="545813"/>
  <p:tag name="PA" val="v3.2.0"/>
</p:tagLst>
</file>

<file path=ppt/tags/tag3.xml><?xml version="1.0" encoding="utf-8"?>
<p:tagLst xmlns:a="http://schemas.openxmlformats.org/drawingml/2006/main" xmlns:r="http://schemas.openxmlformats.org/officeDocument/2006/relationships" xmlns:p="http://schemas.openxmlformats.org/presentationml/2006/main">
  <p:tag name="MH" val="20170626211327"/>
  <p:tag name="MH_LIBRARY" val="CONTENTS"/>
  <p:tag name="MH_TYPE" val="NUMBER"/>
  <p:tag name="ID" val="545813"/>
  <p:tag name="MH_ORDER" val="2"/>
  <p:tag name="PA" val="v3.2.0"/>
</p:tagLst>
</file>

<file path=ppt/tags/tag30.xml><?xml version="1.0" encoding="utf-8"?>
<p:tagLst xmlns:a="http://schemas.openxmlformats.org/drawingml/2006/main" xmlns:r="http://schemas.openxmlformats.org/officeDocument/2006/relationships" xmlns:p="http://schemas.openxmlformats.org/presentationml/2006/main">
  <p:tag name="MH" val="20170626211327"/>
  <p:tag name="MH_LIBRARY" val="CONTENTS"/>
  <p:tag name="MH_TYPE" val="ENTRY"/>
  <p:tag name="ID" val="545813"/>
  <p:tag name="MH_ORDER" val="4"/>
  <p:tag name="PA" val="v3.2.0"/>
</p:tagLst>
</file>

<file path=ppt/tags/tag300.xml><?xml version="1.0" encoding="utf-8"?>
<p:tagLst xmlns:a="http://schemas.openxmlformats.org/drawingml/2006/main" xmlns:r="http://schemas.openxmlformats.org/officeDocument/2006/relationships" xmlns:p="http://schemas.openxmlformats.org/presentationml/2006/main">
  <p:tag name="MH" val="20170626211327"/>
  <p:tag name="MH_LIBRARY" val="CONTENTS"/>
  <p:tag name="MH_AUTOCOLOR" val="TRUE"/>
  <p:tag name="ID" val="545813"/>
  <p:tag name="MH_TYPE" val="CONTENTS_SECTION"/>
</p:tagLst>
</file>

<file path=ppt/tags/tag301.xml><?xml version="1.0" encoding="utf-8"?>
<p:tagLst xmlns:a="http://schemas.openxmlformats.org/drawingml/2006/main" xmlns:r="http://schemas.openxmlformats.org/officeDocument/2006/relationships" xmlns:p="http://schemas.openxmlformats.org/presentationml/2006/main">
  <p:tag name="MH" val="20170626211327"/>
  <p:tag name="MH_LIBRARY" val="CONTENTS"/>
  <p:tag name="MH_TYPE" val="ENTRY"/>
  <p:tag name="ID" val="545813"/>
  <p:tag name="MH_ORDER" val="2"/>
  <p:tag name="PA" val="v3.2.0"/>
</p:tagLst>
</file>

<file path=ppt/tags/tag302.xml><?xml version="1.0" encoding="utf-8"?>
<p:tagLst xmlns:a="http://schemas.openxmlformats.org/drawingml/2006/main" xmlns:r="http://schemas.openxmlformats.org/officeDocument/2006/relationships" xmlns:p="http://schemas.openxmlformats.org/presentationml/2006/main">
  <p:tag name="MH" val="20170626211327"/>
  <p:tag name="MH_LIBRARY" val="CONTENTS"/>
  <p:tag name="MH_TYPE" val="ENTRY"/>
  <p:tag name="ID" val="545813"/>
  <p:tag name="MH_ORDER" val="3"/>
  <p:tag name="PA" val="v3.2.0"/>
</p:tagLst>
</file>

<file path=ppt/tags/tag303.xml><?xml version="1.0" encoding="utf-8"?>
<p:tagLst xmlns:a="http://schemas.openxmlformats.org/drawingml/2006/main" xmlns:r="http://schemas.openxmlformats.org/officeDocument/2006/relationships" xmlns:p="http://schemas.openxmlformats.org/presentationml/2006/main">
  <p:tag name="MH" val="20170626211327"/>
  <p:tag name="MH_LIBRARY" val="CONTENTS"/>
  <p:tag name="MH_TYPE" val="ENTRY"/>
  <p:tag name="ID" val="545813"/>
  <p:tag name="MH_ORDER" val="4"/>
  <p:tag name="PA" val="v3.2.0"/>
</p:tagLst>
</file>

<file path=ppt/tags/tag304.xml><?xml version="1.0" encoding="utf-8"?>
<p:tagLst xmlns:a="http://schemas.openxmlformats.org/drawingml/2006/main" xmlns:r="http://schemas.openxmlformats.org/officeDocument/2006/relationships" xmlns:p="http://schemas.openxmlformats.org/presentationml/2006/main">
  <p:tag name="MH" val="20170626211327"/>
  <p:tag name="MH_LIBRARY" val="CONTENTS"/>
  <p:tag name="MH_TYPE" val="ENTRY"/>
  <p:tag name="ID" val="545813"/>
  <p:tag name="MH_ORDER" val="1"/>
  <p:tag name="PA" val="v3.2.0"/>
</p:tagLst>
</file>

<file path=ppt/tags/tag305.xml><?xml version="1.0" encoding="utf-8"?>
<p:tagLst xmlns:a="http://schemas.openxmlformats.org/drawingml/2006/main" xmlns:r="http://schemas.openxmlformats.org/officeDocument/2006/relationships" xmlns:p="http://schemas.openxmlformats.org/presentationml/2006/main">
  <p:tag name="MH" val="20170626211327"/>
  <p:tag name="MH_LIBRARY" val="CONTENTS"/>
  <p:tag name="MH_TYPE" val="OTHERS"/>
  <p:tag name="ID" val="545813"/>
  <p:tag name="PA" val="v3.2.0"/>
</p:tagLst>
</file>

<file path=ppt/tags/tag306.xml><?xml version="1.0" encoding="utf-8"?>
<p:tagLst xmlns:a="http://schemas.openxmlformats.org/drawingml/2006/main" xmlns:r="http://schemas.openxmlformats.org/officeDocument/2006/relationships" xmlns:p="http://schemas.openxmlformats.org/presentationml/2006/main">
  <p:tag name="MH" val="20170626211327"/>
  <p:tag name="MH_LIBRARY" val="CONTENTS"/>
  <p:tag name="MH_TYPE" val="OTHERS"/>
  <p:tag name="ID" val="545813"/>
  <p:tag name="PA" val="v3.2.0"/>
</p:tagLst>
</file>

<file path=ppt/tags/tag307.xml><?xml version="1.0" encoding="utf-8"?>
<p:tagLst xmlns:a="http://schemas.openxmlformats.org/drawingml/2006/main" xmlns:r="http://schemas.openxmlformats.org/officeDocument/2006/relationships" xmlns:p="http://schemas.openxmlformats.org/presentationml/2006/main">
  <p:tag name="MH" val="20170626211327"/>
  <p:tag name="MH_LIBRARY" val="CONTENTS"/>
  <p:tag name="MH_TYPE" val="OTHERS"/>
  <p:tag name="ID" val="545813"/>
  <p:tag name="PA" val="v3.2.0"/>
</p:tagLst>
</file>

<file path=ppt/tags/tag308.xml><?xml version="1.0" encoding="utf-8"?>
<p:tagLst xmlns:a="http://schemas.openxmlformats.org/drawingml/2006/main" xmlns:r="http://schemas.openxmlformats.org/officeDocument/2006/relationships" xmlns:p="http://schemas.openxmlformats.org/presentationml/2006/main">
  <p:tag name="MH" val="20170626211327"/>
  <p:tag name="MH_LIBRARY" val="CONTENTS"/>
  <p:tag name="MH_AUTOCOLOR" val="TRUE"/>
  <p:tag name="ID" val="545813"/>
  <p:tag name="MH_TYPE" val="CONTENTS_SECTION"/>
</p:tagLst>
</file>

<file path=ppt/tags/tag309.xml><?xml version="1.0" encoding="utf-8"?>
<p:tagLst xmlns:a="http://schemas.openxmlformats.org/drawingml/2006/main" xmlns:r="http://schemas.openxmlformats.org/officeDocument/2006/relationships" xmlns:p="http://schemas.openxmlformats.org/presentationml/2006/main">
  <p:tag name="MH" val="20170626211327"/>
  <p:tag name="MH_LIBRARY" val="CONTENTS"/>
  <p:tag name="MH_TYPE" val="ENTRY"/>
  <p:tag name="ID" val="545813"/>
  <p:tag name="MH_ORDER" val="2"/>
  <p:tag name="PA" val="v3.2.0"/>
</p:tagLst>
</file>

<file path=ppt/tags/tag31.xml><?xml version="1.0" encoding="utf-8"?>
<p:tagLst xmlns:a="http://schemas.openxmlformats.org/drawingml/2006/main" xmlns:r="http://schemas.openxmlformats.org/officeDocument/2006/relationships" xmlns:p="http://schemas.openxmlformats.org/presentationml/2006/main">
  <p:tag name="MH" val="20170626211327"/>
  <p:tag name="MH_LIBRARY" val="CONTENTS"/>
  <p:tag name="MH_TYPE" val="ENTRY"/>
  <p:tag name="ID" val="545813"/>
  <p:tag name="MH_ORDER" val="1"/>
  <p:tag name="PA" val="v3.2.0"/>
</p:tagLst>
</file>

<file path=ppt/tags/tag310.xml><?xml version="1.0" encoding="utf-8"?>
<p:tagLst xmlns:a="http://schemas.openxmlformats.org/drawingml/2006/main" xmlns:r="http://schemas.openxmlformats.org/officeDocument/2006/relationships" xmlns:p="http://schemas.openxmlformats.org/presentationml/2006/main">
  <p:tag name="MH" val="20170626211327"/>
  <p:tag name="MH_LIBRARY" val="CONTENTS"/>
  <p:tag name="MH_TYPE" val="ENTRY"/>
  <p:tag name="ID" val="545813"/>
  <p:tag name="MH_ORDER" val="3"/>
  <p:tag name="PA" val="v3.2.0"/>
</p:tagLst>
</file>

<file path=ppt/tags/tag311.xml><?xml version="1.0" encoding="utf-8"?>
<p:tagLst xmlns:a="http://schemas.openxmlformats.org/drawingml/2006/main" xmlns:r="http://schemas.openxmlformats.org/officeDocument/2006/relationships" xmlns:p="http://schemas.openxmlformats.org/presentationml/2006/main">
  <p:tag name="MH" val="20170626211327"/>
  <p:tag name="MH_LIBRARY" val="CONTENTS"/>
  <p:tag name="MH_TYPE" val="ENTRY"/>
  <p:tag name="ID" val="545813"/>
  <p:tag name="MH_ORDER" val="4"/>
  <p:tag name="PA" val="v3.2.0"/>
</p:tagLst>
</file>

<file path=ppt/tags/tag312.xml><?xml version="1.0" encoding="utf-8"?>
<p:tagLst xmlns:a="http://schemas.openxmlformats.org/drawingml/2006/main" xmlns:r="http://schemas.openxmlformats.org/officeDocument/2006/relationships" xmlns:p="http://schemas.openxmlformats.org/presentationml/2006/main">
  <p:tag name="MH" val="20170626211327"/>
  <p:tag name="MH_LIBRARY" val="CONTENTS"/>
  <p:tag name="MH_TYPE" val="ENTRY"/>
  <p:tag name="ID" val="545813"/>
  <p:tag name="MH_ORDER" val="1"/>
  <p:tag name="PA" val="v3.2.0"/>
</p:tagLst>
</file>

<file path=ppt/tags/tag313.xml><?xml version="1.0" encoding="utf-8"?>
<p:tagLst xmlns:a="http://schemas.openxmlformats.org/drawingml/2006/main" xmlns:r="http://schemas.openxmlformats.org/officeDocument/2006/relationships" xmlns:p="http://schemas.openxmlformats.org/presentationml/2006/main">
  <p:tag name="MH" val="20170626211327"/>
  <p:tag name="MH_LIBRARY" val="CONTENTS"/>
  <p:tag name="MH_TYPE" val="OTHERS"/>
  <p:tag name="ID" val="545813"/>
  <p:tag name="PA" val="v3.2.0"/>
</p:tagLst>
</file>

<file path=ppt/tags/tag314.xml><?xml version="1.0" encoding="utf-8"?>
<p:tagLst xmlns:a="http://schemas.openxmlformats.org/drawingml/2006/main" xmlns:r="http://schemas.openxmlformats.org/officeDocument/2006/relationships" xmlns:p="http://schemas.openxmlformats.org/presentationml/2006/main">
  <p:tag name="MH" val="20170626211327"/>
  <p:tag name="MH_LIBRARY" val="CONTENTS"/>
  <p:tag name="MH_TYPE" val="OTHERS"/>
  <p:tag name="ID" val="545813"/>
  <p:tag name="PA" val="v3.2.0"/>
</p:tagLst>
</file>

<file path=ppt/tags/tag315.xml><?xml version="1.0" encoding="utf-8"?>
<p:tagLst xmlns:a="http://schemas.openxmlformats.org/drawingml/2006/main" xmlns:r="http://schemas.openxmlformats.org/officeDocument/2006/relationships" xmlns:p="http://schemas.openxmlformats.org/presentationml/2006/main">
  <p:tag name="MH" val="20170626211327"/>
  <p:tag name="MH_LIBRARY" val="CONTENTS"/>
  <p:tag name="MH_TYPE" val="OTHERS"/>
  <p:tag name="ID" val="545813"/>
  <p:tag name="PA" val="v3.2.0"/>
</p:tagLst>
</file>

<file path=ppt/tags/tag32.xml><?xml version="1.0" encoding="utf-8"?>
<p:tagLst xmlns:a="http://schemas.openxmlformats.org/drawingml/2006/main" xmlns:r="http://schemas.openxmlformats.org/officeDocument/2006/relationships" xmlns:p="http://schemas.openxmlformats.org/presentationml/2006/main">
  <p:tag name="MH" val="20170626211327"/>
  <p:tag name="MH_LIBRARY" val="CONTENTS"/>
  <p:tag name="MH_TYPE" val="OTHERS"/>
  <p:tag name="ID" val="545813"/>
  <p:tag name="PA" val="v3.2.0"/>
</p:tagLst>
</file>

<file path=ppt/tags/tag33.xml><?xml version="1.0" encoding="utf-8"?>
<p:tagLst xmlns:a="http://schemas.openxmlformats.org/drawingml/2006/main" xmlns:r="http://schemas.openxmlformats.org/officeDocument/2006/relationships" xmlns:p="http://schemas.openxmlformats.org/presentationml/2006/main">
  <p:tag name="MH" val="20170626211327"/>
  <p:tag name="MH_LIBRARY" val="CONTENTS"/>
  <p:tag name="MH_TYPE" val="OTHERS"/>
  <p:tag name="ID" val="545813"/>
  <p:tag name="PA" val="v3.2.0"/>
</p:tagLst>
</file>

<file path=ppt/tags/tag34.xml><?xml version="1.0" encoding="utf-8"?>
<p:tagLst xmlns:a="http://schemas.openxmlformats.org/drawingml/2006/main" xmlns:r="http://schemas.openxmlformats.org/officeDocument/2006/relationships" xmlns:p="http://schemas.openxmlformats.org/presentationml/2006/main">
  <p:tag name="MH" val="20170626211327"/>
  <p:tag name="MH_LIBRARY" val="CONTENTS"/>
  <p:tag name="MH_TYPE" val="OTHERS"/>
  <p:tag name="ID" val="545813"/>
  <p:tag name="PA" val="v3.2.0"/>
</p:tagLst>
</file>

<file path=ppt/tags/tag35.xml><?xml version="1.0" encoding="utf-8"?>
<p:tagLst xmlns:a="http://schemas.openxmlformats.org/drawingml/2006/main" xmlns:r="http://schemas.openxmlformats.org/officeDocument/2006/relationships" xmlns:p="http://schemas.openxmlformats.org/presentationml/2006/main">
  <p:tag name="PA" val="v3.2.0"/>
</p:tagLst>
</file>

<file path=ppt/tags/tag36.xml><?xml version="1.0" encoding="utf-8"?>
<p:tagLst xmlns:a="http://schemas.openxmlformats.org/drawingml/2006/main" xmlns:r="http://schemas.openxmlformats.org/officeDocument/2006/relationships" xmlns:p="http://schemas.openxmlformats.org/presentationml/2006/main">
  <p:tag name="MH" val="20170626211327"/>
  <p:tag name="MH_LIBRARY" val="CONTENTS"/>
  <p:tag name="MH_AUTOCOLOR" val="TRUE"/>
  <p:tag name="ID" val="545813"/>
  <p:tag name="MH_TYPE" val="CONTENTS_SECTION"/>
</p:tagLst>
</file>

<file path=ppt/tags/tag37.xml><?xml version="1.0" encoding="utf-8"?>
<p:tagLst xmlns:a="http://schemas.openxmlformats.org/drawingml/2006/main" xmlns:r="http://schemas.openxmlformats.org/officeDocument/2006/relationships" xmlns:p="http://schemas.openxmlformats.org/presentationml/2006/main">
  <p:tag name="MH" val="20170626211327"/>
  <p:tag name="MH_LIBRARY" val="CONTENTS"/>
  <p:tag name="MH_TYPE" val="ENTRY"/>
  <p:tag name="ID" val="545813"/>
  <p:tag name="MH_ORDER" val="2"/>
  <p:tag name="PA" val="v3.2.0"/>
</p:tagLst>
</file>

<file path=ppt/tags/tag38.xml><?xml version="1.0" encoding="utf-8"?>
<p:tagLst xmlns:a="http://schemas.openxmlformats.org/drawingml/2006/main" xmlns:r="http://schemas.openxmlformats.org/officeDocument/2006/relationships" xmlns:p="http://schemas.openxmlformats.org/presentationml/2006/main">
  <p:tag name="MH" val="20170626211327"/>
  <p:tag name="MH_LIBRARY" val="CONTENTS"/>
  <p:tag name="MH_TYPE" val="ENTRY"/>
  <p:tag name="ID" val="545813"/>
  <p:tag name="MH_ORDER" val="3"/>
  <p:tag name="PA" val="v3.2.0"/>
</p:tagLst>
</file>

<file path=ppt/tags/tag39.xml><?xml version="1.0" encoding="utf-8"?>
<p:tagLst xmlns:a="http://schemas.openxmlformats.org/drawingml/2006/main" xmlns:r="http://schemas.openxmlformats.org/officeDocument/2006/relationships" xmlns:p="http://schemas.openxmlformats.org/presentationml/2006/main">
  <p:tag name="MH" val="20170626211327"/>
  <p:tag name="MH_LIBRARY" val="CONTENTS"/>
  <p:tag name="MH_TYPE" val="ENTRY"/>
  <p:tag name="ID" val="545813"/>
  <p:tag name="MH_ORDER" val="4"/>
  <p:tag name="PA" val="v3.2.0"/>
</p:tagLst>
</file>

<file path=ppt/tags/tag4.xml><?xml version="1.0" encoding="utf-8"?>
<p:tagLst xmlns:a="http://schemas.openxmlformats.org/drawingml/2006/main" xmlns:r="http://schemas.openxmlformats.org/officeDocument/2006/relationships" xmlns:p="http://schemas.openxmlformats.org/presentationml/2006/main">
  <p:tag name="MH" val="20170626211327"/>
  <p:tag name="MH_LIBRARY" val="CONTENTS"/>
  <p:tag name="MH_TYPE" val="ENTRY"/>
  <p:tag name="ID" val="545813"/>
  <p:tag name="MH_ORDER" val="2"/>
  <p:tag name="PA" val="v3.2.0"/>
</p:tagLst>
</file>

<file path=ppt/tags/tag40.xml><?xml version="1.0" encoding="utf-8"?>
<p:tagLst xmlns:a="http://schemas.openxmlformats.org/drawingml/2006/main" xmlns:r="http://schemas.openxmlformats.org/officeDocument/2006/relationships" xmlns:p="http://schemas.openxmlformats.org/presentationml/2006/main">
  <p:tag name="MH" val="20170626211327"/>
  <p:tag name="MH_LIBRARY" val="CONTENTS"/>
  <p:tag name="MH_TYPE" val="ENTRY"/>
  <p:tag name="ID" val="545813"/>
  <p:tag name="MH_ORDER" val="1"/>
  <p:tag name="PA" val="v3.2.0"/>
</p:tagLst>
</file>

<file path=ppt/tags/tag41.xml><?xml version="1.0" encoding="utf-8"?>
<p:tagLst xmlns:a="http://schemas.openxmlformats.org/drawingml/2006/main" xmlns:r="http://schemas.openxmlformats.org/officeDocument/2006/relationships" xmlns:p="http://schemas.openxmlformats.org/presentationml/2006/main">
  <p:tag name="MH" val="20170626211327"/>
  <p:tag name="MH_LIBRARY" val="CONTENTS"/>
  <p:tag name="MH_TYPE" val="OTHERS"/>
  <p:tag name="ID" val="545813"/>
  <p:tag name="PA" val="v3.2.0"/>
</p:tagLst>
</file>

<file path=ppt/tags/tag42.xml><?xml version="1.0" encoding="utf-8"?>
<p:tagLst xmlns:a="http://schemas.openxmlformats.org/drawingml/2006/main" xmlns:r="http://schemas.openxmlformats.org/officeDocument/2006/relationships" xmlns:p="http://schemas.openxmlformats.org/presentationml/2006/main">
  <p:tag name="MH" val="20170626211327"/>
  <p:tag name="MH_LIBRARY" val="CONTENTS"/>
  <p:tag name="MH_TYPE" val="OTHERS"/>
  <p:tag name="ID" val="545813"/>
  <p:tag name="PA" val="v3.2.0"/>
</p:tagLst>
</file>

<file path=ppt/tags/tag43.xml><?xml version="1.0" encoding="utf-8"?>
<p:tagLst xmlns:a="http://schemas.openxmlformats.org/drawingml/2006/main" xmlns:r="http://schemas.openxmlformats.org/officeDocument/2006/relationships" xmlns:p="http://schemas.openxmlformats.org/presentationml/2006/main">
  <p:tag name="PA" val="v3.2.0"/>
</p:tagLst>
</file>

<file path=ppt/tags/tag44.xml><?xml version="1.0" encoding="utf-8"?>
<p:tagLst xmlns:a="http://schemas.openxmlformats.org/drawingml/2006/main" xmlns:r="http://schemas.openxmlformats.org/officeDocument/2006/relationships" xmlns:p="http://schemas.openxmlformats.org/presentationml/2006/main">
  <p:tag name="MH" val="20170626211327"/>
  <p:tag name="MH_LIBRARY" val="CONTENTS"/>
  <p:tag name="MH_AUTOCOLOR" val="TRUE"/>
  <p:tag name="ID" val="545813"/>
  <p:tag name="MH_TYPE" val="CONTENTS_SECTION"/>
</p:tagLst>
</file>

<file path=ppt/tags/tag45.xml><?xml version="1.0" encoding="utf-8"?>
<p:tagLst xmlns:a="http://schemas.openxmlformats.org/drawingml/2006/main" xmlns:r="http://schemas.openxmlformats.org/officeDocument/2006/relationships" xmlns:p="http://schemas.openxmlformats.org/presentationml/2006/main">
  <p:tag name="MH" val="20170626211327"/>
  <p:tag name="MH_LIBRARY" val="CONTENTS"/>
  <p:tag name="MH_TYPE" val="ENTRY"/>
  <p:tag name="ID" val="545813"/>
  <p:tag name="MH_ORDER" val="2"/>
  <p:tag name="PA" val="v3.2.0"/>
</p:tagLst>
</file>

<file path=ppt/tags/tag46.xml><?xml version="1.0" encoding="utf-8"?>
<p:tagLst xmlns:a="http://schemas.openxmlformats.org/drawingml/2006/main" xmlns:r="http://schemas.openxmlformats.org/officeDocument/2006/relationships" xmlns:p="http://schemas.openxmlformats.org/presentationml/2006/main">
  <p:tag name="MH" val="20170626211327"/>
  <p:tag name="MH_LIBRARY" val="CONTENTS"/>
  <p:tag name="MH_TYPE" val="ENTRY"/>
  <p:tag name="ID" val="545813"/>
  <p:tag name="MH_ORDER" val="3"/>
  <p:tag name="PA" val="v3.2.0"/>
</p:tagLst>
</file>

<file path=ppt/tags/tag47.xml><?xml version="1.0" encoding="utf-8"?>
<p:tagLst xmlns:a="http://schemas.openxmlformats.org/drawingml/2006/main" xmlns:r="http://schemas.openxmlformats.org/officeDocument/2006/relationships" xmlns:p="http://schemas.openxmlformats.org/presentationml/2006/main">
  <p:tag name="MH" val="20170626211327"/>
  <p:tag name="MH_LIBRARY" val="CONTENTS"/>
  <p:tag name="MH_TYPE" val="ENTRY"/>
  <p:tag name="ID" val="545813"/>
  <p:tag name="MH_ORDER" val="4"/>
  <p:tag name="PA" val="v3.2.0"/>
</p:tagLst>
</file>

<file path=ppt/tags/tag48.xml><?xml version="1.0" encoding="utf-8"?>
<p:tagLst xmlns:a="http://schemas.openxmlformats.org/drawingml/2006/main" xmlns:r="http://schemas.openxmlformats.org/officeDocument/2006/relationships" xmlns:p="http://schemas.openxmlformats.org/presentationml/2006/main">
  <p:tag name="MH" val="20170626211327"/>
  <p:tag name="MH_LIBRARY" val="CONTENTS"/>
  <p:tag name="MH_TYPE" val="ENTRY"/>
  <p:tag name="ID" val="545813"/>
  <p:tag name="MH_ORDER" val="1"/>
  <p:tag name="PA" val="v3.2.0"/>
</p:tagLst>
</file>

<file path=ppt/tags/tag49.xml><?xml version="1.0" encoding="utf-8"?>
<p:tagLst xmlns:a="http://schemas.openxmlformats.org/drawingml/2006/main" xmlns:r="http://schemas.openxmlformats.org/officeDocument/2006/relationships" xmlns:p="http://schemas.openxmlformats.org/presentationml/2006/main">
  <p:tag name="MH" val="20170626211327"/>
  <p:tag name="MH_LIBRARY" val="CONTENTS"/>
  <p:tag name="MH_TYPE" val="OTHERS"/>
  <p:tag name="ID" val="545813"/>
  <p:tag name="PA" val="v3.2.0"/>
</p:tagLst>
</file>

<file path=ppt/tags/tag5.xml><?xml version="1.0" encoding="utf-8"?>
<p:tagLst xmlns:a="http://schemas.openxmlformats.org/drawingml/2006/main" xmlns:r="http://schemas.openxmlformats.org/officeDocument/2006/relationships" xmlns:p="http://schemas.openxmlformats.org/presentationml/2006/main">
  <p:tag name="MH" val="20170626211327"/>
  <p:tag name="MH_LIBRARY" val="CONTENTS"/>
  <p:tag name="MH_TYPE" val="NUMBER"/>
  <p:tag name="ID" val="545813"/>
  <p:tag name="MH_ORDER" val="3"/>
  <p:tag name="PA" val="v3.2.0"/>
</p:tagLst>
</file>

<file path=ppt/tags/tag50.xml><?xml version="1.0" encoding="utf-8"?>
<p:tagLst xmlns:a="http://schemas.openxmlformats.org/drawingml/2006/main" xmlns:r="http://schemas.openxmlformats.org/officeDocument/2006/relationships" xmlns:p="http://schemas.openxmlformats.org/presentationml/2006/main">
  <p:tag name="MH" val="20170626211327"/>
  <p:tag name="MH_LIBRARY" val="CONTENTS"/>
  <p:tag name="MH_TYPE" val="OTHERS"/>
  <p:tag name="ID" val="545813"/>
  <p:tag name="PA" val="v3.2.0"/>
</p:tagLst>
</file>

<file path=ppt/tags/tag51.xml><?xml version="1.0" encoding="utf-8"?>
<p:tagLst xmlns:a="http://schemas.openxmlformats.org/drawingml/2006/main" xmlns:r="http://schemas.openxmlformats.org/officeDocument/2006/relationships" xmlns:p="http://schemas.openxmlformats.org/presentationml/2006/main">
  <p:tag name="MH" val="20170626211327"/>
  <p:tag name="MH_LIBRARY" val="CONTENTS"/>
  <p:tag name="MH_TYPE" val="OTHERS"/>
  <p:tag name="ID" val="545813"/>
  <p:tag name="PA" val="v3.2.0"/>
</p:tagLst>
</file>

<file path=ppt/tags/tag52.xml><?xml version="1.0" encoding="utf-8"?>
<p:tagLst xmlns:a="http://schemas.openxmlformats.org/drawingml/2006/main" xmlns:r="http://schemas.openxmlformats.org/officeDocument/2006/relationships" xmlns:p="http://schemas.openxmlformats.org/presentationml/2006/main">
  <p:tag name="PA" val="v3.2.0"/>
</p:tagLst>
</file>

<file path=ppt/tags/tag53.xml><?xml version="1.0" encoding="utf-8"?>
<p:tagLst xmlns:a="http://schemas.openxmlformats.org/drawingml/2006/main" xmlns:r="http://schemas.openxmlformats.org/officeDocument/2006/relationships" xmlns:p="http://schemas.openxmlformats.org/presentationml/2006/main">
  <p:tag name="PA" val="v3.2.0"/>
</p:tagLst>
</file>

<file path=ppt/tags/tag54.xml><?xml version="1.0" encoding="utf-8"?>
<p:tagLst xmlns:a="http://schemas.openxmlformats.org/drawingml/2006/main" xmlns:r="http://schemas.openxmlformats.org/officeDocument/2006/relationships" xmlns:p="http://schemas.openxmlformats.org/presentationml/2006/main">
  <p:tag name="PA" val="v3.2.0"/>
</p:tagLst>
</file>

<file path=ppt/tags/tag55.xml><?xml version="1.0" encoding="utf-8"?>
<p:tagLst xmlns:a="http://schemas.openxmlformats.org/drawingml/2006/main" xmlns:r="http://schemas.openxmlformats.org/officeDocument/2006/relationships" xmlns:p="http://schemas.openxmlformats.org/presentationml/2006/main">
  <p:tag name="PA" val="v3.2.0"/>
</p:tagLst>
</file>

<file path=ppt/tags/tag56.xml><?xml version="1.0" encoding="utf-8"?>
<p:tagLst xmlns:a="http://schemas.openxmlformats.org/drawingml/2006/main" xmlns:r="http://schemas.openxmlformats.org/officeDocument/2006/relationships" xmlns:p="http://schemas.openxmlformats.org/presentationml/2006/main">
  <p:tag name="PA" val="v3.2.0"/>
</p:tagLst>
</file>

<file path=ppt/tags/tag57.xml><?xml version="1.0" encoding="utf-8"?>
<p:tagLst xmlns:a="http://schemas.openxmlformats.org/drawingml/2006/main" xmlns:r="http://schemas.openxmlformats.org/officeDocument/2006/relationships" xmlns:p="http://schemas.openxmlformats.org/presentationml/2006/main">
  <p:tag name="PA" val="v3.2.0"/>
</p:tagLst>
</file>

<file path=ppt/tags/tag58.xml><?xml version="1.0" encoding="utf-8"?>
<p:tagLst xmlns:a="http://schemas.openxmlformats.org/drawingml/2006/main" xmlns:r="http://schemas.openxmlformats.org/officeDocument/2006/relationships" xmlns:p="http://schemas.openxmlformats.org/presentationml/2006/main">
  <p:tag name="PA" val="v3.2.0"/>
</p:tagLst>
</file>

<file path=ppt/tags/tag59.xml><?xml version="1.0" encoding="utf-8"?>
<p:tagLst xmlns:a="http://schemas.openxmlformats.org/drawingml/2006/main" xmlns:r="http://schemas.openxmlformats.org/officeDocument/2006/relationships" xmlns:p="http://schemas.openxmlformats.org/presentationml/2006/main">
  <p:tag name="PA" val="v3.2.0"/>
</p:tagLst>
</file>

<file path=ppt/tags/tag6.xml><?xml version="1.0" encoding="utf-8"?>
<p:tagLst xmlns:a="http://schemas.openxmlformats.org/drawingml/2006/main" xmlns:r="http://schemas.openxmlformats.org/officeDocument/2006/relationships" xmlns:p="http://schemas.openxmlformats.org/presentationml/2006/main">
  <p:tag name="MH" val="20170626211327"/>
  <p:tag name="MH_LIBRARY" val="CONTENTS"/>
  <p:tag name="MH_TYPE" val="ENTRY"/>
  <p:tag name="ID" val="545813"/>
  <p:tag name="MH_ORDER" val="3"/>
  <p:tag name="PA" val="v3.2.0"/>
</p:tagLst>
</file>

<file path=ppt/tags/tag60.xml><?xml version="1.0" encoding="utf-8"?>
<p:tagLst xmlns:a="http://schemas.openxmlformats.org/drawingml/2006/main" xmlns:r="http://schemas.openxmlformats.org/officeDocument/2006/relationships" xmlns:p="http://schemas.openxmlformats.org/presentationml/2006/main">
  <p:tag name="PA" val="v3.2.0"/>
</p:tagLst>
</file>

<file path=ppt/tags/tag61.xml><?xml version="1.0" encoding="utf-8"?>
<p:tagLst xmlns:a="http://schemas.openxmlformats.org/drawingml/2006/main" xmlns:r="http://schemas.openxmlformats.org/officeDocument/2006/relationships" xmlns:p="http://schemas.openxmlformats.org/presentationml/2006/main">
  <p:tag name="PA" val="v3.2.0"/>
</p:tagLst>
</file>

<file path=ppt/tags/tag62.xml><?xml version="1.0" encoding="utf-8"?>
<p:tagLst xmlns:a="http://schemas.openxmlformats.org/drawingml/2006/main" xmlns:r="http://schemas.openxmlformats.org/officeDocument/2006/relationships" xmlns:p="http://schemas.openxmlformats.org/presentationml/2006/main">
  <p:tag name="PA" val="v3.2.0"/>
</p:tagLst>
</file>

<file path=ppt/tags/tag63.xml><?xml version="1.0" encoding="utf-8"?>
<p:tagLst xmlns:a="http://schemas.openxmlformats.org/drawingml/2006/main" xmlns:r="http://schemas.openxmlformats.org/officeDocument/2006/relationships" xmlns:p="http://schemas.openxmlformats.org/presentationml/2006/main">
  <p:tag name="PA" val="v3.2.0"/>
</p:tagLst>
</file>

<file path=ppt/tags/tag64.xml><?xml version="1.0" encoding="utf-8"?>
<p:tagLst xmlns:a="http://schemas.openxmlformats.org/drawingml/2006/main" xmlns:r="http://schemas.openxmlformats.org/officeDocument/2006/relationships" xmlns:p="http://schemas.openxmlformats.org/presentationml/2006/main">
  <p:tag name="PA" val="v3.2.0"/>
</p:tagLst>
</file>

<file path=ppt/tags/tag65.xml><?xml version="1.0" encoding="utf-8"?>
<p:tagLst xmlns:a="http://schemas.openxmlformats.org/drawingml/2006/main" xmlns:r="http://schemas.openxmlformats.org/officeDocument/2006/relationships" xmlns:p="http://schemas.openxmlformats.org/presentationml/2006/main">
  <p:tag name="PA" val="v3.2.0"/>
</p:tagLst>
</file>

<file path=ppt/tags/tag66.xml><?xml version="1.0" encoding="utf-8"?>
<p:tagLst xmlns:a="http://schemas.openxmlformats.org/drawingml/2006/main" xmlns:r="http://schemas.openxmlformats.org/officeDocument/2006/relationships" xmlns:p="http://schemas.openxmlformats.org/presentationml/2006/main">
  <p:tag name="PA" val="v3.2.0"/>
</p:tagLst>
</file>

<file path=ppt/tags/tag67.xml><?xml version="1.0" encoding="utf-8"?>
<p:tagLst xmlns:a="http://schemas.openxmlformats.org/drawingml/2006/main" xmlns:r="http://schemas.openxmlformats.org/officeDocument/2006/relationships" xmlns:p="http://schemas.openxmlformats.org/presentationml/2006/main">
  <p:tag name="PA" val="v3.2.0"/>
</p:tagLst>
</file>

<file path=ppt/tags/tag68.xml><?xml version="1.0" encoding="utf-8"?>
<p:tagLst xmlns:a="http://schemas.openxmlformats.org/drawingml/2006/main" xmlns:r="http://schemas.openxmlformats.org/officeDocument/2006/relationships" xmlns:p="http://schemas.openxmlformats.org/presentationml/2006/main">
  <p:tag name="PA" val="v3.2.0"/>
</p:tagLst>
</file>

<file path=ppt/tags/tag69.xml><?xml version="1.0" encoding="utf-8"?>
<p:tagLst xmlns:a="http://schemas.openxmlformats.org/drawingml/2006/main" xmlns:r="http://schemas.openxmlformats.org/officeDocument/2006/relationships" xmlns:p="http://schemas.openxmlformats.org/presentationml/2006/main">
  <p:tag name="PA" val="v3.2.0"/>
</p:tagLst>
</file>

<file path=ppt/tags/tag7.xml><?xml version="1.0" encoding="utf-8"?>
<p:tagLst xmlns:a="http://schemas.openxmlformats.org/drawingml/2006/main" xmlns:r="http://schemas.openxmlformats.org/officeDocument/2006/relationships" xmlns:p="http://schemas.openxmlformats.org/presentationml/2006/main">
  <p:tag name="MH" val="20170626211327"/>
  <p:tag name="MH_LIBRARY" val="CONTENTS"/>
  <p:tag name="MH_TYPE" val="NUMBER"/>
  <p:tag name="ID" val="545813"/>
  <p:tag name="MH_ORDER" val="4"/>
  <p:tag name="PA" val="v3.2.0"/>
</p:tagLst>
</file>

<file path=ppt/tags/tag70.xml><?xml version="1.0" encoding="utf-8"?>
<p:tagLst xmlns:a="http://schemas.openxmlformats.org/drawingml/2006/main" xmlns:r="http://schemas.openxmlformats.org/officeDocument/2006/relationships" xmlns:p="http://schemas.openxmlformats.org/presentationml/2006/main">
  <p:tag name="PA" val="v3.2.0"/>
</p:tagLst>
</file>

<file path=ppt/tags/tag71.xml><?xml version="1.0" encoding="utf-8"?>
<p:tagLst xmlns:a="http://schemas.openxmlformats.org/drawingml/2006/main" xmlns:r="http://schemas.openxmlformats.org/officeDocument/2006/relationships" xmlns:p="http://schemas.openxmlformats.org/presentationml/2006/main">
  <p:tag name="PA" val="v3.2.0"/>
</p:tagLst>
</file>

<file path=ppt/tags/tag72.xml><?xml version="1.0" encoding="utf-8"?>
<p:tagLst xmlns:a="http://schemas.openxmlformats.org/drawingml/2006/main" xmlns:r="http://schemas.openxmlformats.org/officeDocument/2006/relationships" xmlns:p="http://schemas.openxmlformats.org/presentationml/2006/main">
  <p:tag name="PA" val="v3.2.0"/>
</p:tagLst>
</file>

<file path=ppt/tags/tag73.xml><?xml version="1.0" encoding="utf-8"?>
<p:tagLst xmlns:a="http://schemas.openxmlformats.org/drawingml/2006/main" xmlns:r="http://schemas.openxmlformats.org/officeDocument/2006/relationships" xmlns:p="http://schemas.openxmlformats.org/presentationml/2006/main">
  <p:tag name="PA" val="v3.2.0"/>
</p:tagLst>
</file>

<file path=ppt/tags/tag74.xml><?xml version="1.0" encoding="utf-8"?>
<p:tagLst xmlns:a="http://schemas.openxmlformats.org/drawingml/2006/main" xmlns:r="http://schemas.openxmlformats.org/officeDocument/2006/relationships" xmlns:p="http://schemas.openxmlformats.org/presentationml/2006/main">
  <p:tag name="PA" val="v3.2.0"/>
</p:tagLst>
</file>

<file path=ppt/tags/tag75.xml><?xml version="1.0" encoding="utf-8"?>
<p:tagLst xmlns:a="http://schemas.openxmlformats.org/drawingml/2006/main" xmlns:r="http://schemas.openxmlformats.org/officeDocument/2006/relationships" xmlns:p="http://schemas.openxmlformats.org/presentationml/2006/main">
  <p:tag name="PA" val="v3.2.0"/>
</p:tagLst>
</file>

<file path=ppt/tags/tag76.xml><?xml version="1.0" encoding="utf-8"?>
<p:tagLst xmlns:a="http://schemas.openxmlformats.org/drawingml/2006/main" xmlns:r="http://schemas.openxmlformats.org/officeDocument/2006/relationships" xmlns:p="http://schemas.openxmlformats.org/presentationml/2006/main">
  <p:tag name="PA" val="v3.2.0"/>
</p:tagLst>
</file>

<file path=ppt/tags/tag77.xml><?xml version="1.0" encoding="utf-8"?>
<p:tagLst xmlns:a="http://schemas.openxmlformats.org/drawingml/2006/main" xmlns:r="http://schemas.openxmlformats.org/officeDocument/2006/relationships" xmlns:p="http://schemas.openxmlformats.org/presentationml/2006/main">
  <p:tag name="PA" val="v3.2.0"/>
</p:tagLst>
</file>

<file path=ppt/tags/tag78.xml><?xml version="1.0" encoding="utf-8"?>
<p:tagLst xmlns:a="http://schemas.openxmlformats.org/drawingml/2006/main" xmlns:r="http://schemas.openxmlformats.org/officeDocument/2006/relationships" xmlns:p="http://schemas.openxmlformats.org/presentationml/2006/main">
  <p:tag name="PA" val="v3.2.0"/>
</p:tagLst>
</file>

<file path=ppt/tags/tag79.xml><?xml version="1.0" encoding="utf-8"?>
<p:tagLst xmlns:a="http://schemas.openxmlformats.org/drawingml/2006/main" xmlns:r="http://schemas.openxmlformats.org/officeDocument/2006/relationships" xmlns:p="http://schemas.openxmlformats.org/presentationml/2006/main">
  <p:tag name="MH" val="20170626211327"/>
  <p:tag name="MH_LIBRARY" val="CONTENTS"/>
  <p:tag name="MH_AUTOCOLOR" val="TRUE"/>
  <p:tag name="ID" val="545813"/>
  <p:tag name="MH_TYPE" val="CONTENTS_SECTION"/>
</p:tagLst>
</file>

<file path=ppt/tags/tag8.xml><?xml version="1.0" encoding="utf-8"?>
<p:tagLst xmlns:a="http://schemas.openxmlformats.org/drawingml/2006/main" xmlns:r="http://schemas.openxmlformats.org/officeDocument/2006/relationships" xmlns:p="http://schemas.openxmlformats.org/presentationml/2006/main">
  <p:tag name="MH" val="20170626211327"/>
  <p:tag name="MH_LIBRARY" val="CONTENTS"/>
  <p:tag name="MH_TYPE" val="ENTRY"/>
  <p:tag name="ID" val="545813"/>
  <p:tag name="MH_ORDER" val="4"/>
  <p:tag name="PA" val="v3.2.0"/>
</p:tagLst>
</file>

<file path=ppt/tags/tag80.xml><?xml version="1.0" encoding="utf-8"?>
<p:tagLst xmlns:a="http://schemas.openxmlformats.org/drawingml/2006/main" xmlns:r="http://schemas.openxmlformats.org/officeDocument/2006/relationships" xmlns:p="http://schemas.openxmlformats.org/presentationml/2006/main">
  <p:tag name="MH" val="20170626211327"/>
  <p:tag name="MH_LIBRARY" val="CONTENTS"/>
  <p:tag name="MH_TYPE" val="ENTRY"/>
  <p:tag name="ID" val="545813"/>
  <p:tag name="MH_ORDER" val="2"/>
  <p:tag name="PA" val="v3.2.0"/>
</p:tagLst>
</file>

<file path=ppt/tags/tag81.xml><?xml version="1.0" encoding="utf-8"?>
<p:tagLst xmlns:a="http://schemas.openxmlformats.org/drawingml/2006/main" xmlns:r="http://schemas.openxmlformats.org/officeDocument/2006/relationships" xmlns:p="http://schemas.openxmlformats.org/presentationml/2006/main">
  <p:tag name="MH" val="20170626211327"/>
  <p:tag name="MH_LIBRARY" val="CONTENTS"/>
  <p:tag name="MH_TYPE" val="ENTRY"/>
  <p:tag name="ID" val="545813"/>
  <p:tag name="MH_ORDER" val="3"/>
  <p:tag name="PA" val="v3.2.0"/>
</p:tagLst>
</file>

<file path=ppt/tags/tag82.xml><?xml version="1.0" encoding="utf-8"?>
<p:tagLst xmlns:a="http://schemas.openxmlformats.org/drawingml/2006/main" xmlns:r="http://schemas.openxmlformats.org/officeDocument/2006/relationships" xmlns:p="http://schemas.openxmlformats.org/presentationml/2006/main">
  <p:tag name="MH" val="20170626211327"/>
  <p:tag name="MH_LIBRARY" val="CONTENTS"/>
  <p:tag name="MH_TYPE" val="ENTRY"/>
  <p:tag name="ID" val="545813"/>
  <p:tag name="MH_ORDER" val="4"/>
  <p:tag name="PA" val="v3.2.0"/>
</p:tagLst>
</file>

<file path=ppt/tags/tag83.xml><?xml version="1.0" encoding="utf-8"?>
<p:tagLst xmlns:a="http://schemas.openxmlformats.org/drawingml/2006/main" xmlns:r="http://schemas.openxmlformats.org/officeDocument/2006/relationships" xmlns:p="http://schemas.openxmlformats.org/presentationml/2006/main">
  <p:tag name="MH" val="20170626211327"/>
  <p:tag name="MH_LIBRARY" val="CONTENTS"/>
  <p:tag name="MH_TYPE" val="ENTRY"/>
  <p:tag name="ID" val="545813"/>
  <p:tag name="MH_ORDER" val="1"/>
  <p:tag name="PA" val="v3.2.0"/>
</p:tagLst>
</file>

<file path=ppt/tags/tag84.xml><?xml version="1.0" encoding="utf-8"?>
<p:tagLst xmlns:a="http://schemas.openxmlformats.org/drawingml/2006/main" xmlns:r="http://schemas.openxmlformats.org/officeDocument/2006/relationships" xmlns:p="http://schemas.openxmlformats.org/presentationml/2006/main">
  <p:tag name="MH" val="20170626211327"/>
  <p:tag name="MH_LIBRARY" val="CONTENTS"/>
  <p:tag name="MH_TYPE" val="OTHERS"/>
  <p:tag name="ID" val="545813"/>
  <p:tag name="PA" val="v3.2.0"/>
</p:tagLst>
</file>

<file path=ppt/tags/tag85.xml><?xml version="1.0" encoding="utf-8"?>
<p:tagLst xmlns:a="http://schemas.openxmlformats.org/drawingml/2006/main" xmlns:r="http://schemas.openxmlformats.org/officeDocument/2006/relationships" xmlns:p="http://schemas.openxmlformats.org/presentationml/2006/main">
  <p:tag name="MH" val="20170626211327"/>
  <p:tag name="MH_LIBRARY" val="CONTENTS"/>
  <p:tag name="MH_TYPE" val="OTHERS"/>
  <p:tag name="ID" val="545813"/>
  <p:tag name="PA" val="v3.2.0"/>
</p:tagLst>
</file>

<file path=ppt/tags/tag86.xml><?xml version="1.0" encoding="utf-8"?>
<p:tagLst xmlns:a="http://schemas.openxmlformats.org/drawingml/2006/main" xmlns:r="http://schemas.openxmlformats.org/officeDocument/2006/relationships" xmlns:p="http://schemas.openxmlformats.org/presentationml/2006/main">
  <p:tag name="MH" val="20170626211327"/>
  <p:tag name="MH_LIBRARY" val="CONTENTS"/>
  <p:tag name="MH_AUTOCOLOR" val="TRUE"/>
  <p:tag name="ID" val="545813"/>
  <p:tag name="MH_TYPE" val="CONTENTS_SECTION"/>
</p:tagLst>
</file>

<file path=ppt/tags/tag87.xml><?xml version="1.0" encoding="utf-8"?>
<p:tagLst xmlns:a="http://schemas.openxmlformats.org/drawingml/2006/main" xmlns:r="http://schemas.openxmlformats.org/officeDocument/2006/relationships" xmlns:p="http://schemas.openxmlformats.org/presentationml/2006/main">
  <p:tag name="MH" val="20170626211327"/>
  <p:tag name="MH_LIBRARY" val="CONTENTS"/>
  <p:tag name="MH_TYPE" val="ENTRY"/>
  <p:tag name="ID" val="545813"/>
  <p:tag name="MH_ORDER" val="2"/>
  <p:tag name="PA" val="v3.2.0"/>
</p:tagLst>
</file>

<file path=ppt/tags/tag88.xml><?xml version="1.0" encoding="utf-8"?>
<p:tagLst xmlns:a="http://schemas.openxmlformats.org/drawingml/2006/main" xmlns:r="http://schemas.openxmlformats.org/officeDocument/2006/relationships" xmlns:p="http://schemas.openxmlformats.org/presentationml/2006/main">
  <p:tag name="MH" val="20170626211327"/>
  <p:tag name="MH_LIBRARY" val="CONTENTS"/>
  <p:tag name="MH_TYPE" val="ENTRY"/>
  <p:tag name="ID" val="545813"/>
  <p:tag name="MH_ORDER" val="3"/>
  <p:tag name="PA" val="v3.2.0"/>
</p:tagLst>
</file>

<file path=ppt/tags/tag89.xml><?xml version="1.0" encoding="utf-8"?>
<p:tagLst xmlns:a="http://schemas.openxmlformats.org/drawingml/2006/main" xmlns:r="http://schemas.openxmlformats.org/officeDocument/2006/relationships" xmlns:p="http://schemas.openxmlformats.org/presentationml/2006/main">
  <p:tag name="MH" val="20170626211327"/>
  <p:tag name="MH_LIBRARY" val="CONTENTS"/>
  <p:tag name="MH_TYPE" val="ENTRY"/>
  <p:tag name="ID" val="545813"/>
  <p:tag name="MH_ORDER" val="4"/>
  <p:tag name="PA" val="v3.2.0"/>
</p:tagLst>
</file>

<file path=ppt/tags/tag9.xml><?xml version="1.0" encoding="utf-8"?>
<p:tagLst xmlns:a="http://schemas.openxmlformats.org/drawingml/2006/main" xmlns:r="http://schemas.openxmlformats.org/officeDocument/2006/relationships" xmlns:p="http://schemas.openxmlformats.org/presentationml/2006/main">
  <p:tag name="MH" val="20170626211327"/>
  <p:tag name="MH_LIBRARY" val="CONTENTS"/>
  <p:tag name="MH_TYPE" val="NUMBER"/>
  <p:tag name="ID" val="545813"/>
  <p:tag name="MH_ORDER" val="1"/>
  <p:tag name="PA" val="v3.2.0"/>
</p:tagLst>
</file>

<file path=ppt/tags/tag90.xml><?xml version="1.0" encoding="utf-8"?>
<p:tagLst xmlns:a="http://schemas.openxmlformats.org/drawingml/2006/main" xmlns:r="http://schemas.openxmlformats.org/officeDocument/2006/relationships" xmlns:p="http://schemas.openxmlformats.org/presentationml/2006/main">
  <p:tag name="MH" val="20170626211327"/>
  <p:tag name="MH_LIBRARY" val="CONTENTS"/>
  <p:tag name="MH_TYPE" val="ENTRY"/>
  <p:tag name="ID" val="545813"/>
  <p:tag name="MH_ORDER" val="1"/>
  <p:tag name="PA" val="v3.2.0"/>
</p:tagLst>
</file>

<file path=ppt/tags/tag91.xml><?xml version="1.0" encoding="utf-8"?>
<p:tagLst xmlns:a="http://schemas.openxmlformats.org/drawingml/2006/main" xmlns:r="http://schemas.openxmlformats.org/officeDocument/2006/relationships" xmlns:p="http://schemas.openxmlformats.org/presentationml/2006/main">
  <p:tag name="MH" val="20170626211327"/>
  <p:tag name="MH_LIBRARY" val="CONTENTS"/>
  <p:tag name="MH_TYPE" val="OTHERS"/>
  <p:tag name="ID" val="545813"/>
  <p:tag name="PA" val="v3.2.0"/>
</p:tagLst>
</file>

<file path=ppt/tags/tag92.xml><?xml version="1.0" encoding="utf-8"?>
<p:tagLst xmlns:a="http://schemas.openxmlformats.org/drawingml/2006/main" xmlns:r="http://schemas.openxmlformats.org/officeDocument/2006/relationships" xmlns:p="http://schemas.openxmlformats.org/presentationml/2006/main">
  <p:tag name="MH" val="20170626211327"/>
  <p:tag name="MH_LIBRARY" val="CONTENTS"/>
  <p:tag name="MH_TYPE" val="OTHERS"/>
  <p:tag name="ID" val="545813"/>
  <p:tag name="PA" val="v3.2.0"/>
</p:tagLst>
</file>

<file path=ppt/tags/tag93.xml><?xml version="1.0" encoding="utf-8"?>
<p:tagLst xmlns:a="http://schemas.openxmlformats.org/drawingml/2006/main" xmlns:r="http://schemas.openxmlformats.org/officeDocument/2006/relationships" xmlns:p="http://schemas.openxmlformats.org/presentationml/2006/main">
  <p:tag name="MH" val="20170626211327"/>
  <p:tag name="MH_LIBRARY" val="CONTENTS"/>
  <p:tag name="MH_TYPE" val="OTHERS"/>
  <p:tag name="ID" val="545813"/>
  <p:tag name="PA" val="v3.2.0"/>
</p:tagLst>
</file>

<file path=ppt/tags/tag94.xml><?xml version="1.0" encoding="utf-8"?>
<p:tagLst xmlns:a="http://schemas.openxmlformats.org/drawingml/2006/main" xmlns:r="http://schemas.openxmlformats.org/officeDocument/2006/relationships" xmlns:p="http://schemas.openxmlformats.org/presentationml/2006/main">
  <p:tag name="MH" val="20170626211327"/>
  <p:tag name="MH_LIBRARY" val="CONTENTS"/>
  <p:tag name="MH_AUTOCOLOR" val="TRUE"/>
  <p:tag name="ID" val="545813"/>
  <p:tag name="MH_TYPE" val="CONTENTS_SECTION"/>
</p:tagLst>
</file>

<file path=ppt/tags/tag95.xml><?xml version="1.0" encoding="utf-8"?>
<p:tagLst xmlns:a="http://schemas.openxmlformats.org/drawingml/2006/main" xmlns:r="http://schemas.openxmlformats.org/officeDocument/2006/relationships" xmlns:p="http://schemas.openxmlformats.org/presentationml/2006/main">
  <p:tag name="MH" val="20170626211327"/>
  <p:tag name="MH_LIBRARY" val="CONTENTS"/>
  <p:tag name="MH_TYPE" val="ENTRY"/>
  <p:tag name="ID" val="545813"/>
  <p:tag name="MH_ORDER" val="2"/>
  <p:tag name="PA" val="v3.2.0"/>
</p:tagLst>
</file>

<file path=ppt/tags/tag96.xml><?xml version="1.0" encoding="utf-8"?>
<p:tagLst xmlns:a="http://schemas.openxmlformats.org/drawingml/2006/main" xmlns:r="http://schemas.openxmlformats.org/officeDocument/2006/relationships" xmlns:p="http://schemas.openxmlformats.org/presentationml/2006/main">
  <p:tag name="MH" val="20170626211327"/>
  <p:tag name="MH_LIBRARY" val="CONTENTS"/>
  <p:tag name="MH_TYPE" val="ENTRY"/>
  <p:tag name="ID" val="545813"/>
  <p:tag name="MH_ORDER" val="3"/>
  <p:tag name="PA" val="v3.2.0"/>
</p:tagLst>
</file>

<file path=ppt/tags/tag97.xml><?xml version="1.0" encoding="utf-8"?>
<p:tagLst xmlns:a="http://schemas.openxmlformats.org/drawingml/2006/main" xmlns:r="http://schemas.openxmlformats.org/officeDocument/2006/relationships" xmlns:p="http://schemas.openxmlformats.org/presentationml/2006/main">
  <p:tag name="MH" val="20170626211327"/>
  <p:tag name="MH_LIBRARY" val="CONTENTS"/>
  <p:tag name="MH_TYPE" val="ENTRY"/>
  <p:tag name="ID" val="545813"/>
  <p:tag name="MH_ORDER" val="4"/>
  <p:tag name="PA" val="v3.2.0"/>
</p:tagLst>
</file>

<file path=ppt/tags/tag98.xml><?xml version="1.0" encoding="utf-8"?>
<p:tagLst xmlns:a="http://schemas.openxmlformats.org/drawingml/2006/main" xmlns:r="http://schemas.openxmlformats.org/officeDocument/2006/relationships" xmlns:p="http://schemas.openxmlformats.org/presentationml/2006/main">
  <p:tag name="MH" val="20170626211327"/>
  <p:tag name="MH_LIBRARY" val="CONTENTS"/>
  <p:tag name="MH_TYPE" val="ENTRY"/>
  <p:tag name="ID" val="545813"/>
  <p:tag name="MH_ORDER" val="1"/>
  <p:tag name="PA" val="v3.2.0"/>
</p:tagLst>
</file>

<file path=ppt/tags/tag99.xml><?xml version="1.0" encoding="utf-8"?>
<p:tagLst xmlns:a="http://schemas.openxmlformats.org/drawingml/2006/main" xmlns:r="http://schemas.openxmlformats.org/officeDocument/2006/relationships" xmlns:p="http://schemas.openxmlformats.org/presentationml/2006/main">
  <p:tag name="MH" val="20170626211327"/>
  <p:tag name="MH_LIBRARY" val="CONTENTS"/>
  <p:tag name="MH_TYPE" val="OTHERS"/>
  <p:tag name="ID" val="545813"/>
  <p:tag name="PA" val="v3.2.0"/>
</p:tagLst>
</file>

<file path=ppt/theme/theme1.xml><?xml version="1.0" encoding="utf-8"?>
<a:theme xmlns:a="http://schemas.openxmlformats.org/drawingml/2006/main" name="Office 主题​​">
  <a:themeElements>
    <a:clrScheme name="新主题色">
      <a:dk1>
        <a:srgbClr val="000000"/>
      </a:dk1>
      <a:lt1>
        <a:srgbClr val="FFFFFF"/>
      </a:lt1>
      <a:dk2>
        <a:srgbClr val="778495"/>
      </a:dk2>
      <a:lt2>
        <a:srgbClr val="F0F0F0"/>
      </a:lt2>
      <a:accent1>
        <a:srgbClr val="CAC283"/>
      </a:accent1>
      <a:accent2>
        <a:srgbClr val="605F60"/>
      </a:accent2>
      <a:accent3>
        <a:srgbClr val="BAD478"/>
      </a:accent3>
      <a:accent4>
        <a:srgbClr val="1E1C1D"/>
      </a:accent4>
      <a:accent5>
        <a:srgbClr val="73804D"/>
      </a:accent5>
      <a:accent6>
        <a:srgbClr val="828282"/>
      </a:accent6>
      <a:hlink>
        <a:srgbClr val="006382"/>
      </a:hlink>
      <a:folHlink>
        <a:srgbClr val="BFBFBF"/>
      </a:folHlink>
    </a:clrScheme>
    <a:fontScheme name="temp">
      <a:majorFont>
        <a:latin typeface="Arial"/>
        <a:ea typeface="方正静蕾简体"/>
        <a:cs typeface=""/>
      </a:majorFont>
      <a:minorFont>
        <a:latin typeface="Arial"/>
        <a:ea typeface="方正静蕾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Override1.xml><?xml version="1.0" encoding="utf-8"?>
<a:themeOverride xmlns:a="http://schemas.openxmlformats.org/drawingml/2006/main">
  <a:clrScheme name="新主题色">
    <a:dk1>
      <a:srgbClr val="000000"/>
    </a:dk1>
    <a:lt1>
      <a:srgbClr val="FFFFFF"/>
    </a:lt1>
    <a:dk2>
      <a:srgbClr val="778495"/>
    </a:dk2>
    <a:lt2>
      <a:srgbClr val="F0F0F0"/>
    </a:lt2>
    <a:accent1>
      <a:srgbClr val="CAC283"/>
    </a:accent1>
    <a:accent2>
      <a:srgbClr val="605F60"/>
    </a:accent2>
    <a:accent3>
      <a:srgbClr val="BAD478"/>
    </a:accent3>
    <a:accent4>
      <a:srgbClr val="1E1C1D"/>
    </a:accent4>
    <a:accent5>
      <a:srgbClr val="73804D"/>
    </a:accent5>
    <a:accent6>
      <a:srgbClr val="828282"/>
    </a:accent6>
    <a:hlink>
      <a:srgbClr val="006382"/>
    </a:hlink>
    <a:folHlink>
      <a:srgbClr val="BFBFBF"/>
    </a:folHlink>
  </a:clrScheme>
</a:themeOverride>
</file>

<file path=ppt/theme/themeOverride2.xml><?xml version="1.0" encoding="utf-8"?>
<a:themeOverride xmlns:a="http://schemas.openxmlformats.org/drawingml/2006/main">
  <a:clrScheme name="新主题色">
    <a:dk1>
      <a:srgbClr val="000000"/>
    </a:dk1>
    <a:lt1>
      <a:srgbClr val="FFFFFF"/>
    </a:lt1>
    <a:dk2>
      <a:srgbClr val="778495"/>
    </a:dk2>
    <a:lt2>
      <a:srgbClr val="F0F0F0"/>
    </a:lt2>
    <a:accent1>
      <a:srgbClr val="CAC283"/>
    </a:accent1>
    <a:accent2>
      <a:srgbClr val="605F60"/>
    </a:accent2>
    <a:accent3>
      <a:srgbClr val="BAD478"/>
    </a:accent3>
    <a:accent4>
      <a:srgbClr val="1E1C1D"/>
    </a:accent4>
    <a:accent5>
      <a:srgbClr val="73804D"/>
    </a:accent5>
    <a:accent6>
      <a:srgbClr val="828282"/>
    </a:accent6>
    <a:hlink>
      <a:srgbClr val="006382"/>
    </a:hlink>
    <a:folHlink>
      <a:srgbClr val="BFBFBF"/>
    </a:folHlink>
  </a:clrScheme>
</a:themeOverride>
</file>

<file path=ppt/theme/themeOverride3.xml><?xml version="1.0" encoding="utf-8"?>
<a:themeOverride xmlns:a="http://schemas.openxmlformats.org/drawingml/2006/main">
  <a:clrScheme name="新主题色">
    <a:dk1>
      <a:srgbClr val="000000"/>
    </a:dk1>
    <a:lt1>
      <a:srgbClr val="FFFFFF"/>
    </a:lt1>
    <a:dk2>
      <a:srgbClr val="778495"/>
    </a:dk2>
    <a:lt2>
      <a:srgbClr val="F0F0F0"/>
    </a:lt2>
    <a:accent1>
      <a:srgbClr val="CAC283"/>
    </a:accent1>
    <a:accent2>
      <a:srgbClr val="605F60"/>
    </a:accent2>
    <a:accent3>
      <a:srgbClr val="BAD478"/>
    </a:accent3>
    <a:accent4>
      <a:srgbClr val="1E1C1D"/>
    </a:accent4>
    <a:accent5>
      <a:srgbClr val="73804D"/>
    </a:accent5>
    <a:accent6>
      <a:srgbClr val="828282"/>
    </a:accent6>
    <a:hlink>
      <a:srgbClr val="006382"/>
    </a:hlink>
    <a:folHlink>
      <a:srgbClr val="BFBFBF"/>
    </a:folHlink>
  </a:clrScheme>
</a:themeOverride>
</file>

<file path=ppt/theme/themeOverride4.xml><?xml version="1.0" encoding="utf-8"?>
<a:themeOverride xmlns:a="http://schemas.openxmlformats.org/drawingml/2006/main">
  <a:clrScheme name="新主题色">
    <a:dk1>
      <a:srgbClr val="000000"/>
    </a:dk1>
    <a:lt1>
      <a:srgbClr val="FFFFFF"/>
    </a:lt1>
    <a:dk2>
      <a:srgbClr val="778495"/>
    </a:dk2>
    <a:lt2>
      <a:srgbClr val="F0F0F0"/>
    </a:lt2>
    <a:accent1>
      <a:srgbClr val="CAC283"/>
    </a:accent1>
    <a:accent2>
      <a:srgbClr val="605F60"/>
    </a:accent2>
    <a:accent3>
      <a:srgbClr val="BAD478"/>
    </a:accent3>
    <a:accent4>
      <a:srgbClr val="1E1C1D"/>
    </a:accent4>
    <a:accent5>
      <a:srgbClr val="73804D"/>
    </a:accent5>
    <a:accent6>
      <a:srgbClr val="828282"/>
    </a:accent6>
    <a:hlink>
      <a:srgbClr val="006382"/>
    </a:hlink>
    <a:folHlink>
      <a:srgbClr val="BFBFBF"/>
    </a:folHlink>
  </a:clrScheme>
</a:themeOverride>
</file>

<file path=docProps/app.xml><?xml version="1.0" encoding="utf-8"?>
<Properties xmlns="http://schemas.openxmlformats.org/officeDocument/2006/extended-properties" xmlns:vt="http://schemas.openxmlformats.org/officeDocument/2006/docPropsVTypes">
  <TotalTime>1710</TotalTime>
  <Words>11965</Words>
  <Application>Microsoft Office PowerPoint</Application>
  <PresentationFormat>自定义</PresentationFormat>
  <Paragraphs>623</Paragraphs>
  <Slides>52</Slides>
  <Notes>44</Notes>
  <HiddenSlides>0</HiddenSlides>
  <MMClips>7</MMClips>
  <ScaleCrop>false</ScaleCrop>
  <HeadingPairs>
    <vt:vector size="6" baseType="variant">
      <vt:variant>
        <vt:lpstr>已用的字体</vt:lpstr>
      </vt:variant>
      <vt:variant>
        <vt:i4>16</vt:i4>
      </vt:variant>
      <vt:variant>
        <vt:lpstr>主题</vt:lpstr>
      </vt:variant>
      <vt:variant>
        <vt:i4>1</vt:i4>
      </vt:variant>
      <vt:variant>
        <vt:lpstr>幻灯片标题</vt:lpstr>
      </vt:variant>
      <vt:variant>
        <vt:i4>52</vt:i4>
      </vt:variant>
    </vt:vector>
  </HeadingPairs>
  <TitlesOfParts>
    <vt:vector size="69" baseType="lpstr">
      <vt:lpstr>Arial</vt:lpstr>
      <vt:lpstr>宋体</vt:lpstr>
      <vt:lpstr>楷体</vt:lpstr>
      <vt:lpstr>隶书</vt:lpstr>
      <vt:lpstr>Times New Roman</vt:lpstr>
      <vt:lpstr>幼圆</vt:lpstr>
      <vt:lpstr>Calibri</vt:lpstr>
      <vt:lpstr>Open Sans Light</vt:lpstr>
      <vt:lpstr>Roboto</vt:lpstr>
      <vt:lpstr>微软雅黑</vt:lpstr>
      <vt:lpstr>华文行楷</vt:lpstr>
      <vt:lpstr>华文楷体</vt:lpstr>
      <vt:lpstr>等线</vt:lpstr>
      <vt:lpstr>Wingdings 2</vt:lpstr>
      <vt:lpstr>华文新魏</vt:lpstr>
      <vt:lpstr>方正静蕾简体</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韩范淡雅小清新PPT</dc:title>
  <dc:creator>李佳宇</dc:creator>
  <cp:lastModifiedBy>Dell</cp:lastModifiedBy>
  <cp:revision>261</cp:revision>
  <dcterms:created xsi:type="dcterms:W3CDTF">2017-05-12T01:42:55Z</dcterms:created>
  <dcterms:modified xsi:type="dcterms:W3CDTF">2019-05-22T00:09:16Z</dcterms:modified>
</cp:coreProperties>
</file>