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26"/>
  </p:notesMasterIdLst>
  <p:sldIdLst>
    <p:sldId id="314" r:id="rId2"/>
    <p:sldId id="262" r:id="rId3"/>
    <p:sldId id="264" r:id="rId4"/>
    <p:sldId id="294" r:id="rId5"/>
    <p:sldId id="270" r:id="rId6"/>
    <p:sldId id="296" r:id="rId7"/>
    <p:sldId id="297" r:id="rId8"/>
    <p:sldId id="298" r:id="rId9"/>
    <p:sldId id="299" r:id="rId10"/>
    <p:sldId id="271" r:id="rId11"/>
    <p:sldId id="315" r:id="rId12"/>
    <p:sldId id="316" r:id="rId13"/>
    <p:sldId id="317" r:id="rId14"/>
    <p:sldId id="318" r:id="rId15"/>
    <p:sldId id="273" r:id="rId16"/>
    <p:sldId id="319" r:id="rId17"/>
    <p:sldId id="300" r:id="rId18"/>
    <p:sldId id="303" r:id="rId19"/>
    <p:sldId id="304" r:id="rId20"/>
    <p:sldId id="305" r:id="rId21"/>
    <p:sldId id="307" r:id="rId22"/>
    <p:sldId id="308" r:id="rId23"/>
    <p:sldId id="306" r:id="rId24"/>
    <p:sldId id="309" r:id="rId25"/>
  </p:sldIdLst>
  <p:sldSz cx="9144000" cy="6858000" type="screen4x3"/>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33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63" autoAdjust="0"/>
    <p:restoredTop sz="94660"/>
  </p:normalViewPr>
  <p:slideViewPr>
    <p:cSldViewPr snapToGrid="0">
      <p:cViewPr varScale="1">
        <p:scale>
          <a:sx n="94" d="100"/>
          <a:sy n="94" d="100"/>
        </p:scale>
        <p:origin x="786" y="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5#1">
  <dgm:title val=""/>
  <dgm:desc val=""/>
  <dgm:catLst>
    <dgm:cat type="accent2" pri="11500"/>
  </dgm:catLst>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ECE5283-0711-4942-A704-E80EAFBFE2FB}" type="doc">
      <dgm:prSet loTypeId="urn:microsoft.com/office/officeart/2008/layout/VerticalCurvedList#1" loCatId="list" qsTypeId="urn:microsoft.com/office/officeart/2005/8/quickstyle/simple1#1" qsCatId="simple" csTypeId="urn:microsoft.com/office/officeart/2005/8/colors/accent2_5#1" csCatId="accent2" phldr="1"/>
      <dgm:spPr/>
      <dgm:t>
        <a:bodyPr/>
        <a:lstStyle/>
        <a:p>
          <a:endParaRPr lang="zh-CN" altLang="en-US"/>
        </a:p>
      </dgm:t>
    </dgm:pt>
    <dgm:pt modelId="{36A83BFD-E00E-4ECA-A5A2-FC258BA41362}">
      <dgm:prSet phldrT="[文本]"/>
      <dgm:spPr/>
      <dgm:t>
        <a:bodyPr/>
        <a:lstStyle/>
        <a:p>
          <a:r>
            <a:rPr lang="zh-CN" altLang="en-US" b="1" dirty="0">
              <a:solidFill>
                <a:schemeClr val="tx1"/>
              </a:solidFill>
            </a:rPr>
            <a:t>立足“四基”，构建系统知识体系</a:t>
          </a:r>
          <a:endParaRPr lang="zh-CN" altLang="en-US" b="1" dirty="0">
            <a:solidFill>
              <a:schemeClr val="tx1"/>
            </a:solidFill>
            <a:latin typeface="+mn-ea"/>
            <a:ea typeface="+mn-ea"/>
          </a:endParaRPr>
        </a:p>
      </dgm:t>
    </dgm:pt>
    <dgm:pt modelId="{B6448BFF-175C-493C-8240-6AFA4D22BC0F}" type="parTrans" cxnId="{3A5D372D-51D9-432A-BAF5-415A14EEB644}">
      <dgm:prSet/>
      <dgm:spPr/>
      <dgm:t>
        <a:bodyPr/>
        <a:lstStyle/>
        <a:p>
          <a:endParaRPr lang="zh-CN" altLang="en-US"/>
        </a:p>
      </dgm:t>
    </dgm:pt>
    <dgm:pt modelId="{068F90FB-4DB3-4C7F-AB74-467E4386566F}" type="sibTrans" cxnId="{3A5D372D-51D9-432A-BAF5-415A14EEB644}">
      <dgm:prSet/>
      <dgm:spPr/>
      <dgm:t>
        <a:bodyPr/>
        <a:lstStyle/>
        <a:p>
          <a:endParaRPr lang="zh-CN" altLang="en-US"/>
        </a:p>
      </dgm:t>
    </dgm:pt>
    <dgm:pt modelId="{3DFDE629-2BB0-4F01-9EC9-696F18EF9983}">
      <dgm:prSet phldrT="[文本]"/>
      <dgm:spPr/>
      <dgm:t>
        <a:bodyPr/>
        <a:lstStyle/>
        <a:p>
          <a:r>
            <a:rPr lang="zh-CN" altLang="en-US" b="1" dirty="0">
              <a:solidFill>
                <a:schemeClr val="tx1"/>
              </a:solidFill>
              <a:latin typeface="+mn-ea"/>
            </a:rPr>
            <a:t>专题引领，提升能力</a:t>
          </a:r>
          <a:endParaRPr lang="zh-CN" altLang="en-US" dirty="0">
            <a:solidFill>
              <a:schemeClr val="tx1"/>
            </a:solidFill>
            <a:latin typeface="+mn-ea"/>
            <a:ea typeface="+mn-ea"/>
          </a:endParaRPr>
        </a:p>
      </dgm:t>
    </dgm:pt>
    <dgm:pt modelId="{6C34003E-F503-47E4-921F-4BD5F67846FE}" type="parTrans" cxnId="{3C0D0CBC-AA7B-487B-94F4-9251817B8C29}">
      <dgm:prSet/>
      <dgm:spPr/>
      <dgm:t>
        <a:bodyPr/>
        <a:lstStyle/>
        <a:p>
          <a:endParaRPr lang="zh-CN" altLang="en-US"/>
        </a:p>
      </dgm:t>
    </dgm:pt>
    <dgm:pt modelId="{FCFD58A6-CA49-4158-9AAD-CA730468A927}" type="sibTrans" cxnId="{3C0D0CBC-AA7B-487B-94F4-9251817B8C29}">
      <dgm:prSet/>
      <dgm:spPr/>
      <dgm:t>
        <a:bodyPr/>
        <a:lstStyle/>
        <a:p>
          <a:endParaRPr lang="zh-CN" altLang="en-US"/>
        </a:p>
      </dgm:t>
    </dgm:pt>
    <dgm:pt modelId="{C3D71507-5AE4-4391-9BD2-A78D1418308D}">
      <dgm:prSet phldrT="[文本]"/>
      <dgm:spPr/>
      <dgm:t>
        <a:bodyPr/>
        <a:lstStyle/>
        <a:p>
          <a:r>
            <a:rPr lang="zh-CN" altLang="en-US" b="1" dirty="0">
              <a:solidFill>
                <a:schemeClr val="tx1"/>
              </a:solidFill>
              <a:latin typeface="+mn-ea"/>
            </a:rPr>
            <a:t>案例解读</a:t>
          </a:r>
          <a:endParaRPr lang="zh-CN" altLang="en-US" dirty="0">
            <a:solidFill>
              <a:schemeClr val="tx1"/>
            </a:solidFill>
            <a:latin typeface="+mn-ea"/>
            <a:ea typeface="+mn-ea"/>
          </a:endParaRPr>
        </a:p>
      </dgm:t>
    </dgm:pt>
    <dgm:pt modelId="{6147754A-60DA-4953-9BCE-D8B0492FDEA8}" type="parTrans" cxnId="{66BEF559-DBAA-42FE-B594-75C1E6EBCBAA}">
      <dgm:prSet/>
      <dgm:spPr/>
      <dgm:t>
        <a:bodyPr/>
        <a:lstStyle/>
        <a:p>
          <a:endParaRPr lang="zh-CN" altLang="en-US"/>
        </a:p>
      </dgm:t>
    </dgm:pt>
    <dgm:pt modelId="{A3E1C138-5393-46E8-9C91-5A19FADF0E5B}" type="sibTrans" cxnId="{66BEF559-DBAA-42FE-B594-75C1E6EBCBAA}">
      <dgm:prSet/>
      <dgm:spPr/>
      <dgm:t>
        <a:bodyPr/>
        <a:lstStyle/>
        <a:p>
          <a:endParaRPr lang="zh-CN" altLang="en-US"/>
        </a:p>
      </dgm:t>
    </dgm:pt>
    <dgm:pt modelId="{5092600D-E272-49ED-88B7-A3681868C5F6}" type="pres">
      <dgm:prSet presAssocID="{6ECE5283-0711-4942-A704-E80EAFBFE2FB}" presName="Name0" presStyleCnt="0">
        <dgm:presLayoutVars>
          <dgm:chMax val="7"/>
          <dgm:chPref val="7"/>
          <dgm:dir/>
        </dgm:presLayoutVars>
      </dgm:prSet>
      <dgm:spPr/>
    </dgm:pt>
    <dgm:pt modelId="{058338B8-0F07-4657-847F-D09A7B824176}" type="pres">
      <dgm:prSet presAssocID="{6ECE5283-0711-4942-A704-E80EAFBFE2FB}" presName="Name1" presStyleCnt="0"/>
      <dgm:spPr/>
    </dgm:pt>
    <dgm:pt modelId="{E3695B11-2971-4466-8A20-D16B4403443D}" type="pres">
      <dgm:prSet presAssocID="{6ECE5283-0711-4942-A704-E80EAFBFE2FB}" presName="cycle" presStyleCnt="0"/>
      <dgm:spPr/>
    </dgm:pt>
    <dgm:pt modelId="{12CF3348-0468-40AA-B979-7308DE10A6C6}" type="pres">
      <dgm:prSet presAssocID="{6ECE5283-0711-4942-A704-E80EAFBFE2FB}" presName="srcNode" presStyleLbl="node1" presStyleIdx="0" presStyleCnt="3"/>
      <dgm:spPr/>
    </dgm:pt>
    <dgm:pt modelId="{02EDD562-7F27-4F4A-ADA1-974BF306F5D6}" type="pres">
      <dgm:prSet presAssocID="{6ECE5283-0711-4942-A704-E80EAFBFE2FB}" presName="conn" presStyleLbl="parChTrans1D2" presStyleIdx="0" presStyleCnt="1"/>
      <dgm:spPr/>
    </dgm:pt>
    <dgm:pt modelId="{4ABFFB22-B70C-4D5A-8507-AB48A973A53C}" type="pres">
      <dgm:prSet presAssocID="{6ECE5283-0711-4942-A704-E80EAFBFE2FB}" presName="extraNode" presStyleLbl="node1" presStyleIdx="0" presStyleCnt="3"/>
      <dgm:spPr/>
    </dgm:pt>
    <dgm:pt modelId="{8293BBC5-DBE3-4665-8352-BE6328F0D875}" type="pres">
      <dgm:prSet presAssocID="{6ECE5283-0711-4942-A704-E80EAFBFE2FB}" presName="dstNode" presStyleLbl="node1" presStyleIdx="0" presStyleCnt="3"/>
      <dgm:spPr/>
    </dgm:pt>
    <dgm:pt modelId="{269AC570-5207-4CB1-914E-2CE6DBB00EDD}" type="pres">
      <dgm:prSet presAssocID="{36A83BFD-E00E-4ECA-A5A2-FC258BA41362}" presName="text_1" presStyleLbl="node1" presStyleIdx="0" presStyleCnt="3" custLinFactNeighborX="495" custLinFactNeighborY="3402">
        <dgm:presLayoutVars>
          <dgm:bulletEnabled val="1"/>
        </dgm:presLayoutVars>
      </dgm:prSet>
      <dgm:spPr/>
    </dgm:pt>
    <dgm:pt modelId="{3F191B6F-D6A6-41E0-968E-ED0B2942AC5A}" type="pres">
      <dgm:prSet presAssocID="{36A83BFD-E00E-4ECA-A5A2-FC258BA41362}" presName="accent_1" presStyleCnt="0"/>
      <dgm:spPr/>
    </dgm:pt>
    <dgm:pt modelId="{0A27FD25-1432-403B-9EB5-6B816652868D}" type="pres">
      <dgm:prSet presAssocID="{36A83BFD-E00E-4ECA-A5A2-FC258BA41362}" presName="accentRepeatNode" presStyleLbl="solidFgAcc1" presStyleIdx="0" presStyleCnt="3"/>
      <dgm:spPr/>
    </dgm:pt>
    <dgm:pt modelId="{EDB35661-E351-42CA-89B6-0982CE4DFC18}" type="pres">
      <dgm:prSet presAssocID="{3DFDE629-2BB0-4F01-9EC9-696F18EF9983}" presName="text_2" presStyleLbl="node1" presStyleIdx="1" presStyleCnt="3" custLinFactNeighborY="1061">
        <dgm:presLayoutVars>
          <dgm:bulletEnabled val="1"/>
        </dgm:presLayoutVars>
      </dgm:prSet>
      <dgm:spPr/>
    </dgm:pt>
    <dgm:pt modelId="{F48ED5BA-6C99-408A-9A8B-73AA7EA5C3CE}" type="pres">
      <dgm:prSet presAssocID="{3DFDE629-2BB0-4F01-9EC9-696F18EF9983}" presName="accent_2" presStyleCnt="0"/>
      <dgm:spPr/>
    </dgm:pt>
    <dgm:pt modelId="{61233295-2F42-4E21-A549-F402FC723FC5}" type="pres">
      <dgm:prSet presAssocID="{3DFDE629-2BB0-4F01-9EC9-696F18EF9983}" presName="accentRepeatNode" presStyleLbl="solidFgAcc1" presStyleIdx="1" presStyleCnt="3"/>
      <dgm:spPr/>
    </dgm:pt>
    <dgm:pt modelId="{6B22DF3C-8057-4D06-9D3E-9E10EC5C51B1}" type="pres">
      <dgm:prSet presAssocID="{C3D71507-5AE4-4391-9BD2-A78D1418308D}" presName="text_3" presStyleLbl="node1" presStyleIdx="2" presStyleCnt="3">
        <dgm:presLayoutVars>
          <dgm:bulletEnabled val="1"/>
        </dgm:presLayoutVars>
      </dgm:prSet>
      <dgm:spPr/>
    </dgm:pt>
    <dgm:pt modelId="{25CFDC5B-AADA-463E-B28A-2B402DFBE485}" type="pres">
      <dgm:prSet presAssocID="{C3D71507-5AE4-4391-9BD2-A78D1418308D}" presName="accent_3" presStyleCnt="0"/>
      <dgm:spPr/>
    </dgm:pt>
    <dgm:pt modelId="{6DDE1810-2719-4887-B27D-02F5C2F2EE64}" type="pres">
      <dgm:prSet presAssocID="{C3D71507-5AE4-4391-9BD2-A78D1418308D}" presName="accentRepeatNode" presStyleLbl="solidFgAcc1" presStyleIdx="2" presStyleCnt="3"/>
      <dgm:spPr/>
    </dgm:pt>
  </dgm:ptLst>
  <dgm:cxnLst>
    <dgm:cxn modelId="{276E7C1C-F57E-4390-900D-E5F53297F7D4}" type="presOf" srcId="{C3D71507-5AE4-4391-9BD2-A78D1418308D}" destId="{6B22DF3C-8057-4D06-9D3E-9E10EC5C51B1}" srcOrd="0" destOrd="0" presId="urn:microsoft.com/office/officeart/2008/layout/VerticalCurvedList#1"/>
    <dgm:cxn modelId="{3A5D372D-51D9-432A-BAF5-415A14EEB644}" srcId="{6ECE5283-0711-4942-A704-E80EAFBFE2FB}" destId="{36A83BFD-E00E-4ECA-A5A2-FC258BA41362}" srcOrd="0" destOrd="0" parTransId="{B6448BFF-175C-493C-8240-6AFA4D22BC0F}" sibTransId="{068F90FB-4DB3-4C7F-AB74-467E4386566F}"/>
    <dgm:cxn modelId="{031E0242-825E-46C7-A29A-7F08AEB86860}" type="presOf" srcId="{068F90FB-4DB3-4C7F-AB74-467E4386566F}" destId="{02EDD562-7F27-4F4A-ADA1-974BF306F5D6}" srcOrd="0" destOrd="0" presId="urn:microsoft.com/office/officeart/2008/layout/VerticalCurvedList#1"/>
    <dgm:cxn modelId="{66BEF559-DBAA-42FE-B594-75C1E6EBCBAA}" srcId="{6ECE5283-0711-4942-A704-E80EAFBFE2FB}" destId="{C3D71507-5AE4-4391-9BD2-A78D1418308D}" srcOrd="2" destOrd="0" parTransId="{6147754A-60DA-4953-9BCE-D8B0492FDEA8}" sibTransId="{A3E1C138-5393-46E8-9C91-5A19FADF0E5B}"/>
    <dgm:cxn modelId="{3C0D0CBC-AA7B-487B-94F4-9251817B8C29}" srcId="{6ECE5283-0711-4942-A704-E80EAFBFE2FB}" destId="{3DFDE629-2BB0-4F01-9EC9-696F18EF9983}" srcOrd="1" destOrd="0" parTransId="{6C34003E-F503-47E4-921F-4BD5F67846FE}" sibTransId="{FCFD58A6-CA49-4158-9AAD-CA730468A927}"/>
    <dgm:cxn modelId="{2142B2BF-F4B1-4CEE-BCC2-D5B5FD3BFADE}" type="presOf" srcId="{3DFDE629-2BB0-4F01-9EC9-696F18EF9983}" destId="{EDB35661-E351-42CA-89B6-0982CE4DFC18}" srcOrd="0" destOrd="0" presId="urn:microsoft.com/office/officeart/2008/layout/VerticalCurvedList#1"/>
    <dgm:cxn modelId="{093B12C8-9465-42CF-AD61-C23E3ABD5C09}" type="presOf" srcId="{36A83BFD-E00E-4ECA-A5A2-FC258BA41362}" destId="{269AC570-5207-4CB1-914E-2CE6DBB00EDD}" srcOrd="0" destOrd="0" presId="urn:microsoft.com/office/officeart/2008/layout/VerticalCurvedList#1"/>
    <dgm:cxn modelId="{5032C6FD-59A2-4BB3-BCA9-BC146905908A}" type="presOf" srcId="{6ECE5283-0711-4942-A704-E80EAFBFE2FB}" destId="{5092600D-E272-49ED-88B7-A3681868C5F6}" srcOrd="0" destOrd="0" presId="urn:microsoft.com/office/officeart/2008/layout/VerticalCurvedList#1"/>
    <dgm:cxn modelId="{35EDA2AB-544D-4506-BE68-68BEE17DBFAF}" type="presParOf" srcId="{5092600D-E272-49ED-88B7-A3681868C5F6}" destId="{058338B8-0F07-4657-847F-D09A7B824176}" srcOrd="0" destOrd="0" presId="urn:microsoft.com/office/officeart/2008/layout/VerticalCurvedList#1"/>
    <dgm:cxn modelId="{A64740E8-7241-404E-B8AB-D361BEB33522}" type="presParOf" srcId="{058338B8-0F07-4657-847F-D09A7B824176}" destId="{E3695B11-2971-4466-8A20-D16B4403443D}" srcOrd="0" destOrd="0" presId="urn:microsoft.com/office/officeart/2008/layout/VerticalCurvedList#1"/>
    <dgm:cxn modelId="{BDD94595-6C3B-4EDF-800E-8FE669280615}" type="presParOf" srcId="{E3695B11-2971-4466-8A20-D16B4403443D}" destId="{12CF3348-0468-40AA-B979-7308DE10A6C6}" srcOrd="0" destOrd="0" presId="urn:microsoft.com/office/officeart/2008/layout/VerticalCurvedList#1"/>
    <dgm:cxn modelId="{3AC757F5-A24B-4FFC-A373-6EE7BA4ADEE5}" type="presParOf" srcId="{E3695B11-2971-4466-8A20-D16B4403443D}" destId="{02EDD562-7F27-4F4A-ADA1-974BF306F5D6}" srcOrd="1" destOrd="0" presId="urn:microsoft.com/office/officeart/2008/layout/VerticalCurvedList#1"/>
    <dgm:cxn modelId="{58FA993C-4715-446F-A410-23D4A44F13A8}" type="presParOf" srcId="{E3695B11-2971-4466-8A20-D16B4403443D}" destId="{4ABFFB22-B70C-4D5A-8507-AB48A973A53C}" srcOrd="2" destOrd="0" presId="urn:microsoft.com/office/officeart/2008/layout/VerticalCurvedList#1"/>
    <dgm:cxn modelId="{774C714D-EB98-4E2C-9B1F-BA49986FFED1}" type="presParOf" srcId="{E3695B11-2971-4466-8A20-D16B4403443D}" destId="{8293BBC5-DBE3-4665-8352-BE6328F0D875}" srcOrd="3" destOrd="0" presId="urn:microsoft.com/office/officeart/2008/layout/VerticalCurvedList#1"/>
    <dgm:cxn modelId="{960FD6D1-15A6-46B9-B78C-C5EC18732D56}" type="presParOf" srcId="{058338B8-0F07-4657-847F-D09A7B824176}" destId="{269AC570-5207-4CB1-914E-2CE6DBB00EDD}" srcOrd="1" destOrd="0" presId="urn:microsoft.com/office/officeart/2008/layout/VerticalCurvedList#1"/>
    <dgm:cxn modelId="{CFD7FD2B-9772-4B70-801D-FF65E03588B5}" type="presParOf" srcId="{058338B8-0F07-4657-847F-D09A7B824176}" destId="{3F191B6F-D6A6-41E0-968E-ED0B2942AC5A}" srcOrd="2" destOrd="0" presId="urn:microsoft.com/office/officeart/2008/layout/VerticalCurvedList#1"/>
    <dgm:cxn modelId="{3AE5E0CC-5145-4F19-8117-2A5A6678EB84}" type="presParOf" srcId="{3F191B6F-D6A6-41E0-968E-ED0B2942AC5A}" destId="{0A27FD25-1432-403B-9EB5-6B816652868D}" srcOrd="0" destOrd="0" presId="urn:microsoft.com/office/officeart/2008/layout/VerticalCurvedList#1"/>
    <dgm:cxn modelId="{3E7C2A05-C17F-4866-A517-4C881E1F63FD}" type="presParOf" srcId="{058338B8-0F07-4657-847F-D09A7B824176}" destId="{EDB35661-E351-42CA-89B6-0982CE4DFC18}" srcOrd="3" destOrd="0" presId="urn:microsoft.com/office/officeart/2008/layout/VerticalCurvedList#1"/>
    <dgm:cxn modelId="{07F82C84-EB18-4CB4-AF58-B6875CD06041}" type="presParOf" srcId="{058338B8-0F07-4657-847F-D09A7B824176}" destId="{F48ED5BA-6C99-408A-9A8B-73AA7EA5C3CE}" srcOrd="4" destOrd="0" presId="urn:microsoft.com/office/officeart/2008/layout/VerticalCurvedList#1"/>
    <dgm:cxn modelId="{80E48773-7E76-4271-B884-F0D9E6985ED5}" type="presParOf" srcId="{F48ED5BA-6C99-408A-9A8B-73AA7EA5C3CE}" destId="{61233295-2F42-4E21-A549-F402FC723FC5}" srcOrd="0" destOrd="0" presId="urn:microsoft.com/office/officeart/2008/layout/VerticalCurvedList#1"/>
    <dgm:cxn modelId="{508C4E40-BF83-44A3-A5C6-4CD677D684BB}" type="presParOf" srcId="{058338B8-0F07-4657-847F-D09A7B824176}" destId="{6B22DF3C-8057-4D06-9D3E-9E10EC5C51B1}" srcOrd="5" destOrd="0" presId="urn:microsoft.com/office/officeart/2008/layout/VerticalCurvedList#1"/>
    <dgm:cxn modelId="{3445549B-4C71-4D67-9BE5-D107C92419AA}" type="presParOf" srcId="{058338B8-0F07-4657-847F-D09A7B824176}" destId="{25CFDC5B-AADA-463E-B28A-2B402DFBE485}" srcOrd="6" destOrd="0" presId="urn:microsoft.com/office/officeart/2008/layout/VerticalCurvedList#1"/>
    <dgm:cxn modelId="{EF7118B6-3856-416F-9F8F-5CED87FB6AD4}" type="presParOf" srcId="{25CFDC5B-AADA-463E-B28A-2B402DFBE485}" destId="{6DDE1810-2719-4887-B27D-02F5C2F2EE64}" srcOrd="0" destOrd="0" presId="urn:microsoft.com/office/officeart/2008/layout/VerticalCurved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EDD562-7F27-4F4A-ADA1-974BF306F5D6}">
      <dsp:nvSpPr>
        <dsp:cNvPr id="0" name=""/>
        <dsp:cNvSpPr/>
      </dsp:nvSpPr>
      <dsp:spPr>
        <a:xfrm>
          <a:off x="-4337377" y="-665343"/>
          <a:ext cx="5167568" cy="5167568"/>
        </a:xfrm>
        <a:prstGeom prst="blockArc">
          <a:avLst>
            <a:gd name="adj1" fmla="val 18900000"/>
            <a:gd name="adj2" fmla="val 2700000"/>
            <a:gd name="adj3" fmla="val 418"/>
          </a:avLst>
        </a:prstGeom>
        <a:noFill/>
        <a:ln w="12700" cap="flat" cmpd="sng" algn="ctr">
          <a:solidFill>
            <a:schemeClr val="accent2">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69AC570-5207-4CB1-914E-2CE6DBB00EDD}">
      <dsp:nvSpPr>
        <dsp:cNvPr id="0" name=""/>
        <dsp:cNvSpPr/>
      </dsp:nvSpPr>
      <dsp:spPr>
        <a:xfrm>
          <a:off x="564798" y="409794"/>
          <a:ext cx="6240341" cy="767376"/>
        </a:xfrm>
        <a:prstGeom prst="rect">
          <a:avLst/>
        </a:prstGeom>
        <a:solidFill>
          <a:schemeClr val="accent2">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105" tIns="78740" rIns="78740" bIns="78740" numCol="1" spcCol="1270" anchor="ctr" anchorCtr="0">
          <a:noAutofit/>
        </a:bodyPr>
        <a:lstStyle/>
        <a:p>
          <a:pPr marL="0" lvl="0" indent="0" algn="l" defTabSz="1377950">
            <a:lnSpc>
              <a:spcPct val="90000"/>
            </a:lnSpc>
            <a:spcBef>
              <a:spcPct val="0"/>
            </a:spcBef>
            <a:spcAft>
              <a:spcPct val="35000"/>
            </a:spcAft>
            <a:buNone/>
          </a:pPr>
          <a:r>
            <a:rPr lang="zh-CN" altLang="en-US" sz="3100" b="1" kern="1200" dirty="0">
              <a:solidFill>
                <a:schemeClr val="tx1"/>
              </a:solidFill>
            </a:rPr>
            <a:t>立足“四基”，构建系统知识体系</a:t>
          </a:r>
          <a:endParaRPr lang="zh-CN" altLang="en-US" sz="3100" b="1" kern="1200" dirty="0">
            <a:solidFill>
              <a:schemeClr val="tx1"/>
            </a:solidFill>
            <a:latin typeface="+mn-ea"/>
            <a:ea typeface="+mn-ea"/>
          </a:endParaRPr>
        </a:p>
      </dsp:txBody>
      <dsp:txXfrm>
        <a:off x="564798" y="409794"/>
        <a:ext cx="6240341" cy="767376"/>
      </dsp:txXfrm>
    </dsp:sp>
    <dsp:sp modelId="{0A27FD25-1432-403B-9EB5-6B816652868D}">
      <dsp:nvSpPr>
        <dsp:cNvPr id="0" name=""/>
        <dsp:cNvSpPr/>
      </dsp:nvSpPr>
      <dsp:spPr>
        <a:xfrm>
          <a:off x="54298" y="287766"/>
          <a:ext cx="959220" cy="959220"/>
        </a:xfrm>
        <a:prstGeom prst="ellipse">
          <a:avLst/>
        </a:prstGeom>
        <a:solidFill>
          <a:schemeClr val="lt1">
            <a:hueOff val="0"/>
            <a:satOff val="0"/>
            <a:lumOff val="0"/>
            <a:alphaOff val="0"/>
          </a:schemeClr>
        </a:solidFill>
        <a:ln w="12700" cap="flat" cmpd="sng" algn="ctr">
          <a:solidFill>
            <a:schemeClr val="accent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B35661-E351-42CA-89B6-0982CE4DFC18}">
      <dsp:nvSpPr>
        <dsp:cNvPr id="0" name=""/>
        <dsp:cNvSpPr/>
      </dsp:nvSpPr>
      <dsp:spPr>
        <a:xfrm>
          <a:off x="812849" y="1542894"/>
          <a:ext cx="5961400" cy="767376"/>
        </a:xfrm>
        <a:prstGeom prst="rect">
          <a:avLst/>
        </a:prstGeom>
        <a:solidFill>
          <a:schemeClr val="accent2">
            <a:alpha val="90000"/>
            <a:hueOff val="0"/>
            <a:satOff val="0"/>
            <a:lumOff val="0"/>
            <a:alphaOff val="-2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105" tIns="78740" rIns="78740" bIns="78740" numCol="1" spcCol="1270" anchor="ctr" anchorCtr="0">
          <a:noAutofit/>
        </a:bodyPr>
        <a:lstStyle/>
        <a:p>
          <a:pPr marL="0" lvl="0" indent="0" algn="l" defTabSz="1377950">
            <a:lnSpc>
              <a:spcPct val="90000"/>
            </a:lnSpc>
            <a:spcBef>
              <a:spcPct val="0"/>
            </a:spcBef>
            <a:spcAft>
              <a:spcPct val="35000"/>
            </a:spcAft>
            <a:buNone/>
          </a:pPr>
          <a:r>
            <a:rPr lang="zh-CN" altLang="en-US" sz="3100" b="1" kern="1200" dirty="0">
              <a:solidFill>
                <a:schemeClr val="tx1"/>
              </a:solidFill>
              <a:latin typeface="+mn-ea"/>
            </a:rPr>
            <a:t>专题引领，提升能力</a:t>
          </a:r>
          <a:endParaRPr lang="zh-CN" altLang="en-US" sz="3100" kern="1200" dirty="0">
            <a:solidFill>
              <a:schemeClr val="tx1"/>
            </a:solidFill>
            <a:latin typeface="+mn-ea"/>
            <a:ea typeface="+mn-ea"/>
          </a:endParaRPr>
        </a:p>
      </dsp:txBody>
      <dsp:txXfrm>
        <a:off x="812849" y="1542894"/>
        <a:ext cx="5961400" cy="767376"/>
      </dsp:txXfrm>
    </dsp:sp>
    <dsp:sp modelId="{61233295-2F42-4E21-A549-F402FC723FC5}">
      <dsp:nvSpPr>
        <dsp:cNvPr id="0" name=""/>
        <dsp:cNvSpPr/>
      </dsp:nvSpPr>
      <dsp:spPr>
        <a:xfrm>
          <a:off x="333239" y="1438830"/>
          <a:ext cx="959220" cy="959220"/>
        </a:xfrm>
        <a:prstGeom prst="ellipse">
          <a:avLst/>
        </a:prstGeom>
        <a:solidFill>
          <a:schemeClr val="lt1">
            <a:hueOff val="0"/>
            <a:satOff val="0"/>
            <a:lumOff val="0"/>
            <a:alphaOff val="0"/>
          </a:schemeClr>
        </a:solidFill>
        <a:ln w="12700" cap="flat" cmpd="sng" algn="ctr">
          <a:solidFill>
            <a:schemeClr val="accent2">
              <a:alpha val="90000"/>
              <a:hueOff val="0"/>
              <a:satOff val="0"/>
              <a:lumOff val="0"/>
              <a:alphaOff val="-20000"/>
            </a:schemeClr>
          </a:solidFill>
          <a:prstDash val="solid"/>
          <a:miter lim="800000"/>
        </a:ln>
        <a:effectLst/>
      </dsp:spPr>
      <dsp:style>
        <a:lnRef idx="2">
          <a:scrgbClr r="0" g="0" b="0"/>
        </a:lnRef>
        <a:fillRef idx="1">
          <a:scrgbClr r="0" g="0" b="0"/>
        </a:fillRef>
        <a:effectRef idx="0">
          <a:scrgbClr r="0" g="0" b="0"/>
        </a:effectRef>
        <a:fontRef idx="minor"/>
      </dsp:style>
    </dsp:sp>
    <dsp:sp modelId="{6B22DF3C-8057-4D06-9D3E-9E10EC5C51B1}">
      <dsp:nvSpPr>
        <dsp:cNvPr id="0" name=""/>
        <dsp:cNvSpPr/>
      </dsp:nvSpPr>
      <dsp:spPr>
        <a:xfrm>
          <a:off x="533908" y="2685816"/>
          <a:ext cx="6240341" cy="767376"/>
        </a:xfrm>
        <a:prstGeom prst="rect">
          <a:avLst/>
        </a:prstGeom>
        <a:solidFill>
          <a:schemeClr val="accent2">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105" tIns="78740" rIns="78740" bIns="78740" numCol="1" spcCol="1270" anchor="ctr" anchorCtr="0">
          <a:noAutofit/>
        </a:bodyPr>
        <a:lstStyle/>
        <a:p>
          <a:pPr marL="0" lvl="0" indent="0" algn="l" defTabSz="1377950">
            <a:lnSpc>
              <a:spcPct val="90000"/>
            </a:lnSpc>
            <a:spcBef>
              <a:spcPct val="0"/>
            </a:spcBef>
            <a:spcAft>
              <a:spcPct val="35000"/>
            </a:spcAft>
            <a:buNone/>
          </a:pPr>
          <a:r>
            <a:rPr lang="zh-CN" altLang="en-US" sz="3100" b="1" kern="1200" dirty="0">
              <a:solidFill>
                <a:schemeClr val="tx1"/>
              </a:solidFill>
              <a:latin typeface="+mn-ea"/>
            </a:rPr>
            <a:t>案例解读</a:t>
          </a:r>
          <a:endParaRPr lang="zh-CN" altLang="en-US" sz="3100" kern="1200" dirty="0">
            <a:solidFill>
              <a:schemeClr val="tx1"/>
            </a:solidFill>
            <a:latin typeface="+mn-ea"/>
            <a:ea typeface="+mn-ea"/>
          </a:endParaRPr>
        </a:p>
      </dsp:txBody>
      <dsp:txXfrm>
        <a:off x="533908" y="2685816"/>
        <a:ext cx="6240341" cy="767376"/>
      </dsp:txXfrm>
    </dsp:sp>
    <dsp:sp modelId="{6DDE1810-2719-4887-B27D-02F5C2F2EE64}">
      <dsp:nvSpPr>
        <dsp:cNvPr id="0" name=""/>
        <dsp:cNvSpPr/>
      </dsp:nvSpPr>
      <dsp:spPr>
        <a:xfrm>
          <a:off x="54298" y="2589894"/>
          <a:ext cx="959220" cy="959220"/>
        </a:xfrm>
        <a:prstGeom prst="ellipse">
          <a:avLst/>
        </a:prstGeom>
        <a:solidFill>
          <a:schemeClr val="lt1">
            <a:hueOff val="0"/>
            <a:satOff val="0"/>
            <a:lumOff val="0"/>
            <a:alphaOff val="0"/>
          </a:schemeClr>
        </a:solidFill>
        <a:ln w="12700" cap="flat" cmpd="sng" algn="ctr">
          <a:solidFill>
            <a:schemeClr val="accent2">
              <a:alpha val="90000"/>
              <a:hueOff val="0"/>
              <a:satOff val="0"/>
              <a:lumOff val="0"/>
              <a:alphaOff val="-4000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1">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2018/12/31</a:t>
            </a:fld>
            <a:endParaRPr lang="zh-CN" altLang="en-US"/>
          </a:p>
        </p:txBody>
      </p:sp>
      <p:sp>
        <p:nvSpPr>
          <p:cNvPr id="4" name="幻灯片图像占位符 3"/>
          <p:cNvSpPr>
            <a:spLocks noGrp="1" noRot="1" noChangeAspect="1"/>
          </p:cNvSpPr>
          <p:nvPr>
            <p:ph type="sldImg" idx="2"/>
          </p:nvPr>
        </p:nvSpPr>
        <p:spPr>
          <a:xfrm>
            <a:off x="1247775" y="1279525"/>
            <a:ext cx="4606925"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C8D4CC30-DFE0-4AE8-8D8E-7B5573757392}"/>
              </a:ext>
            </a:extLst>
          </p:cNvPr>
          <p:cNvSpPr>
            <a:spLocks noGrp="1" noChangeArrowheads="1"/>
          </p:cNvSpPr>
          <p:nvPr>
            <p:ph type="sldNum" sz="quarter" idx="5"/>
          </p:nvPr>
        </p:nvSpPr>
        <p:spPr>
          <a:ln/>
        </p:spPr>
        <p:txBody>
          <a:bodyPr/>
          <a:lstStyle/>
          <a:p>
            <a:fld id="{D83BF6F9-BBA0-4B36-BA9F-E269D0928C42}" type="slidenum">
              <a:rPr lang="en-US" altLang="zh-CN"/>
              <a:pPr/>
              <a:t>7</a:t>
            </a:fld>
            <a:endParaRPr lang="en-US" altLang="zh-CN"/>
          </a:p>
        </p:txBody>
      </p:sp>
      <p:sp>
        <p:nvSpPr>
          <p:cNvPr id="153602" name="Rectangle 2">
            <a:extLst>
              <a:ext uri="{FF2B5EF4-FFF2-40B4-BE49-F238E27FC236}">
                <a16:creationId xmlns:a16="http://schemas.microsoft.com/office/drawing/2014/main" id="{A2FE6E21-843F-4AAB-8784-B13AEC535FB4}"/>
              </a:ext>
            </a:extLst>
          </p:cNvPr>
          <p:cNvSpPr>
            <a:spLocks noGrp="1" noRot="1" noChangeAspect="1" noChangeArrowheads="1" noTextEdit="1"/>
          </p:cNvSpPr>
          <p:nvPr>
            <p:ph type="sldImg"/>
          </p:nvPr>
        </p:nvSpPr>
        <p:spPr>
          <a:ln/>
        </p:spPr>
      </p:sp>
      <p:sp>
        <p:nvSpPr>
          <p:cNvPr id="153603" name="Rectangle 3">
            <a:extLst>
              <a:ext uri="{FF2B5EF4-FFF2-40B4-BE49-F238E27FC236}">
                <a16:creationId xmlns:a16="http://schemas.microsoft.com/office/drawing/2014/main" id="{76C38E75-6DFF-4204-B50E-965BFC89731C}"/>
              </a:ext>
            </a:extLst>
          </p:cNvPr>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870861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t>2018/12/31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937129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t>2018/12/31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981510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t>2018/12/31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447194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t>2018/12/31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832457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82F288E0-7875-42C4-84C8-98DBBD3BF4D2}" type="datetimeFigureOut">
              <a:rPr lang="zh-CN" altLang="en-US" smtClean="0"/>
              <a:t>2018/12/31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14333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82F288E0-7875-42C4-84C8-98DBBD3BF4D2}" type="datetimeFigureOut">
              <a:rPr lang="zh-CN" altLang="en-US" smtClean="0"/>
              <a:t>2018/12/31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694425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82F288E0-7875-42C4-84C8-98DBBD3BF4D2}" type="datetimeFigureOut">
              <a:rPr lang="zh-CN" altLang="en-US" smtClean="0"/>
              <a:t>2018/12/31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925234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2F288E0-7875-42C4-84C8-98DBBD3BF4D2}" type="datetimeFigureOut">
              <a:rPr lang="zh-CN" altLang="en-US" smtClean="0"/>
              <a:t>2018/12/31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155368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F288E0-7875-42C4-84C8-98DBBD3BF4D2}" type="datetimeFigureOut">
              <a:rPr lang="zh-CN" altLang="en-US" smtClean="0"/>
              <a:t>2018/12/31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65596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82F288E0-7875-42C4-84C8-98DBBD3BF4D2}" type="datetimeFigureOut">
              <a:rPr lang="zh-CN" altLang="en-US" smtClean="0"/>
              <a:t>2018/12/31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631507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82F288E0-7875-42C4-84C8-98DBBD3BF4D2}" type="datetimeFigureOut">
              <a:rPr lang="zh-CN" altLang="en-US" smtClean="0"/>
              <a:t>2018/12/31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611851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2018/12/31</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14807150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tags" Target="../tags/tag3.xml"/><Relationship Id="rId7" Type="http://schemas.openxmlformats.org/officeDocument/2006/relationships/diagramQuickStyle" Target="../diagrams/quickStyl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tiff"/><Relationship Id="rId4" Type="http://schemas.openxmlformats.org/officeDocument/2006/relationships/slideLayout" Target="../slideLayouts/slideLayout2.xml"/><Relationship Id="rId9" Type="http://schemas.microsoft.com/office/2007/relationships/diagramDrawing" Target="../diagrams/drawing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6.xml"/><Relationship Id="rId7" Type="http://schemas.openxmlformats.org/officeDocument/2006/relationships/image" Target="../media/image2.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3.xml"/><Relationship Id="rId5" Type="http://schemas.openxmlformats.org/officeDocument/2006/relationships/tags" Target="../tags/tag8.xml"/><Relationship Id="rId4" Type="http://schemas.openxmlformats.org/officeDocument/2006/relationships/tags" Target="../tags/tag7.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美丽的校园"/>
          <p:cNvPicPr>
            <a:picLocks noChangeAspect="1"/>
          </p:cNvPicPr>
          <p:nvPr/>
        </p:nvPicPr>
        <p:blipFill>
          <a:blip r:embed="rId2"/>
          <a:stretch>
            <a:fillRect/>
          </a:stretch>
        </p:blipFill>
        <p:spPr>
          <a:xfrm>
            <a:off x="57144" y="2368632"/>
            <a:ext cx="2558465" cy="2281356"/>
          </a:xfrm>
          <a:prstGeom prst="ellipse">
            <a:avLst/>
          </a:prstGeom>
          <a:ln>
            <a:noFill/>
          </a:ln>
          <a:effectLst>
            <a:softEdge rad="112500"/>
          </a:effectLst>
        </p:spPr>
      </p:pic>
      <p:sp>
        <p:nvSpPr>
          <p:cNvPr id="16" name="TextBox 15"/>
          <p:cNvSpPr txBox="1"/>
          <p:nvPr/>
        </p:nvSpPr>
        <p:spPr>
          <a:xfrm>
            <a:off x="2562446" y="1937023"/>
            <a:ext cx="6581554" cy="3539430"/>
          </a:xfrm>
          <a:prstGeom prst="rect">
            <a:avLst/>
          </a:prstGeom>
          <a:noFill/>
        </p:spPr>
        <p:txBody>
          <a:bodyPr wrap="square" rtlCol="0">
            <a:spAutoFit/>
          </a:bodyPr>
          <a:lstStyle/>
          <a:p>
            <a:r>
              <a:rPr lang="zh-CN" altLang="en-US" sz="2800" dirty="0"/>
              <a:t>      我们认为中考的复习不是学习过程的再重复，而是学习的重构，复习教学的特征具有相当强的“系统性”和“针对性”的特点，价值引导激发学生的学习动力是搞好复习教学工作的前提，</a:t>
            </a:r>
            <a:r>
              <a:rPr lang="zh-CN" altLang="en-US" sz="2800" b="1" dirty="0">
                <a:solidFill>
                  <a:srgbClr val="C00000"/>
                </a:solidFill>
              </a:rPr>
              <a:t>基础知识系统化</a:t>
            </a:r>
            <a:r>
              <a:rPr lang="zh-CN" altLang="en-US" sz="2800" dirty="0"/>
              <a:t>和</a:t>
            </a:r>
            <a:r>
              <a:rPr lang="zh-CN" altLang="en-US" sz="2800" b="1" dirty="0">
                <a:solidFill>
                  <a:srgbClr val="C00000"/>
                </a:solidFill>
              </a:rPr>
              <a:t>能力提升专题化</a:t>
            </a:r>
            <a:r>
              <a:rPr lang="zh-CN" altLang="en-US" sz="2800" dirty="0"/>
              <a:t>是我们的复习教学的操作策略，根据考纲和学情的分析，我们提出以下的教学建议：</a:t>
            </a:r>
          </a:p>
        </p:txBody>
      </p:sp>
      <p:sp>
        <p:nvSpPr>
          <p:cNvPr id="6" name="KSO_Shape">
            <a:extLst>
              <a:ext uri="{FF2B5EF4-FFF2-40B4-BE49-F238E27FC236}">
                <a16:creationId xmlns:a16="http://schemas.microsoft.com/office/drawing/2014/main" id="{3FB94FAF-5587-40E7-92C7-5F86AE8255C0}"/>
              </a:ext>
            </a:extLst>
          </p:cNvPr>
          <p:cNvSpPr/>
          <p:nvPr/>
        </p:nvSpPr>
        <p:spPr>
          <a:xfrm>
            <a:off x="901148" y="552869"/>
            <a:ext cx="2368925" cy="699753"/>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US" altLang="zh-CN" sz="2800" b="1" dirty="0">
                <a:solidFill>
                  <a:schemeClr val="tx1"/>
                </a:solidFill>
              </a:rPr>
              <a:t>     </a:t>
            </a:r>
            <a:r>
              <a:rPr lang="zh-CN" altLang="en-US" sz="2800" b="1" dirty="0">
                <a:solidFill>
                  <a:schemeClr val="tx1"/>
                </a:solidFill>
              </a:rPr>
              <a:t>教学建议</a:t>
            </a:r>
          </a:p>
        </p:txBody>
      </p:sp>
      <p:sp>
        <p:nvSpPr>
          <p:cNvPr id="7" name="KSO_Shape">
            <a:extLst>
              <a:ext uri="{FF2B5EF4-FFF2-40B4-BE49-F238E27FC236}">
                <a16:creationId xmlns:a16="http://schemas.microsoft.com/office/drawing/2014/main" id="{67D49C20-C523-4098-9A38-FCAE7F4A12B5}"/>
              </a:ext>
            </a:extLst>
          </p:cNvPr>
          <p:cNvSpPr/>
          <p:nvPr/>
        </p:nvSpPr>
        <p:spPr bwMode="auto">
          <a:xfrm>
            <a:off x="541465" y="552869"/>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Tree>
    <p:extLst>
      <p:ext uri="{BB962C8B-B14F-4D97-AF65-F5344CB8AC3E}">
        <p14:creationId xmlns:p14="http://schemas.microsoft.com/office/powerpoint/2010/main" val="4235251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ou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738164" y="1903397"/>
            <a:ext cx="822840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bg2"/>
                </a:solidFill>
                <a:latin typeface="黑体" panose="02010609060101010101" pitchFamily="49" charset="-122"/>
                <a:ea typeface="黑体" panose="02010609060101010101" pitchFamily="49" charset="-122"/>
                <a:sym typeface="Arial" panose="020B0604020202020204" pitchFamily="34" charset="0"/>
              </a:defRPr>
            </a:lvl1pPr>
            <a:lvl2pPr marL="7429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2pPr>
            <a:lvl3pPr marL="12001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3pPr>
            <a:lvl4pPr marL="16573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4pPr>
            <a:lvl5pPr marL="21145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5pPr>
            <a:lvl6pPr marL="25717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6pPr>
            <a:lvl7pPr marL="30289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7pPr>
            <a:lvl8pPr marL="34861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8pPr>
            <a:lvl9pPr marL="39433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9pPr>
          </a:lstStyle>
          <a:p>
            <a:pPr eaLnBrk="1" hangingPunct="1">
              <a:lnSpc>
                <a:spcPct val="150000"/>
              </a:lnSpc>
              <a:spcBef>
                <a:spcPct val="0"/>
              </a:spcBef>
              <a:buFontTx/>
              <a:buNone/>
            </a:pPr>
            <a:r>
              <a:rPr lang="en-US" altLang="zh-CN" sz="1800" b="1" dirty="0">
                <a:solidFill>
                  <a:schemeClr val="tx1"/>
                </a:solidFill>
              </a:rPr>
              <a:t>    </a:t>
            </a:r>
            <a:r>
              <a:rPr lang="zh-CN" altLang="en-US" sz="1800" dirty="0">
                <a:solidFill>
                  <a:schemeClr val="tx1"/>
                </a:solidFill>
              </a:rPr>
              <a:t>中考许多题目都涉及数形结合、转化思想、运动思想、分类讨论、图形变换、归纳与猜想等数学思想方法</a:t>
            </a:r>
            <a:r>
              <a:rPr lang="en-US" altLang="zh-CN" sz="1800" dirty="0">
                <a:solidFill>
                  <a:schemeClr val="tx1"/>
                </a:solidFill>
              </a:rPr>
              <a:t>.</a:t>
            </a:r>
            <a:endParaRPr lang="zh-CN" altLang="en-US" sz="1800" dirty="0">
              <a:solidFill>
                <a:schemeClr val="tx1"/>
              </a:solidFill>
            </a:endParaRPr>
          </a:p>
        </p:txBody>
      </p:sp>
      <p:sp>
        <p:nvSpPr>
          <p:cNvPr id="5" name="文本框 4">
            <a:extLst>
              <a:ext uri="{FF2B5EF4-FFF2-40B4-BE49-F238E27FC236}">
                <a16:creationId xmlns:a16="http://schemas.microsoft.com/office/drawing/2014/main" id="{1002AD43-906F-451C-B9FA-ED20C0E4D5B4}"/>
              </a:ext>
            </a:extLst>
          </p:cNvPr>
          <p:cNvSpPr txBox="1"/>
          <p:nvPr/>
        </p:nvSpPr>
        <p:spPr>
          <a:xfrm>
            <a:off x="680501" y="2994940"/>
            <a:ext cx="1647929" cy="369332"/>
          </a:xfrm>
          <a:prstGeom prst="rect">
            <a:avLst/>
          </a:prstGeom>
          <a:noFill/>
        </p:spPr>
        <p:txBody>
          <a:bodyPr wrap="square" rtlCol="0">
            <a:spAutoFit/>
          </a:bodyPr>
          <a:lstStyle/>
          <a:p>
            <a:r>
              <a:rPr lang="zh-CN" altLang="en-US" dirty="0"/>
              <a:t>（</a:t>
            </a:r>
            <a:r>
              <a:rPr lang="en-US" altLang="zh-CN" dirty="0"/>
              <a:t>2016</a:t>
            </a:r>
            <a:r>
              <a:rPr lang="zh-CN" altLang="en-US" dirty="0"/>
              <a:t>成都）</a:t>
            </a:r>
          </a:p>
        </p:txBody>
      </p:sp>
      <p:sp>
        <p:nvSpPr>
          <p:cNvPr id="11" name="文本框 10">
            <a:extLst>
              <a:ext uri="{FF2B5EF4-FFF2-40B4-BE49-F238E27FC236}">
                <a16:creationId xmlns:a16="http://schemas.microsoft.com/office/drawing/2014/main" id="{243BDE92-3262-4B40-BF78-62C2723B792E}"/>
              </a:ext>
            </a:extLst>
          </p:cNvPr>
          <p:cNvSpPr txBox="1">
            <a:spLocks noChangeArrowheads="1"/>
          </p:cNvSpPr>
          <p:nvPr/>
        </p:nvSpPr>
        <p:spPr bwMode="auto">
          <a:xfrm>
            <a:off x="1031647" y="5290129"/>
            <a:ext cx="7331910" cy="1200329"/>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2400">
                <a:solidFill>
                  <a:schemeClr val="bg2"/>
                </a:solidFill>
                <a:latin typeface="黑体" panose="02010609060101010101" pitchFamily="49" charset="-122"/>
                <a:ea typeface="黑体" panose="02010609060101010101" pitchFamily="49" charset="-122"/>
                <a:sym typeface="Arial" panose="020B0604020202020204" pitchFamily="34" charset="0"/>
              </a:defRPr>
            </a:lvl1pPr>
            <a:lvl2pPr marL="7429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2pPr>
            <a:lvl3pPr marL="12001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3pPr>
            <a:lvl4pPr marL="16573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4pPr>
            <a:lvl5pPr marL="21145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5pPr>
            <a:lvl6pPr marL="25717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6pPr>
            <a:lvl7pPr marL="30289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7pPr>
            <a:lvl8pPr marL="34861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8pPr>
            <a:lvl9pPr marL="39433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9pPr>
          </a:lstStyle>
          <a:p>
            <a:pPr eaLnBrk="1" hangingPunct="1">
              <a:spcBef>
                <a:spcPct val="0"/>
              </a:spcBef>
              <a:buFontTx/>
              <a:buNone/>
            </a:pPr>
            <a:r>
              <a:rPr lang="zh-CN" altLang="en-US" sz="1800" b="1" dirty="0">
                <a:solidFill>
                  <a:schemeClr val="tx1"/>
                </a:solidFill>
                <a:latin typeface="楷体" panose="02010609060101010101" pitchFamily="49" charset="-122"/>
                <a:ea typeface="楷体" panose="02010609060101010101" pitchFamily="49" charset="-122"/>
              </a:rPr>
              <a:t>    这道题需要综合考虑两个信息构造相似三角形，一是构造直角，二是圆周角的转化；其中在圆中构造直角三角形又有两种常见的方法，直径所对的圆周角是直角以及垂径定理，而圆周角的转化也有两种思路，同弧或等弧所对的圆周角相等以及同弧所对的圆周角等于圆心角的一半。</a:t>
            </a:r>
          </a:p>
        </p:txBody>
      </p:sp>
      <p:pic>
        <p:nvPicPr>
          <p:cNvPr id="6" name="图片 5">
            <a:extLst>
              <a:ext uri="{FF2B5EF4-FFF2-40B4-BE49-F238E27FC236}">
                <a16:creationId xmlns:a16="http://schemas.microsoft.com/office/drawing/2014/main" id="{5CEB5D02-0B70-4C98-8BBD-6B75FFD2B017}"/>
              </a:ext>
            </a:extLst>
          </p:cNvPr>
          <p:cNvPicPr>
            <a:picLocks noChangeAspect="1"/>
          </p:cNvPicPr>
          <p:nvPr/>
        </p:nvPicPr>
        <p:blipFill>
          <a:blip r:embed="rId2"/>
          <a:stretch>
            <a:fillRect/>
          </a:stretch>
        </p:blipFill>
        <p:spPr>
          <a:xfrm>
            <a:off x="2065177" y="3059791"/>
            <a:ext cx="5495965" cy="1924064"/>
          </a:xfrm>
          <a:prstGeom prst="rect">
            <a:avLst/>
          </a:prstGeom>
        </p:spPr>
      </p:pic>
      <p:pic>
        <p:nvPicPr>
          <p:cNvPr id="8" name="图片 7">
            <a:extLst>
              <a:ext uri="{FF2B5EF4-FFF2-40B4-BE49-F238E27FC236}">
                <a16:creationId xmlns:a16="http://schemas.microsoft.com/office/drawing/2014/main" id="{041D2671-184F-438D-B51E-2AF43ACAB9FD}"/>
              </a:ext>
            </a:extLst>
          </p:cNvPr>
          <p:cNvPicPr>
            <a:picLocks noChangeAspect="1"/>
          </p:cNvPicPr>
          <p:nvPr/>
        </p:nvPicPr>
        <p:blipFill>
          <a:blip r:embed="rId2"/>
          <a:stretch>
            <a:fillRect/>
          </a:stretch>
        </p:blipFill>
        <p:spPr>
          <a:xfrm>
            <a:off x="6523161" y="3364272"/>
            <a:ext cx="2385749" cy="1634803"/>
          </a:xfrm>
          <a:prstGeom prst="rect">
            <a:avLst/>
          </a:prstGeom>
        </p:spPr>
      </p:pic>
      <p:cxnSp>
        <p:nvCxnSpPr>
          <p:cNvPr id="12" name="直接连接符 11">
            <a:extLst>
              <a:ext uri="{FF2B5EF4-FFF2-40B4-BE49-F238E27FC236}">
                <a16:creationId xmlns:a16="http://schemas.microsoft.com/office/drawing/2014/main" id="{84D9F8C0-FE8E-4692-9202-F7CF97F08831}"/>
              </a:ext>
            </a:extLst>
          </p:cNvPr>
          <p:cNvCxnSpPr/>
          <p:nvPr/>
        </p:nvCxnSpPr>
        <p:spPr>
          <a:xfrm flipV="1">
            <a:off x="7529022" y="4105552"/>
            <a:ext cx="180000" cy="152241"/>
          </a:xfrm>
          <a:prstGeom prst="line">
            <a:avLst/>
          </a:prstGeom>
          <a:ln w="571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4" name="直接连接符 13">
            <a:extLst>
              <a:ext uri="{FF2B5EF4-FFF2-40B4-BE49-F238E27FC236}">
                <a16:creationId xmlns:a16="http://schemas.microsoft.com/office/drawing/2014/main" id="{908684E3-9537-422F-94AB-5109D63D6AA8}"/>
              </a:ext>
            </a:extLst>
          </p:cNvPr>
          <p:cNvCxnSpPr>
            <a:cxnSpLocks/>
          </p:cNvCxnSpPr>
          <p:nvPr/>
        </p:nvCxnSpPr>
        <p:spPr>
          <a:xfrm>
            <a:off x="7346950" y="3651250"/>
            <a:ext cx="222250" cy="660400"/>
          </a:xfrm>
          <a:prstGeom prst="line">
            <a:avLst/>
          </a:prstGeom>
          <a:ln w="571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16" name="图片 15">
            <a:extLst>
              <a:ext uri="{FF2B5EF4-FFF2-40B4-BE49-F238E27FC236}">
                <a16:creationId xmlns:a16="http://schemas.microsoft.com/office/drawing/2014/main" id="{7318CFA3-DC8F-4B59-80A2-007E3A12B557}"/>
              </a:ext>
            </a:extLst>
          </p:cNvPr>
          <p:cNvPicPr>
            <a:picLocks noChangeAspect="1"/>
          </p:cNvPicPr>
          <p:nvPr/>
        </p:nvPicPr>
        <p:blipFill>
          <a:blip r:embed="rId3"/>
          <a:stretch>
            <a:fillRect/>
          </a:stretch>
        </p:blipFill>
        <p:spPr>
          <a:xfrm>
            <a:off x="3915277" y="3492545"/>
            <a:ext cx="2655908" cy="1698384"/>
          </a:xfrm>
          <a:prstGeom prst="rect">
            <a:avLst/>
          </a:prstGeom>
        </p:spPr>
      </p:pic>
      <p:cxnSp>
        <p:nvCxnSpPr>
          <p:cNvPr id="18" name="直接连接符 17">
            <a:extLst>
              <a:ext uri="{FF2B5EF4-FFF2-40B4-BE49-F238E27FC236}">
                <a16:creationId xmlns:a16="http://schemas.microsoft.com/office/drawing/2014/main" id="{4D8EDE28-4807-4FAE-9AC7-1CC16C0B2AC5}"/>
              </a:ext>
            </a:extLst>
          </p:cNvPr>
          <p:cNvCxnSpPr>
            <a:cxnSpLocks/>
            <a:endCxn id="16" idx="2"/>
          </p:cNvCxnSpPr>
          <p:nvPr/>
        </p:nvCxnSpPr>
        <p:spPr>
          <a:xfrm>
            <a:off x="4813159" y="3759200"/>
            <a:ext cx="468000" cy="1431729"/>
          </a:xfrm>
          <a:prstGeom prst="line">
            <a:avLst/>
          </a:prstGeom>
          <a:ln w="571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直接连接符 19">
            <a:extLst>
              <a:ext uri="{FF2B5EF4-FFF2-40B4-BE49-F238E27FC236}">
                <a16:creationId xmlns:a16="http://schemas.microsoft.com/office/drawing/2014/main" id="{1522F57C-2C8B-4402-997F-4104CF786310}"/>
              </a:ext>
            </a:extLst>
          </p:cNvPr>
          <p:cNvCxnSpPr>
            <a:cxnSpLocks/>
          </p:cNvCxnSpPr>
          <p:nvPr/>
        </p:nvCxnSpPr>
        <p:spPr>
          <a:xfrm flipH="1">
            <a:off x="5266037" y="4752673"/>
            <a:ext cx="422087" cy="400192"/>
          </a:xfrm>
          <a:prstGeom prst="line">
            <a:avLst/>
          </a:prstGeom>
          <a:ln w="571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1" name="KSO_Shape">
            <a:extLst>
              <a:ext uri="{FF2B5EF4-FFF2-40B4-BE49-F238E27FC236}">
                <a16:creationId xmlns:a16="http://schemas.microsoft.com/office/drawing/2014/main" id="{E93BA972-34A9-495E-B54F-72EE4B2EAE63}"/>
              </a:ext>
            </a:extLst>
          </p:cNvPr>
          <p:cNvSpPr/>
          <p:nvPr/>
        </p:nvSpPr>
        <p:spPr>
          <a:xfrm>
            <a:off x="738164" y="609544"/>
            <a:ext cx="6354225" cy="609599"/>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zh-CN" altLang="zh-CN" sz="2700" b="1" dirty="0">
                <a:solidFill>
                  <a:srgbClr val="0070C0"/>
                </a:solidFill>
                <a:latin typeface="+mj-ea"/>
                <a:ea typeface="+mj-ea"/>
                <a:sym typeface="+mn-ea"/>
              </a:rPr>
              <a:t>（一</a:t>
            </a:r>
            <a:r>
              <a:rPr lang="zh-CN" altLang="en-US" sz="2700" b="1" dirty="0">
                <a:solidFill>
                  <a:srgbClr val="0070C0"/>
                </a:solidFill>
                <a:latin typeface="+mj-ea"/>
                <a:ea typeface="+mj-ea"/>
                <a:sym typeface="+mn-ea"/>
              </a:rPr>
              <a:t>）</a:t>
            </a:r>
            <a:r>
              <a:rPr lang="zh-CN" altLang="en-US" sz="2800" b="1" dirty="0">
                <a:solidFill>
                  <a:schemeClr val="tx1"/>
                </a:solidFill>
              </a:rPr>
              <a:t>立足“四基”，构建系统知识体系</a:t>
            </a:r>
          </a:p>
        </p:txBody>
      </p:sp>
      <p:sp>
        <p:nvSpPr>
          <p:cNvPr id="22" name="KSO_Shape">
            <a:extLst>
              <a:ext uri="{FF2B5EF4-FFF2-40B4-BE49-F238E27FC236}">
                <a16:creationId xmlns:a16="http://schemas.microsoft.com/office/drawing/2014/main" id="{7451342A-6F21-4CED-986C-FB7F6852F955}"/>
              </a:ext>
            </a:extLst>
          </p:cNvPr>
          <p:cNvSpPr/>
          <p:nvPr/>
        </p:nvSpPr>
        <p:spPr bwMode="auto">
          <a:xfrm>
            <a:off x="419301" y="539425"/>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23" name="矩形 22">
            <a:extLst>
              <a:ext uri="{FF2B5EF4-FFF2-40B4-BE49-F238E27FC236}">
                <a16:creationId xmlns:a16="http://schemas.microsoft.com/office/drawing/2014/main" id="{BA0E535B-31B9-4138-B4E2-7DFA102DBD23}"/>
              </a:ext>
            </a:extLst>
          </p:cNvPr>
          <p:cNvSpPr/>
          <p:nvPr/>
        </p:nvSpPr>
        <p:spPr>
          <a:xfrm>
            <a:off x="1002011" y="1396038"/>
            <a:ext cx="5654112" cy="461665"/>
          </a:xfrm>
          <a:prstGeom prst="rect">
            <a:avLst/>
          </a:prstGeom>
        </p:spPr>
        <p:txBody>
          <a:bodyPr wrap="none">
            <a:spAutoFit/>
          </a:bodyPr>
          <a:lstStyle/>
          <a:p>
            <a:r>
              <a:rPr lang="en-US" altLang="zh-CN" sz="2400" b="1" dirty="0">
                <a:solidFill>
                  <a:srgbClr val="C00000"/>
                </a:solidFill>
              </a:rPr>
              <a:t>4.</a:t>
            </a:r>
            <a:r>
              <a:rPr lang="zh-CN" altLang="en-US" sz="2400" b="1" dirty="0">
                <a:solidFill>
                  <a:srgbClr val="C00000"/>
                </a:solidFill>
                <a:latin typeface="+mn-ea"/>
              </a:rPr>
              <a:t>渗透数学思想方法，一线串通数学问题</a:t>
            </a:r>
            <a:endParaRPr lang="en-US" altLang="zh-CN" sz="2400" b="1" dirty="0">
              <a:solidFill>
                <a:srgbClr val="C00000"/>
              </a:solidFill>
              <a:latin typeface="+mn-e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a:extLst>
              <a:ext uri="{FF2B5EF4-FFF2-40B4-BE49-F238E27FC236}">
                <a16:creationId xmlns:a16="http://schemas.microsoft.com/office/drawing/2014/main" id="{42FDD229-2BF5-450E-A5E9-5AE7224E6193}"/>
              </a:ext>
            </a:extLst>
          </p:cNvPr>
          <p:cNvSpPr/>
          <p:nvPr/>
        </p:nvSpPr>
        <p:spPr>
          <a:xfrm>
            <a:off x="738164" y="609544"/>
            <a:ext cx="6354225" cy="609599"/>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zh-CN" altLang="zh-CN" sz="2700" b="1" dirty="0">
                <a:solidFill>
                  <a:srgbClr val="0070C0"/>
                </a:solidFill>
                <a:latin typeface="+mj-ea"/>
                <a:ea typeface="+mj-ea"/>
                <a:sym typeface="+mn-ea"/>
              </a:rPr>
              <a:t>（一</a:t>
            </a:r>
            <a:r>
              <a:rPr lang="zh-CN" altLang="en-US" sz="2700" b="1" dirty="0">
                <a:solidFill>
                  <a:srgbClr val="0070C0"/>
                </a:solidFill>
                <a:latin typeface="+mj-ea"/>
                <a:ea typeface="+mj-ea"/>
                <a:sym typeface="+mn-ea"/>
              </a:rPr>
              <a:t>）</a:t>
            </a:r>
            <a:r>
              <a:rPr lang="zh-CN" altLang="en-US" sz="2800" b="1" dirty="0">
                <a:solidFill>
                  <a:schemeClr val="tx1"/>
                </a:solidFill>
              </a:rPr>
              <a:t>立足“四基”，构建系统知识体系</a:t>
            </a:r>
          </a:p>
        </p:txBody>
      </p:sp>
      <p:sp>
        <p:nvSpPr>
          <p:cNvPr id="6" name="KSO_Shape">
            <a:extLst>
              <a:ext uri="{FF2B5EF4-FFF2-40B4-BE49-F238E27FC236}">
                <a16:creationId xmlns:a16="http://schemas.microsoft.com/office/drawing/2014/main" id="{C7B53BDE-C4B5-490D-BC70-19DEA95924B4}"/>
              </a:ext>
            </a:extLst>
          </p:cNvPr>
          <p:cNvSpPr/>
          <p:nvPr/>
        </p:nvSpPr>
        <p:spPr bwMode="auto">
          <a:xfrm>
            <a:off x="419301" y="539425"/>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7" name="矩形 6">
            <a:extLst>
              <a:ext uri="{FF2B5EF4-FFF2-40B4-BE49-F238E27FC236}">
                <a16:creationId xmlns:a16="http://schemas.microsoft.com/office/drawing/2014/main" id="{6168139A-8B50-4515-948F-1DDE44620D5C}"/>
              </a:ext>
            </a:extLst>
          </p:cNvPr>
          <p:cNvSpPr/>
          <p:nvPr/>
        </p:nvSpPr>
        <p:spPr>
          <a:xfrm>
            <a:off x="1002011" y="1396038"/>
            <a:ext cx="5654112" cy="461665"/>
          </a:xfrm>
          <a:prstGeom prst="rect">
            <a:avLst/>
          </a:prstGeom>
        </p:spPr>
        <p:txBody>
          <a:bodyPr wrap="none">
            <a:spAutoFit/>
          </a:bodyPr>
          <a:lstStyle/>
          <a:p>
            <a:r>
              <a:rPr lang="en-US" altLang="zh-CN" sz="2400" b="1" dirty="0">
                <a:solidFill>
                  <a:srgbClr val="C00000"/>
                </a:solidFill>
              </a:rPr>
              <a:t>4.</a:t>
            </a:r>
            <a:r>
              <a:rPr lang="zh-CN" altLang="en-US" sz="2400" b="1" dirty="0">
                <a:solidFill>
                  <a:srgbClr val="C00000"/>
                </a:solidFill>
                <a:latin typeface="+mn-ea"/>
              </a:rPr>
              <a:t>渗透数学思想方法，一线串通数学问题</a:t>
            </a:r>
            <a:endParaRPr lang="en-US" altLang="zh-CN" sz="2400" b="1" dirty="0">
              <a:solidFill>
                <a:srgbClr val="C00000"/>
              </a:solidFill>
              <a:latin typeface="+mn-ea"/>
            </a:endParaRPr>
          </a:p>
        </p:txBody>
      </p:sp>
      <p:pic>
        <p:nvPicPr>
          <p:cNvPr id="9" name="图片 8">
            <a:extLst>
              <a:ext uri="{FF2B5EF4-FFF2-40B4-BE49-F238E27FC236}">
                <a16:creationId xmlns:a16="http://schemas.microsoft.com/office/drawing/2014/main" id="{98E7B370-F250-4FDE-9E28-80221FBC5B49}"/>
              </a:ext>
            </a:extLst>
          </p:cNvPr>
          <p:cNvPicPr>
            <a:picLocks noChangeAspect="1"/>
          </p:cNvPicPr>
          <p:nvPr/>
        </p:nvPicPr>
        <p:blipFill>
          <a:blip r:embed="rId2"/>
          <a:stretch>
            <a:fillRect/>
          </a:stretch>
        </p:blipFill>
        <p:spPr>
          <a:xfrm>
            <a:off x="1" y="2221266"/>
            <a:ext cx="9144000" cy="3117833"/>
          </a:xfrm>
          <a:prstGeom prst="rect">
            <a:avLst/>
          </a:prstGeom>
        </p:spPr>
      </p:pic>
    </p:spTree>
    <p:extLst>
      <p:ext uri="{BB962C8B-B14F-4D97-AF65-F5344CB8AC3E}">
        <p14:creationId xmlns:p14="http://schemas.microsoft.com/office/powerpoint/2010/main" val="23258841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a:extLst>
              <a:ext uri="{FF2B5EF4-FFF2-40B4-BE49-F238E27FC236}">
                <a16:creationId xmlns:a16="http://schemas.microsoft.com/office/drawing/2014/main" id="{79E6E3BD-6025-4077-8C7A-3DE4A6640E2F}"/>
              </a:ext>
            </a:extLst>
          </p:cNvPr>
          <p:cNvSpPr/>
          <p:nvPr/>
        </p:nvSpPr>
        <p:spPr>
          <a:xfrm>
            <a:off x="710656" y="632830"/>
            <a:ext cx="4488337" cy="619443"/>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二）</a:t>
            </a:r>
            <a:r>
              <a:rPr lang="zh-CN" altLang="en-US" sz="2800" b="1" dirty="0">
                <a:solidFill>
                  <a:schemeClr val="tx1"/>
                </a:solidFill>
                <a:latin typeface="+mn-ea"/>
              </a:rPr>
              <a:t>专题引领，提升能力</a:t>
            </a:r>
            <a:endParaRPr lang="zh-CN" altLang="en-US" sz="2800" b="1" dirty="0">
              <a:solidFill>
                <a:schemeClr val="tx1"/>
              </a:solidFill>
            </a:endParaRPr>
          </a:p>
        </p:txBody>
      </p:sp>
      <p:sp>
        <p:nvSpPr>
          <p:cNvPr id="5" name="KSO_Shape">
            <a:extLst>
              <a:ext uri="{FF2B5EF4-FFF2-40B4-BE49-F238E27FC236}">
                <a16:creationId xmlns:a16="http://schemas.microsoft.com/office/drawing/2014/main" id="{1693C851-4614-4C11-997C-3C7A12EA7A7A}"/>
              </a:ext>
            </a:extLst>
          </p:cNvPr>
          <p:cNvSpPr/>
          <p:nvPr/>
        </p:nvSpPr>
        <p:spPr bwMode="auto">
          <a:xfrm>
            <a:off x="419301" y="539425"/>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8" name="文本框 7">
            <a:extLst>
              <a:ext uri="{FF2B5EF4-FFF2-40B4-BE49-F238E27FC236}">
                <a16:creationId xmlns:a16="http://schemas.microsoft.com/office/drawing/2014/main" id="{DD342BBC-2627-4994-9F40-DE91435A9C7B}"/>
              </a:ext>
            </a:extLst>
          </p:cNvPr>
          <p:cNvSpPr txBox="1"/>
          <p:nvPr/>
        </p:nvSpPr>
        <p:spPr>
          <a:xfrm>
            <a:off x="1186069" y="1885061"/>
            <a:ext cx="6950765" cy="1569660"/>
          </a:xfrm>
          <a:prstGeom prst="rect">
            <a:avLst/>
          </a:prstGeom>
          <a:noFill/>
        </p:spPr>
        <p:txBody>
          <a:bodyPr wrap="square" rtlCol="0">
            <a:spAutoFit/>
          </a:bodyPr>
          <a:lstStyle/>
          <a:p>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对知识板块进行专题分类：</a:t>
            </a:r>
            <a:endParaRPr lang="en-US" altLang="zh-CN" sz="2400" b="1" dirty="0">
              <a:latin typeface="宋体" panose="02010600030101010101" pitchFamily="2" charset="-122"/>
              <a:ea typeface="宋体" panose="02010600030101010101" pitchFamily="2" charset="-122"/>
            </a:endParaRPr>
          </a:p>
          <a:p>
            <a:r>
              <a:rPr lang="zh-CN" altLang="en-US" sz="2400" b="1" dirty="0">
                <a:latin typeface="宋体" panose="02010600030101010101" pitchFamily="2" charset="-122"/>
                <a:ea typeface="宋体" panose="02010600030101010101" pitchFamily="2" charset="-122"/>
              </a:rPr>
              <a:t>如  </a:t>
            </a:r>
            <a:r>
              <a:rPr lang="zh-CN" altLang="en-US" sz="2400" b="1" dirty="0">
                <a:latin typeface="宋体" panose="02010600030101010101" pitchFamily="2" charset="-122"/>
                <a:ea typeface="宋体" panose="02010600030101010101" pitchFamily="2" charset="-122"/>
                <a:sym typeface="Wingdings" panose="05000000000000000000" pitchFamily="2" charset="2"/>
              </a:rPr>
              <a:t>（</a:t>
            </a:r>
            <a:r>
              <a:rPr lang="en-US" altLang="zh-CN" sz="2400" b="1" dirty="0">
                <a:latin typeface="宋体" panose="02010600030101010101" pitchFamily="2" charset="-122"/>
                <a:ea typeface="宋体" panose="02010600030101010101" pitchFamily="2" charset="-122"/>
                <a:sym typeface="Wingdings" panose="05000000000000000000" pitchFamily="2" charset="2"/>
              </a:rPr>
              <a:t>1</a:t>
            </a:r>
            <a:r>
              <a:rPr lang="zh-CN" altLang="en-US" sz="2400" b="1" dirty="0">
                <a:latin typeface="宋体" panose="02010600030101010101" pitchFamily="2" charset="-122"/>
                <a:ea typeface="宋体" panose="02010600030101010101" pitchFamily="2" charset="-122"/>
                <a:sym typeface="Wingdings" panose="05000000000000000000" pitchFamily="2" charset="2"/>
              </a:rPr>
              <a:t>）实际应用型问题研究；</a:t>
            </a:r>
            <a:endParaRPr lang="en-US" altLang="zh-CN" sz="2400" b="1" dirty="0">
              <a:latin typeface="宋体" panose="02010600030101010101" pitchFamily="2" charset="-122"/>
              <a:ea typeface="宋体" panose="02010600030101010101" pitchFamily="2" charset="-122"/>
              <a:sym typeface="Wingdings" panose="05000000000000000000" pitchFamily="2" charset="2"/>
            </a:endParaRPr>
          </a:p>
          <a:p>
            <a:r>
              <a:rPr lang="en-US" altLang="zh-CN" sz="2400" b="1" dirty="0">
                <a:latin typeface="宋体" panose="02010600030101010101" pitchFamily="2" charset="-122"/>
                <a:ea typeface="宋体" panose="02010600030101010101" pitchFamily="2" charset="-122"/>
                <a:sym typeface="Wingdings" panose="05000000000000000000" pitchFamily="2" charset="2"/>
              </a:rPr>
              <a:t>    </a:t>
            </a:r>
            <a:r>
              <a:rPr lang="zh-CN" altLang="en-US" sz="2400" b="1" dirty="0">
                <a:latin typeface="宋体" panose="02010600030101010101" pitchFamily="2" charset="-122"/>
                <a:ea typeface="宋体" panose="02010600030101010101" pitchFamily="2" charset="-122"/>
                <a:sym typeface="Wingdings" panose="05000000000000000000" pitchFamily="2" charset="2"/>
              </a:rPr>
              <a:t>（</a:t>
            </a:r>
            <a:r>
              <a:rPr lang="en-US" altLang="zh-CN" sz="2400" b="1" dirty="0">
                <a:latin typeface="宋体" panose="02010600030101010101" pitchFamily="2" charset="-122"/>
                <a:ea typeface="宋体" panose="02010600030101010101" pitchFamily="2" charset="-122"/>
                <a:sym typeface="Wingdings" panose="05000000000000000000" pitchFamily="2" charset="2"/>
              </a:rPr>
              <a:t>2</a:t>
            </a:r>
            <a:r>
              <a:rPr lang="zh-CN" altLang="en-US" sz="2400" b="1" dirty="0">
                <a:latin typeface="宋体" panose="02010600030101010101" pitchFamily="2" charset="-122"/>
                <a:ea typeface="宋体" panose="02010600030101010101" pitchFamily="2" charset="-122"/>
                <a:sym typeface="Wingdings" panose="05000000000000000000" pitchFamily="2" charset="2"/>
              </a:rPr>
              <a:t>）圆的综合型问题研究；</a:t>
            </a:r>
            <a:endParaRPr lang="en-US" altLang="zh-CN" sz="2400" b="1" dirty="0">
              <a:latin typeface="宋体" panose="02010600030101010101" pitchFamily="2" charset="-122"/>
              <a:ea typeface="宋体" panose="02010600030101010101" pitchFamily="2" charset="-122"/>
            </a:endParaRPr>
          </a:p>
          <a:p>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3</a:t>
            </a:r>
            <a:r>
              <a:rPr lang="zh-CN" altLang="en-US" sz="2400" b="1" dirty="0">
                <a:latin typeface="宋体" panose="02010600030101010101" pitchFamily="2" charset="-122"/>
                <a:ea typeface="宋体" panose="02010600030101010101" pitchFamily="2" charset="-122"/>
              </a:rPr>
              <a:t>）函数的综合问题研究</a:t>
            </a:r>
            <a:r>
              <a:rPr lang="en-US" altLang="zh-CN" sz="2400" b="1" dirty="0">
                <a:latin typeface="宋体" panose="02010600030101010101" pitchFamily="2" charset="-122"/>
                <a:ea typeface="宋体" panose="02010600030101010101" pitchFamily="2" charset="-122"/>
              </a:rPr>
              <a:t>……</a:t>
            </a:r>
          </a:p>
        </p:txBody>
      </p:sp>
      <p:sp>
        <p:nvSpPr>
          <p:cNvPr id="9" name="文本框 8">
            <a:extLst>
              <a:ext uri="{FF2B5EF4-FFF2-40B4-BE49-F238E27FC236}">
                <a16:creationId xmlns:a16="http://schemas.microsoft.com/office/drawing/2014/main" id="{54A55D36-FDFB-4F96-B16E-58C25205E7AD}"/>
              </a:ext>
            </a:extLst>
          </p:cNvPr>
          <p:cNvSpPr txBox="1"/>
          <p:nvPr/>
        </p:nvSpPr>
        <p:spPr>
          <a:xfrm>
            <a:off x="1186070" y="3982054"/>
            <a:ext cx="6950765" cy="1200329"/>
          </a:xfrm>
          <a:prstGeom prst="rect">
            <a:avLst/>
          </a:prstGeom>
          <a:noFill/>
        </p:spPr>
        <p:txBody>
          <a:bodyPr wrap="square" rtlCol="0">
            <a:spAutoFit/>
          </a:bodyPr>
          <a:lstStyle/>
          <a:p>
            <a:r>
              <a:rPr lang="en-US" altLang="zh-CN" sz="2400" b="1" dirty="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对数学思想方法进行专题分类：</a:t>
            </a:r>
            <a:endParaRPr lang="en-US" altLang="zh-CN" sz="2400" b="1" dirty="0">
              <a:latin typeface="宋体" panose="02010600030101010101" pitchFamily="2" charset="-122"/>
              <a:ea typeface="宋体" panose="02010600030101010101" pitchFamily="2" charset="-122"/>
            </a:endParaRPr>
          </a:p>
          <a:p>
            <a:r>
              <a:rPr lang="zh-CN" altLang="en-US" sz="2400" b="1" dirty="0">
                <a:latin typeface="宋体" panose="02010600030101010101" pitchFamily="2" charset="-122"/>
                <a:ea typeface="宋体" panose="02010600030101010101" pitchFamily="2" charset="-122"/>
              </a:rPr>
              <a:t>如  </a:t>
            </a:r>
            <a:r>
              <a:rPr lang="zh-CN" altLang="en-US" sz="2400" b="1" dirty="0">
                <a:latin typeface="宋体" panose="02010600030101010101" pitchFamily="2" charset="-122"/>
                <a:ea typeface="宋体" panose="02010600030101010101" pitchFamily="2" charset="-122"/>
                <a:sym typeface="Wingdings" panose="05000000000000000000" pitchFamily="2" charset="2"/>
              </a:rPr>
              <a:t>（</a:t>
            </a:r>
            <a:r>
              <a:rPr lang="en-US" altLang="zh-CN" sz="2400" b="1" dirty="0">
                <a:latin typeface="宋体" panose="02010600030101010101" pitchFamily="2" charset="-122"/>
                <a:ea typeface="宋体" panose="02010600030101010101" pitchFamily="2" charset="-122"/>
                <a:sym typeface="Wingdings" panose="05000000000000000000" pitchFamily="2" charset="2"/>
              </a:rPr>
              <a:t>1</a:t>
            </a:r>
            <a:r>
              <a:rPr lang="zh-CN" altLang="en-US" sz="2400" b="1" dirty="0">
                <a:latin typeface="宋体" panose="02010600030101010101" pitchFamily="2" charset="-122"/>
                <a:ea typeface="宋体" panose="02010600030101010101" pitchFamily="2" charset="-122"/>
                <a:sym typeface="Wingdings" panose="05000000000000000000" pitchFamily="2" charset="2"/>
              </a:rPr>
              <a:t>）图形的分类讨论专题研究；</a:t>
            </a:r>
            <a:endParaRPr lang="en-US" altLang="zh-CN" sz="2400" b="1" dirty="0">
              <a:latin typeface="宋体" panose="02010600030101010101" pitchFamily="2" charset="-122"/>
              <a:ea typeface="宋体" panose="02010600030101010101" pitchFamily="2" charset="-122"/>
              <a:sym typeface="Wingdings" panose="05000000000000000000" pitchFamily="2" charset="2"/>
            </a:endParaRPr>
          </a:p>
          <a:p>
            <a:r>
              <a:rPr lang="en-US" altLang="zh-CN" sz="2400" b="1" dirty="0">
                <a:latin typeface="宋体" panose="02010600030101010101" pitchFamily="2" charset="-122"/>
                <a:ea typeface="宋体" panose="02010600030101010101" pitchFamily="2" charset="-122"/>
                <a:sym typeface="Wingdings" panose="05000000000000000000" pitchFamily="2" charset="2"/>
              </a:rPr>
              <a:t>    </a:t>
            </a:r>
            <a:r>
              <a:rPr lang="zh-CN" altLang="en-US" sz="2400" b="1" dirty="0">
                <a:latin typeface="宋体" panose="02010600030101010101" pitchFamily="2" charset="-122"/>
                <a:ea typeface="宋体" panose="02010600030101010101" pitchFamily="2" charset="-122"/>
                <a:sym typeface="Wingdings" panose="05000000000000000000" pitchFamily="2" charset="2"/>
              </a:rPr>
              <a:t>（</a:t>
            </a:r>
            <a:r>
              <a:rPr lang="en-US" altLang="zh-CN" sz="2400" b="1" dirty="0">
                <a:latin typeface="宋体" panose="02010600030101010101" pitchFamily="2" charset="-122"/>
                <a:ea typeface="宋体" panose="02010600030101010101" pitchFamily="2" charset="-122"/>
                <a:sym typeface="Wingdings" panose="05000000000000000000" pitchFamily="2" charset="2"/>
              </a:rPr>
              <a:t>2</a:t>
            </a:r>
            <a:r>
              <a:rPr lang="zh-CN" altLang="en-US" sz="2400" b="1" dirty="0">
                <a:latin typeface="宋体" panose="02010600030101010101" pitchFamily="2" charset="-122"/>
                <a:ea typeface="宋体" panose="02010600030101010101" pitchFamily="2" charset="-122"/>
                <a:sym typeface="Wingdings" panose="05000000000000000000" pitchFamily="2" charset="2"/>
              </a:rPr>
              <a:t>）图形与变换专题研究</a:t>
            </a:r>
            <a:r>
              <a:rPr lang="en-US" altLang="zh-CN" sz="2400" b="1" dirty="0">
                <a:latin typeface="宋体" panose="02010600030101010101" pitchFamily="2" charset="-122"/>
                <a:ea typeface="宋体" panose="02010600030101010101" pitchFamily="2" charset="-122"/>
              </a:rPr>
              <a:t>……</a:t>
            </a:r>
          </a:p>
        </p:txBody>
      </p:sp>
    </p:spTree>
    <p:extLst>
      <p:ext uri="{BB962C8B-B14F-4D97-AF65-F5344CB8AC3E}">
        <p14:creationId xmlns:p14="http://schemas.microsoft.com/office/powerpoint/2010/main" val="15942130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a:extLst>
              <a:ext uri="{FF2B5EF4-FFF2-40B4-BE49-F238E27FC236}">
                <a16:creationId xmlns:a16="http://schemas.microsoft.com/office/drawing/2014/main" id="{39521EB6-0E9E-4686-9BA0-B65D08C270E0}"/>
              </a:ext>
            </a:extLst>
          </p:cNvPr>
          <p:cNvSpPr/>
          <p:nvPr/>
        </p:nvSpPr>
        <p:spPr>
          <a:xfrm>
            <a:off x="710656" y="632830"/>
            <a:ext cx="4488337" cy="619443"/>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二）</a:t>
            </a:r>
            <a:r>
              <a:rPr lang="zh-CN" altLang="en-US" sz="2800" b="1" dirty="0">
                <a:solidFill>
                  <a:schemeClr val="tx1"/>
                </a:solidFill>
                <a:latin typeface="+mn-ea"/>
              </a:rPr>
              <a:t>专题引领，提升能力</a:t>
            </a:r>
            <a:endParaRPr lang="zh-CN" altLang="en-US" sz="2800" b="1" dirty="0">
              <a:solidFill>
                <a:schemeClr val="tx1"/>
              </a:solidFill>
            </a:endParaRPr>
          </a:p>
        </p:txBody>
      </p:sp>
      <p:sp>
        <p:nvSpPr>
          <p:cNvPr id="5" name="KSO_Shape">
            <a:extLst>
              <a:ext uri="{FF2B5EF4-FFF2-40B4-BE49-F238E27FC236}">
                <a16:creationId xmlns:a16="http://schemas.microsoft.com/office/drawing/2014/main" id="{353BE803-9988-411C-8029-510B76ACC9F6}"/>
              </a:ext>
            </a:extLst>
          </p:cNvPr>
          <p:cNvSpPr/>
          <p:nvPr/>
        </p:nvSpPr>
        <p:spPr bwMode="auto">
          <a:xfrm>
            <a:off x="419301" y="539425"/>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pic>
        <p:nvPicPr>
          <p:cNvPr id="6" name="图片 5">
            <a:extLst>
              <a:ext uri="{FF2B5EF4-FFF2-40B4-BE49-F238E27FC236}">
                <a16:creationId xmlns:a16="http://schemas.microsoft.com/office/drawing/2014/main" id="{F1A5DCD9-F286-47D4-A635-98590D68E1BD}"/>
              </a:ext>
            </a:extLst>
          </p:cNvPr>
          <p:cNvPicPr>
            <a:picLocks noChangeAspect="1"/>
          </p:cNvPicPr>
          <p:nvPr/>
        </p:nvPicPr>
        <p:blipFill>
          <a:blip r:embed="rId2"/>
          <a:stretch>
            <a:fillRect/>
          </a:stretch>
        </p:blipFill>
        <p:spPr>
          <a:xfrm>
            <a:off x="0" y="1633018"/>
            <a:ext cx="9144000" cy="3976277"/>
          </a:xfrm>
          <a:prstGeom prst="rect">
            <a:avLst/>
          </a:prstGeom>
        </p:spPr>
      </p:pic>
    </p:spTree>
    <p:extLst>
      <p:ext uri="{BB962C8B-B14F-4D97-AF65-F5344CB8AC3E}">
        <p14:creationId xmlns:p14="http://schemas.microsoft.com/office/powerpoint/2010/main" val="3823347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a:extLst>
              <a:ext uri="{FF2B5EF4-FFF2-40B4-BE49-F238E27FC236}">
                <a16:creationId xmlns:a16="http://schemas.microsoft.com/office/drawing/2014/main" id="{867F4D7D-099F-47E7-AF22-D2E84EF017CD}"/>
              </a:ext>
            </a:extLst>
          </p:cNvPr>
          <p:cNvSpPr/>
          <p:nvPr/>
        </p:nvSpPr>
        <p:spPr>
          <a:xfrm>
            <a:off x="710656" y="632830"/>
            <a:ext cx="4488337" cy="619443"/>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二）</a:t>
            </a:r>
            <a:r>
              <a:rPr lang="zh-CN" altLang="en-US" sz="2800" b="1" dirty="0">
                <a:solidFill>
                  <a:schemeClr val="tx1"/>
                </a:solidFill>
                <a:latin typeface="+mn-ea"/>
              </a:rPr>
              <a:t>专题引领，提升能力</a:t>
            </a:r>
            <a:endParaRPr lang="zh-CN" altLang="en-US" sz="2800" b="1" dirty="0">
              <a:solidFill>
                <a:schemeClr val="tx1"/>
              </a:solidFill>
            </a:endParaRPr>
          </a:p>
        </p:txBody>
      </p:sp>
      <p:sp>
        <p:nvSpPr>
          <p:cNvPr id="5" name="KSO_Shape">
            <a:extLst>
              <a:ext uri="{FF2B5EF4-FFF2-40B4-BE49-F238E27FC236}">
                <a16:creationId xmlns:a16="http://schemas.microsoft.com/office/drawing/2014/main" id="{20171D7C-6BDD-4785-AE61-DE58A4950931}"/>
              </a:ext>
            </a:extLst>
          </p:cNvPr>
          <p:cNvSpPr/>
          <p:nvPr/>
        </p:nvSpPr>
        <p:spPr bwMode="auto">
          <a:xfrm>
            <a:off x="419301" y="539425"/>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pic>
        <p:nvPicPr>
          <p:cNvPr id="6" name="图片 5">
            <a:extLst>
              <a:ext uri="{FF2B5EF4-FFF2-40B4-BE49-F238E27FC236}">
                <a16:creationId xmlns:a16="http://schemas.microsoft.com/office/drawing/2014/main" id="{682401B4-A9D9-41F9-9C19-90FC6851870D}"/>
              </a:ext>
            </a:extLst>
          </p:cNvPr>
          <p:cNvPicPr>
            <a:picLocks noChangeAspect="1"/>
          </p:cNvPicPr>
          <p:nvPr/>
        </p:nvPicPr>
        <p:blipFill>
          <a:blip r:embed="rId2"/>
          <a:stretch>
            <a:fillRect/>
          </a:stretch>
        </p:blipFill>
        <p:spPr>
          <a:xfrm>
            <a:off x="419301" y="1722553"/>
            <a:ext cx="3894282" cy="3076094"/>
          </a:xfrm>
          <a:prstGeom prst="rect">
            <a:avLst/>
          </a:prstGeom>
        </p:spPr>
      </p:pic>
      <p:pic>
        <p:nvPicPr>
          <p:cNvPr id="7" name="图片 6">
            <a:extLst>
              <a:ext uri="{FF2B5EF4-FFF2-40B4-BE49-F238E27FC236}">
                <a16:creationId xmlns:a16="http://schemas.microsoft.com/office/drawing/2014/main" id="{48B9F349-22A2-45C8-BDB1-C52965658A05}"/>
              </a:ext>
            </a:extLst>
          </p:cNvPr>
          <p:cNvPicPr>
            <a:picLocks noChangeAspect="1"/>
          </p:cNvPicPr>
          <p:nvPr/>
        </p:nvPicPr>
        <p:blipFill>
          <a:blip r:embed="rId3"/>
          <a:stretch>
            <a:fillRect/>
          </a:stretch>
        </p:blipFill>
        <p:spPr>
          <a:xfrm>
            <a:off x="4492487" y="1722553"/>
            <a:ext cx="3978307" cy="2920988"/>
          </a:xfrm>
          <a:prstGeom prst="rect">
            <a:avLst/>
          </a:prstGeom>
        </p:spPr>
      </p:pic>
    </p:spTree>
    <p:extLst>
      <p:ext uri="{BB962C8B-B14F-4D97-AF65-F5344CB8AC3E}">
        <p14:creationId xmlns:p14="http://schemas.microsoft.com/office/powerpoint/2010/main" val="1988311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84"/>
          <p:cNvSpPr>
            <a:spLocks noChangeArrowheads="1"/>
          </p:cNvSpPr>
          <p:nvPr/>
        </p:nvSpPr>
        <p:spPr bwMode="auto">
          <a:xfrm>
            <a:off x="-302419" y="2188347"/>
            <a:ext cx="18473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endParaRPr lang="zh-CN" altLang="en-US" sz="1350"/>
          </a:p>
        </p:txBody>
      </p:sp>
      <p:grpSp>
        <p:nvGrpSpPr>
          <p:cNvPr id="34819" name="组合 71"/>
          <p:cNvGrpSpPr/>
          <p:nvPr/>
        </p:nvGrpSpPr>
        <p:grpSpPr bwMode="auto">
          <a:xfrm>
            <a:off x="509587" y="3135108"/>
            <a:ext cx="8252222" cy="3297650"/>
            <a:chOff x="419924" y="877162"/>
            <a:chExt cx="11453828" cy="5169537"/>
          </a:xfrm>
          <a:solidFill>
            <a:srgbClr val="00B0F0"/>
          </a:solidFill>
        </p:grpSpPr>
        <p:sp>
          <p:nvSpPr>
            <p:cNvPr id="5" name="Rectangle 62"/>
            <p:cNvSpPr>
              <a:spLocks noChangeArrowheads="1"/>
            </p:cNvSpPr>
            <p:nvPr/>
          </p:nvSpPr>
          <p:spPr bwMode="auto">
            <a:xfrm>
              <a:off x="4143460" y="877162"/>
              <a:ext cx="4007058" cy="542795"/>
            </a:xfrm>
            <a:prstGeom prst="rect">
              <a:avLst/>
            </a:prstGeom>
            <a:grpFill/>
            <a:ln w="9525">
              <a:solidFill>
                <a:schemeClr val="accent5">
                  <a:lumMod val="50000"/>
                </a:schemeClr>
              </a:solidFill>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prst="relaxedInset"/>
              <a:contourClr>
                <a:srgbClr val="FFFFFF"/>
              </a:contourClr>
            </a:sp3d>
          </p:spPr>
          <p:txBody>
            <a:bodyPr anchor="ctr">
              <a:spAutoFit/>
            </a:bodyPr>
            <a:lstStyle/>
            <a:p>
              <a:pPr algn="ctr">
                <a:defRPr/>
              </a:pPr>
              <a:r>
                <a:rPr lang="zh-CN" altLang="zh-CN" sz="1650" b="1" dirty="0">
                  <a:ln w="0"/>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Times New Roman" panose="02020603050405020304" pitchFamily="18" charset="0"/>
                </a:rPr>
                <a:t>数学复习课教学模式</a:t>
              </a:r>
              <a:endParaRPr lang="zh-CN" altLang="zh-CN" sz="1650" b="1" dirty="0">
                <a:ln w="0"/>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nvGrpSpPr>
            <p:cNvPr id="71" name="组合 70"/>
            <p:cNvGrpSpPr/>
            <p:nvPr/>
          </p:nvGrpSpPr>
          <p:grpSpPr>
            <a:xfrm>
              <a:off x="419924" y="1677259"/>
              <a:ext cx="11453828" cy="4369440"/>
              <a:chOff x="917465" y="1462106"/>
              <a:chExt cx="11453828" cy="4369440"/>
            </a:xfrm>
            <a:grpFill/>
            <a:effectLst>
              <a:glow rad="63500">
                <a:schemeClr val="accent2">
                  <a:satMod val="175000"/>
                  <a:alpha val="40000"/>
                </a:schemeClr>
              </a:glow>
            </a:effectLst>
          </p:grpSpPr>
          <p:grpSp>
            <p:nvGrpSpPr>
              <p:cNvPr id="6" name="Group 1"/>
              <p:cNvGrpSpPr/>
              <p:nvPr/>
            </p:nvGrpSpPr>
            <p:grpSpPr bwMode="auto">
              <a:xfrm>
                <a:off x="2528046" y="1492625"/>
                <a:ext cx="9843247" cy="4338920"/>
                <a:chOff x="1822" y="5184"/>
                <a:chExt cx="8978" cy="2652"/>
              </a:xfrm>
              <a:grpFill/>
              <a:scene3d>
                <a:camera prst="orthographicFront">
                  <a:rot lat="0" lon="0" rev="0"/>
                </a:camera>
                <a:lightRig rig="soft" dir="t">
                  <a:rot lat="0" lon="0" rev="0"/>
                </a:lightRig>
              </a:scene3d>
            </p:grpSpPr>
            <p:grpSp>
              <p:nvGrpSpPr>
                <p:cNvPr id="8" name="Group 54"/>
                <p:cNvGrpSpPr/>
                <p:nvPr/>
              </p:nvGrpSpPr>
              <p:grpSpPr bwMode="auto">
                <a:xfrm>
                  <a:off x="9614" y="5184"/>
                  <a:ext cx="1186" cy="2652"/>
                  <a:chOff x="10800" y="1908"/>
                  <a:chExt cx="1260" cy="3432"/>
                </a:xfrm>
                <a:grpFill/>
              </p:grpSpPr>
              <p:sp>
                <p:nvSpPr>
                  <p:cNvPr id="61" name="Text Box 57"/>
                  <p:cNvSpPr txBox="1">
                    <a:spLocks noChangeArrowheads="1"/>
                  </p:cNvSpPr>
                  <p:nvPr/>
                </p:nvSpPr>
                <p:spPr bwMode="auto">
                  <a:xfrm>
                    <a:off x="10800" y="1908"/>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巩固延伸</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62" name="Text Box 56"/>
                  <p:cNvSpPr txBox="1">
                    <a:spLocks noChangeArrowheads="1"/>
                  </p:cNvSpPr>
                  <p:nvPr/>
                </p:nvSpPr>
                <p:spPr bwMode="auto">
                  <a:xfrm>
                    <a:off x="10800" y="3156"/>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巩固提高</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63" name="Text Box 55"/>
                  <p:cNvSpPr txBox="1">
                    <a:spLocks noChangeArrowheads="1"/>
                  </p:cNvSpPr>
                  <p:nvPr/>
                </p:nvSpPr>
                <p:spPr bwMode="auto">
                  <a:xfrm>
                    <a:off x="10800" y="4560"/>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提炼升华</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grpSp>
              <p:nvGrpSpPr>
                <p:cNvPr id="9" name="Group 50"/>
                <p:cNvGrpSpPr/>
                <p:nvPr/>
              </p:nvGrpSpPr>
              <p:grpSpPr bwMode="auto">
                <a:xfrm>
                  <a:off x="1822" y="5184"/>
                  <a:ext cx="1186" cy="2652"/>
                  <a:chOff x="3600" y="1908"/>
                  <a:chExt cx="1260" cy="3432"/>
                </a:xfrm>
                <a:grpFill/>
              </p:grpSpPr>
              <p:sp>
                <p:nvSpPr>
                  <p:cNvPr id="58" name="Text Box 53"/>
                  <p:cNvSpPr txBox="1">
                    <a:spLocks noChangeArrowheads="1"/>
                  </p:cNvSpPr>
                  <p:nvPr/>
                </p:nvSpPr>
                <p:spPr bwMode="auto">
                  <a:xfrm>
                    <a:off x="3600" y="3156"/>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感悟情境</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思维定向</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59" name="Text Box 52"/>
                  <p:cNvSpPr txBox="1">
                    <a:spLocks noChangeArrowheads="1"/>
                  </p:cNvSpPr>
                  <p:nvPr/>
                </p:nvSpPr>
                <p:spPr bwMode="auto">
                  <a:xfrm>
                    <a:off x="3600" y="4560"/>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dirty="0">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创设情境</a:t>
                    </a:r>
                    <a:endParaRPr lang="zh-CN" altLang="zh-CN" sz="1650" b="1" dirty="0">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60" name="Text Box 51"/>
                  <p:cNvSpPr txBox="1">
                    <a:spLocks noChangeArrowheads="1"/>
                  </p:cNvSpPr>
                  <p:nvPr/>
                </p:nvSpPr>
                <p:spPr bwMode="auto">
                  <a:xfrm>
                    <a:off x="3600" y="1908"/>
                    <a:ext cx="1260" cy="729"/>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lgn="ctr">
                      <a:defRPr/>
                    </a:pPr>
                    <a:r>
                      <a:rPr lang="zh-CN" altLang="zh-CN" sz="1650" b="1" dirty="0">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创设情境</a:t>
                    </a:r>
                    <a:endParaRPr lang="zh-CN" altLang="zh-CN" sz="1650" b="1" dirty="0">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a:p>
                    <a:pPr algn="ctr">
                      <a:defRPr/>
                    </a:pPr>
                    <a:r>
                      <a:rPr lang="zh-CN" altLang="zh-CN" sz="1650" b="1" dirty="0">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提出问题</a:t>
                    </a:r>
                    <a:endParaRPr lang="zh-CN" altLang="zh-CN" sz="1650" b="1" dirty="0">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grpSp>
              <p:nvGrpSpPr>
                <p:cNvPr id="10" name="Group 46"/>
                <p:cNvGrpSpPr/>
                <p:nvPr/>
              </p:nvGrpSpPr>
              <p:grpSpPr bwMode="auto">
                <a:xfrm>
                  <a:off x="3346" y="5184"/>
                  <a:ext cx="1186" cy="2652"/>
                  <a:chOff x="5220" y="1908"/>
                  <a:chExt cx="1260" cy="3432"/>
                </a:xfrm>
                <a:grpFill/>
              </p:grpSpPr>
              <p:sp>
                <p:nvSpPr>
                  <p:cNvPr id="55" name="Text Box 49"/>
                  <p:cNvSpPr txBox="1">
                    <a:spLocks noChangeArrowheads="1"/>
                  </p:cNvSpPr>
                  <p:nvPr/>
                </p:nvSpPr>
                <p:spPr bwMode="auto">
                  <a:xfrm>
                    <a:off x="5220" y="3156"/>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归纳整理</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56" name="Text Box 48"/>
                  <p:cNvSpPr txBox="1">
                    <a:spLocks noChangeArrowheads="1"/>
                  </p:cNvSpPr>
                  <p:nvPr/>
                </p:nvSpPr>
                <p:spPr bwMode="auto">
                  <a:xfrm>
                    <a:off x="5220" y="4560"/>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诱导、梳理</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57" name="Text Box 47"/>
                  <p:cNvSpPr txBox="1">
                    <a:spLocks noChangeArrowheads="1"/>
                  </p:cNvSpPr>
                  <p:nvPr/>
                </p:nvSpPr>
                <p:spPr bwMode="auto">
                  <a:xfrm>
                    <a:off x="5220" y="1908"/>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lgn="ct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知识系统化</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grpSp>
              <p:nvGrpSpPr>
                <p:cNvPr id="11" name="Group 42"/>
                <p:cNvGrpSpPr/>
                <p:nvPr/>
              </p:nvGrpSpPr>
              <p:grpSpPr bwMode="auto">
                <a:xfrm>
                  <a:off x="4903" y="5184"/>
                  <a:ext cx="1186" cy="2652"/>
                  <a:chOff x="5794" y="1908"/>
                  <a:chExt cx="1260" cy="3432"/>
                </a:xfrm>
                <a:grpFill/>
              </p:grpSpPr>
              <p:sp>
                <p:nvSpPr>
                  <p:cNvPr id="52" name="Text Box 45"/>
                  <p:cNvSpPr txBox="1">
                    <a:spLocks noChangeArrowheads="1"/>
                  </p:cNvSpPr>
                  <p:nvPr/>
                </p:nvSpPr>
                <p:spPr bwMode="auto">
                  <a:xfrm>
                    <a:off x="5794" y="3156"/>
                    <a:ext cx="1226"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自评查因</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53" name="Text Box 44"/>
                  <p:cNvSpPr txBox="1">
                    <a:spLocks noChangeArrowheads="1"/>
                  </p:cNvSpPr>
                  <p:nvPr/>
                </p:nvSpPr>
                <p:spPr bwMode="auto">
                  <a:xfrm>
                    <a:off x="5794" y="4560"/>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评价、指导</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54" name="Text Box 43"/>
                  <p:cNvSpPr txBox="1">
                    <a:spLocks noChangeArrowheads="1"/>
                  </p:cNvSpPr>
                  <p:nvPr/>
                </p:nvSpPr>
                <p:spPr bwMode="auto">
                  <a:xfrm>
                    <a:off x="5794" y="1908"/>
                    <a:ext cx="1226"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dirty="0">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双基测试</a:t>
                    </a:r>
                    <a:endParaRPr lang="zh-CN" altLang="zh-CN" sz="1650" b="1" dirty="0">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grpSp>
              <p:nvGrpSpPr>
                <p:cNvPr id="12" name="Group 38"/>
                <p:cNvGrpSpPr/>
                <p:nvPr/>
              </p:nvGrpSpPr>
              <p:grpSpPr bwMode="auto">
                <a:xfrm>
                  <a:off x="6488" y="5184"/>
                  <a:ext cx="1186" cy="2652"/>
                  <a:chOff x="7920" y="1908"/>
                  <a:chExt cx="1260" cy="3432"/>
                </a:xfrm>
                <a:grpFill/>
              </p:grpSpPr>
              <p:sp>
                <p:nvSpPr>
                  <p:cNvPr id="49" name="Text Box 41"/>
                  <p:cNvSpPr txBox="1">
                    <a:spLocks noChangeArrowheads="1"/>
                  </p:cNvSpPr>
                  <p:nvPr/>
                </p:nvSpPr>
                <p:spPr bwMode="auto">
                  <a:xfrm>
                    <a:off x="7920" y="3156"/>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应用探究</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50" name="Text Box 40"/>
                  <p:cNvSpPr txBox="1">
                    <a:spLocks noChangeArrowheads="1"/>
                  </p:cNvSpPr>
                  <p:nvPr/>
                </p:nvSpPr>
                <p:spPr bwMode="auto">
                  <a:xfrm>
                    <a:off x="7920" y="4560"/>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问题变式</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51" name="Text Box 39"/>
                  <p:cNvSpPr txBox="1">
                    <a:spLocks noChangeArrowheads="1"/>
                  </p:cNvSpPr>
                  <p:nvPr/>
                </p:nvSpPr>
                <p:spPr bwMode="auto">
                  <a:xfrm>
                    <a:off x="7920" y="1908"/>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方法导引</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grpSp>
              <p:nvGrpSpPr>
                <p:cNvPr id="13" name="Group 34"/>
                <p:cNvGrpSpPr/>
                <p:nvPr/>
              </p:nvGrpSpPr>
              <p:grpSpPr bwMode="auto">
                <a:xfrm>
                  <a:off x="8035" y="5184"/>
                  <a:ext cx="1186" cy="2652"/>
                  <a:chOff x="9360" y="1908"/>
                  <a:chExt cx="1260" cy="3432"/>
                </a:xfrm>
                <a:grpFill/>
              </p:grpSpPr>
              <p:sp>
                <p:nvSpPr>
                  <p:cNvPr id="46" name="Text Box 37"/>
                  <p:cNvSpPr txBox="1">
                    <a:spLocks noChangeArrowheads="1"/>
                  </p:cNvSpPr>
                  <p:nvPr/>
                </p:nvSpPr>
                <p:spPr bwMode="auto">
                  <a:xfrm>
                    <a:off x="9360" y="3156"/>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归纳总结</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体验成功</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47" name="Text Box 36"/>
                  <p:cNvSpPr txBox="1">
                    <a:spLocks noChangeArrowheads="1"/>
                  </p:cNvSpPr>
                  <p:nvPr/>
                </p:nvSpPr>
                <p:spPr bwMode="auto">
                  <a:xfrm>
                    <a:off x="9360" y="4560"/>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激励评价</a:t>
                    </a:r>
                    <a:endParaRPr lang="zh-CN" altLang="zh-CN"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48" name="Text Box 35"/>
                  <p:cNvSpPr txBox="1">
                    <a:spLocks noChangeArrowheads="1"/>
                  </p:cNvSpPr>
                  <p:nvPr/>
                </p:nvSpPr>
                <p:spPr bwMode="auto">
                  <a:xfrm>
                    <a:off x="9360" y="1908"/>
                    <a:ext cx="1260" cy="780"/>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p>
                    <a:pPr>
                      <a:defRPr/>
                    </a:pPr>
                    <a:r>
                      <a:rPr lang="zh-CN" altLang="zh-CN" sz="1650" b="1" dirty="0">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宋体" panose="02010600030101010101" pitchFamily="2" charset="-122"/>
                      </a:rPr>
                      <a:t>总结提升</a:t>
                    </a:r>
                    <a:endParaRPr lang="zh-CN" altLang="zh-CN" sz="1650" b="1" dirty="0">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grpSp>
              <p:nvGrpSpPr>
                <p:cNvPr id="14" name="Group 28"/>
                <p:cNvGrpSpPr/>
                <p:nvPr/>
              </p:nvGrpSpPr>
              <p:grpSpPr bwMode="auto">
                <a:xfrm>
                  <a:off x="3008" y="5305"/>
                  <a:ext cx="6575" cy="241"/>
                  <a:chOff x="3780" y="2064"/>
                  <a:chExt cx="6986" cy="312"/>
                </a:xfrm>
                <a:grpFill/>
              </p:grpSpPr>
              <p:sp>
                <p:nvSpPr>
                  <p:cNvPr id="41" name="AutoShape 33"/>
                  <p:cNvSpPr>
                    <a:spLocks noChangeArrowheads="1"/>
                  </p:cNvSpPr>
                  <p:nvPr/>
                </p:nvSpPr>
                <p:spPr bwMode="auto">
                  <a:xfrm>
                    <a:off x="3780"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42" name="AutoShape 32"/>
                  <p:cNvSpPr>
                    <a:spLocks noChangeArrowheads="1"/>
                  </p:cNvSpPr>
                  <p:nvPr/>
                </p:nvSpPr>
                <p:spPr bwMode="auto">
                  <a:xfrm>
                    <a:off x="5400"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43" name="AutoShape 31"/>
                  <p:cNvSpPr>
                    <a:spLocks noChangeArrowheads="1"/>
                  </p:cNvSpPr>
                  <p:nvPr/>
                </p:nvSpPr>
                <p:spPr bwMode="auto">
                  <a:xfrm>
                    <a:off x="7054"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44" name="AutoShape 30"/>
                  <p:cNvSpPr>
                    <a:spLocks noChangeArrowheads="1"/>
                  </p:cNvSpPr>
                  <p:nvPr/>
                </p:nvSpPr>
                <p:spPr bwMode="auto">
                  <a:xfrm>
                    <a:off x="8742"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45" name="AutoShape 29"/>
                  <p:cNvSpPr>
                    <a:spLocks noChangeArrowheads="1"/>
                  </p:cNvSpPr>
                  <p:nvPr/>
                </p:nvSpPr>
                <p:spPr bwMode="auto">
                  <a:xfrm>
                    <a:off x="10406"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grpSp>
              <p:nvGrpSpPr>
                <p:cNvPr id="15" name="Group 21"/>
                <p:cNvGrpSpPr/>
                <p:nvPr/>
              </p:nvGrpSpPr>
              <p:grpSpPr bwMode="auto">
                <a:xfrm>
                  <a:off x="2183" y="5768"/>
                  <a:ext cx="8256" cy="399"/>
                  <a:chOff x="2904" y="2664"/>
                  <a:chExt cx="8772" cy="516"/>
                </a:xfrm>
                <a:grpFill/>
              </p:grpSpPr>
              <p:sp>
                <p:nvSpPr>
                  <p:cNvPr id="35" name="AutoShape 27"/>
                  <p:cNvSpPr>
                    <a:spLocks noChangeArrowheads="1"/>
                  </p:cNvSpPr>
                  <p:nvPr/>
                </p:nvSpPr>
                <p:spPr bwMode="auto">
                  <a:xfrm rot="5400000">
                    <a:off x="2826" y="2742"/>
                    <a:ext cx="492" cy="336"/>
                  </a:xfrm>
                  <a:prstGeom prst="rightArrow">
                    <a:avLst>
                      <a:gd name="adj1" fmla="val 50000"/>
                      <a:gd name="adj2" fmla="val 36607"/>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36" name="AutoShape 26"/>
                  <p:cNvSpPr>
                    <a:spLocks noChangeArrowheads="1"/>
                  </p:cNvSpPr>
                  <p:nvPr/>
                </p:nvSpPr>
                <p:spPr bwMode="auto">
                  <a:xfrm rot="5400000">
                    <a:off x="4551" y="2766"/>
                    <a:ext cx="492" cy="336"/>
                  </a:xfrm>
                  <a:prstGeom prst="rightArrow">
                    <a:avLst>
                      <a:gd name="adj1" fmla="val 50000"/>
                      <a:gd name="adj2" fmla="val 36607"/>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37" name="AutoShape 25"/>
                  <p:cNvSpPr>
                    <a:spLocks noChangeArrowheads="1"/>
                  </p:cNvSpPr>
                  <p:nvPr/>
                </p:nvSpPr>
                <p:spPr bwMode="auto">
                  <a:xfrm rot="5400000">
                    <a:off x="6222" y="2766"/>
                    <a:ext cx="492" cy="336"/>
                  </a:xfrm>
                  <a:prstGeom prst="rightArrow">
                    <a:avLst>
                      <a:gd name="adj1" fmla="val 50000"/>
                      <a:gd name="adj2" fmla="val 36607"/>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38" name="AutoShape 24"/>
                  <p:cNvSpPr>
                    <a:spLocks noChangeArrowheads="1"/>
                  </p:cNvSpPr>
                  <p:nvPr/>
                </p:nvSpPr>
                <p:spPr bwMode="auto">
                  <a:xfrm rot="5400000">
                    <a:off x="7842" y="2766"/>
                    <a:ext cx="492" cy="336"/>
                  </a:xfrm>
                  <a:prstGeom prst="rightArrow">
                    <a:avLst>
                      <a:gd name="adj1" fmla="val 50000"/>
                      <a:gd name="adj2" fmla="val 36607"/>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39" name="AutoShape 23"/>
                  <p:cNvSpPr>
                    <a:spLocks noChangeArrowheads="1"/>
                  </p:cNvSpPr>
                  <p:nvPr/>
                </p:nvSpPr>
                <p:spPr bwMode="auto">
                  <a:xfrm rot="5400000">
                    <a:off x="9462" y="2766"/>
                    <a:ext cx="492" cy="336"/>
                  </a:xfrm>
                  <a:prstGeom prst="rightArrow">
                    <a:avLst>
                      <a:gd name="adj1" fmla="val 50000"/>
                      <a:gd name="adj2" fmla="val 36607"/>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40" name="AutoShape 22"/>
                  <p:cNvSpPr>
                    <a:spLocks noChangeArrowheads="1"/>
                  </p:cNvSpPr>
                  <p:nvPr/>
                </p:nvSpPr>
                <p:spPr bwMode="auto">
                  <a:xfrm rot="5400000">
                    <a:off x="11262" y="2766"/>
                    <a:ext cx="492" cy="336"/>
                  </a:xfrm>
                  <a:prstGeom prst="rightArrow">
                    <a:avLst>
                      <a:gd name="adj1" fmla="val 50000"/>
                      <a:gd name="adj2" fmla="val 36607"/>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grpSp>
              <p:nvGrpSpPr>
                <p:cNvPr id="16" name="Group 14"/>
                <p:cNvGrpSpPr/>
                <p:nvPr/>
              </p:nvGrpSpPr>
              <p:grpSpPr bwMode="auto">
                <a:xfrm>
                  <a:off x="2266" y="6752"/>
                  <a:ext cx="8083" cy="490"/>
                  <a:chOff x="2992" y="3936"/>
                  <a:chExt cx="8588" cy="636"/>
                </a:xfrm>
                <a:grpFill/>
              </p:grpSpPr>
              <p:sp>
                <p:nvSpPr>
                  <p:cNvPr id="29" name="AutoShape 20"/>
                  <p:cNvSpPr>
                    <a:spLocks noChangeArrowheads="1"/>
                  </p:cNvSpPr>
                  <p:nvPr/>
                </p:nvSpPr>
                <p:spPr bwMode="auto">
                  <a:xfrm rot="5400000">
                    <a:off x="2794" y="4134"/>
                    <a:ext cx="636" cy="240"/>
                  </a:xfrm>
                  <a:prstGeom prst="leftRightArrow">
                    <a:avLst>
                      <a:gd name="adj1" fmla="val 50000"/>
                      <a:gd name="adj2" fmla="val 53000"/>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30" name="AutoShape 19"/>
                  <p:cNvSpPr>
                    <a:spLocks noChangeArrowheads="1"/>
                  </p:cNvSpPr>
                  <p:nvPr/>
                </p:nvSpPr>
                <p:spPr bwMode="auto">
                  <a:xfrm rot="5400000">
                    <a:off x="4482" y="4134"/>
                    <a:ext cx="636" cy="240"/>
                  </a:xfrm>
                  <a:prstGeom prst="leftRightArrow">
                    <a:avLst>
                      <a:gd name="adj1" fmla="val 50000"/>
                      <a:gd name="adj2" fmla="val 53000"/>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31" name="AutoShape 18"/>
                  <p:cNvSpPr>
                    <a:spLocks noChangeArrowheads="1"/>
                  </p:cNvSpPr>
                  <p:nvPr/>
                </p:nvSpPr>
                <p:spPr bwMode="auto">
                  <a:xfrm rot="5400000">
                    <a:off x="6102" y="4134"/>
                    <a:ext cx="636" cy="240"/>
                  </a:xfrm>
                  <a:prstGeom prst="leftRightArrow">
                    <a:avLst>
                      <a:gd name="adj1" fmla="val 50000"/>
                      <a:gd name="adj2" fmla="val 53000"/>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32" name="AutoShape 17"/>
                  <p:cNvSpPr>
                    <a:spLocks noChangeArrowheads="1"/>
                  </p:cNvSpPr>
                  <p:nvPr/>
                </p:nvSpPr>
                <p:spPr bwMode="auto">
                  <a:xfrm rot="5400000">
                    <a:off x="7722" y="4134"/>
                    <a:ext cx="636" cy="240"/>
                  </a:xfrm>
                  <a:prstGeom prst="leftRightArrow">
                    <a:avLst>
                      <a:gd name="adj1" fmla="val 50000"/>
                      <a:gd name="adj2" fmla="val 53000"/>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33" name="AutoShape 16"/>
                  <p:cNvSpPr>
                    <a:spLocks noChangeArrowheads="1"/>
                  </p:cNvSpPr>
                  <p:nvPr/>
                </p:nvSpPr>
                <p:spPr bwMode="auto">
                  <a:xfrm rot="5400000">
                    <a:off x="9342" y="4134"/>
                    <a:ext cx="636" cy="240"/>
                  </a:xfrm>
                  <a:prstGeom prst="leftRightArrow">
                    <a:avLst>
                      <a:gd name="adj1" fmla="val 50000"/>
                      <a:gd name="adj2" fmla="val 53000"/>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34" name="AutoShape 15"/>
                  <p:cNvSpPr>
                    <a:spLocks noChangeArrowheads="1"/>
                  </p:cNvSpPr>
                  <p:nvPr/>
                </p:nvSpPr>
                <p:spPr bwMode="auto">
                  <a:xfrm rot="5400000">
                    <a:off x="11142" y="4134"/>
                    <a:ext cx="636" cy="240"/>
                  </a:xfrm>
                  <a:prstGeom prst="leftRightArrow">
                    <a:avLst>
                      <a:gd name="adj1" fmla="val 50000"/>
                      <a:gd name="adj2" fmla="val 53000"/>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grpSp>
              <p:nvGrpSpPr>
                <p:cNvPr id="17" name="Group 8"/>
                <p:cNvGrpSpPr/>
                <p:nvPr/>
              </p:nvGrpSpPr>
              <p:grpSpPr bwMode="auto">
                <a:xfrm>
                  <a:off x="3008" y="6321"/>
                  <a:ext cx="6575" cy="241"/>
                  <a:chOff x="3780" y="2064"/>
                  <a:chExt cx="6986" cy="312"/>
                </a:xfrm>
                <a:grpFill/>
              </p:grpSpPr>
              <p:sp>
                <p:nvSpPr>
                  <p:cNvPr id="24" name="AutoShape 13"/>
                  <p:cNvSpPr>
                    <a:spLocks noChangeArrowheads="1"/>
                  </p:cNvSpPr>
                  <p:nvPr/>
                </p:nvSpPr>
                <p:spPr bwMode="auto">
                  <a:xfrm>
                    <a:off x="3780"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25" name="AutoShape 12"/>
                  <p:cNvSpPr>
                    <a:spLocks noChangeArrowheads="1"/>
                  </p:cNvSpPr>
                  <p:nvPr/>
                </p:nvSpPr>
                <p:spPr bwMode="auto">
                  <a:xfrm>
                    <a:off x="5400"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26" name="AutoShape 11"/>
                  <p:cNvSpPr>
                    <a:spLocks noChangeArrowheads="1"/>
                  </p:cNvSpPr>
                  <p:nvPr/>
                </p:nvSpPr>
                <p:spPr bwMode="auto">
                  <a:xfrm>
                    <a:off x="7054"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27" name="AutoShape 10"/>
                  <p:cNvSpPr>
                    <a:spLocks noChangeArrowheads="1"/>
                  </p:cNvSpPr>
                  <p:nvPr/>
                </p:nvSpPr>
                <p:spPr bwMode="auto">
                  <a:xfrm>
                    <a:off x="8742"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28" name="AutoShape 9"/>
                  <p:cNvSpPr>
                    <a:spLocks noChangeArrowheads="1"/>
                  </p:cNvSpPr>
                  <p:nvPr/>
                </p:nvSpPr>
                <p:spPr bwMode="auto">
                  <a:xfrm>
                    <a:off x="10406"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grpSp>
              <p:nvGrpSpPr>
                <p:cNvPr id="18" name="Group 2"/>
                <p:cNvGrpSpPr/>
                <p:nvPr/>
              </p:nvGrpSpPr>
              <p:grpSpPr bwMode="auto">
                <a:xfrm>
                  <a:off x="3008" y="7407"/>
                  <a:ext cx="6575" cy="241"/>
                  <a:chOff x="3780" y="2064"/>
                  <a:chExt cx="6986" cy="312"/>
                </a:xfrm>
                <a:grpFill/>
              </p:grpSpPr>
              <p:sp>
                <p:nvSpPr>
                  <p:cNvPr id="19" name="AutoShape 7"/>
                  <p:cNvSpPr>
                    <a:spLocks noChangeArrowheads="1"/>
                  </p:cNvSpPr>
                  <p:nvPr/>
                </p:nvSpPr>
                <p:spPr bwMode="auto">
                  <a:xfrm>
                    <a:off x="3780"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20" name="AutoShape 6"/>
                  <p:cNvSpPr>
                    <a:spLocks noChangeArrowheads="1"/>
                  </p:cNvSpPr>
                  <p:nvPr/>
                </p:nvSpPr>
                <p:spPr bwMode="auto">
                  <a:xfrm>
                    <a:off x="5400"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21" name="AutoShape 5"/>
                  <p:cNvSpPr>
                    <a:spLocks noChangeArrowheads="1"/>
                  </p:cNvSpPr>
                  <p:nvPr/>
                </p:nvSpPr>
                <p:spPr bwMode="auto">
                  <a:xfrm>
                    <a:off x="7054"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22" name="AutoShape 4"/>
                  <p:cNvSpPr>
                    <a:spLocks noChangeArrowheads="1"/>
                  </p:cNvSpPr>
                  <p:nvPr/>
                </p:nvSpPr>
                <p:spPr bwMode="auto">
                  <a:xfrm>
                    <a:off x="8742"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23" name="AutoShape 3"/>
                  <p:cNvSpPr>
                    <a:spLocks noChangeArrowheads="1"/>
                  </p:cNvSpPr>
                  <p:nvPr/>
                </p:nvSpPr>
                <p:spPr bwMode="auto">
                  <a:xfrm>
                    <a:off x="10406" y="2064"/>
                    <a:ext cx="360" cy="312"/>
                  </a:xfrm>
                  <a:prstGeom prst="rightArrow">
                    <a:avLst>
                      <a:gd name="adj1" fmla="val 50000"/>
                      <a:gd name="adj2" fmla="val 28846"/>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chor="ctr"/>
                  <a:lstStyle/>
                  <a:p>
                    <a:pPr>
                      <a:defRPr/>
                    </a:pPr>
                    <a:endParaRPr lang="zh-CN" altLang="en-US" sz="1650" b="1">
                      <a:ln w="0"/>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grpSp>
          </p:grpSp>
          <p:sp>
            <p:nvSpPr>
              <p:cNvPr id="68" name="Text Box 61"/>
              <p:cNvSpPr txBox="1">
                <a:spLocks noChangeArrowheads="1"/>
              </p:cNvSpPr>
              <p:nvPr/>
            </p:nvSpPr>
            <p:spPr bwMode="auto">
              <a:xfrm>
                <a:off x="940710" y="1462106"/>
                <a:ext cx="1331841" cy="952159"/>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defPPr>
                  <a:defRPr lang="zh-CN"/>
                </a:defPPr>
                <a:lvl1pPr marL="0" marR="0" lvl="0" indent="0" defTabSz="914400" latinLnBrk="0">
                  <a:lnSpc>
                    <a:spcPct val="100000"/>
                  </a:lnSpc>
                  <a:buClrTx/>
                  <a:buSzTx/>
                  <a:buFontTx/>
                  <a:buNone/>
                  <a:defRPr kumimoji="0" sz="2400" b="1" i="0" u="none" strike="noStrike" cap="none" normalizeH="0" baseline="0">
                    <a:ln>
                      <a:noFill/>
                    </a:ln>
                    <a:solidFill>
                      <a:schemeClr val="tx1"/>
                    </a:solidFill>
                    <a:effectLst/>
                    <a:latin typeface="Tahoma" panose="020B0604030504040204" pitchFamily="34" charset="0"/>
                    <a:ea typeface="黑体" panose="02010609060101010101" pitchFamily="49" charset="-122"/>
                    <a:cs typeface="宋体" panose="02010600030101010101" pitchFamily="2" charset="-122"/>
                  </a:defRPr>
                </a:lvl1pPr>
              </a:lstStyle>
              <a:p>
                <a:pPr>
                  <a:defRPr/>
                </a:pPr>
                <a:r>
                  <a:rPr lang="zh-CN" altLang="zh-CN" sz="1650" dirty="0">
                    <a:ln w="0"/>
                    <a:solidFill>
                      <a:srgbClr val="FF0000"/>
                    </a:solidFill>
                    <a:effectLst>
                      <a:outerShdw blurRad="38100" dist="19050" dir="2700000" algn="tl" rotWithShape="0">
                        <a:schemeClr val="dk1">
                          <a:alpha val="40000"/>
                        </a:schemeClr>
                      </a:outerShdw>
                    </a:effectLst>
                    <a:latin typeface="黑体" panose="02010609060101010101" pitchFamily="49" charset="-122"/>
                  </a:rPr>
                  <a:t>教学过程</a:t>
                </a:r>
              </a:p>
            </p:txBody>
          </p:sp>
          <p:sp>
            <p:nvSpPr>
              <p:cNvPr id="69" name="Text Box 60"/>
              <p:cNvSpPr txBox="1">
                <a:spLocks noChangeArrowheads="1"/>
              </p:cNvSpPr>
              <p:nvPr/>
            </p:nvSpPr>
            <p:spPr bwMode="auto">
              <a:xfrm>
                <a:off x="923679" y="3070414"/>
                <a:ext cx="1348872" cy="986118"/>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defPPr>
                  <a:defRPr lang="zh-CN"/>
                </a:defPPr>
                <a:lvl1pPr marL="0" marR="0" lvl="0" indent="0" defTabSz="914400" latinLnBrk="0">
                  <a:lnSpc>
                    <a:spcPct val="100000"/>
                  </a:lnSpc>
                  <a:buClrTx/>
                  <a:buSzTx/>
                  <a:buFontTx/>
                  <a:buNone/>
                  <a:defRPr kumimoji="0" sz="2400" b="1" i="0" u="none" strike="noStrike" cap="none" normalizeH="0" baseline="0">
                    <a:ln>
                      <a:noFill/>
                    </a:ln>
                    <a:solidFill>
                      <a:schemeClr val="tx1"/>
                    </a:solidFill>
                    <a:effectLst/>
                    <a:latin typeface="Tahoma" panose="020B0604030504040204" pitchFamily="34" charset="0"/>
                    <a:ea typeface="黑体" panose="02010609060101010101" pitchFamily="49" charset="-122"/>
                    <a:cs typeface="宋体" panose="02010600030101010101" pitchFamily="2" charset="-122"/>
                  </a:defRPr>
                </a:lvl1pPr>
              </a:lstStyle>
              <a:p>
                <a:pPr>
                  <a:defRPr/>
                </a:pPr>
                <a:r>
                  <a:rPr lang="zh-CN" altLang="zh-CN" sz="1650" dirty="0">
                    <a:ln w="0"/>
                    <a:solidFill>
                      <a:srgbClr val="FF0000"/>
                    </a:solidFill>
                    <a:effectLst>
                      <a:outerShdw blurRad="38100" dist="19050" dir="2700000" algn="tl" rotWithShape="0">
                        <a:schemeClr val="dk1">
                          <a:alpha val="40000"/>
                        </a:schemeClr>
                      </a:outerShdw>
                    </a:effectLst>
                    <a:latin typeface="黑体" panose="02010609060101010101" pitchFamily="49" charset="-122"/>
                  </a:rPr>
                  <a:t>学生活动</a:t>
                </a:r>
              </a:p>
            </p:txBody>
          </p:sp>
          <p:sp>
            <p:nvSpPr>
              <p:cNvPr id="70" name="Text Box 59"/>
              <p:cNvSpPr txBox="1">
                <a:spLocks noChangeArrowheads="1"/>
              </p:cNvSpPr>
              <p:nvPr/>
            </p:nvSpPr>
            <p:spPr bwMode="auto">
              <a:xfrm>
                <a:off x="917465" y="4859708"/>
                <a:ext cx="1355085" cy="971838"/>
              </a:xfrm>
              <a:prstGeom prst="rect">
                <a:avLst/>
              </a:prstGeom>
              <a:grpFill/>
              <a:ln>
                <a:noFill/>
                <a:headEnd type="none" w="sm" len="sm"/>
                <a:tailEnd type="none" w="sm" len="sm"/>
              </a:ln>
              <a:effectLst>
                <a:outerShdw blurRad="107950" dist="12700" dir="5400000" algn="ctr">
                  <a:srgbClr val="000000"/>
                </a:outerShdw>
              </a:effectLst>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lIns="0" tIns="0" rIns="0" bIns="0" anchor="ctr" anchorCtr="1"/>
              <a:lstStyle>
                <a:defPPr>
                  <a:defRPr lang="zh-CN"/>
                </a:defPPr>
                <a:lvl1pPr marL="0" marR="0" lvl="0" indent="0" defTabSz="914400" latinLnBrk="0">
                  <a:lnSpc>
                    <a:spcPct val="100000"/>
                  </a:lnSpc>
                  <a:buClrTx/>
                  <a:buSzTx/>
                  <a:buFontTx/>
                  <a:buNone/>
                  <a:defRPr kumimoji="0" sz="2400" b="1" i="0" u="none" strike="noStrike" cap="none" normalizeH="0" baseline="0">
                    <a:ln>
                      <a:noFill/>
                    </a:ln>
                    <a:solidFill>
                      <a:schemeClr val="tx1"/>
                    </a:solidFill>
                    <a:effectLst/>
                    <a:latin typeface="Tahoma" panose="020B0604030504040204" pitchFamily="34" charset="0"/>
                    <a:ea typeface="黑体" panose="02010609060101010101" pitchFamily="49" charset="-122"/>
                    <a:cs typeface="宋体" panose="02010600030101010101" pitchFamily="2" charset="-122"/>
                  </a:defRPr>
                </a:lvl1pPr>
              </a:lstStyle>
              <a:p>
                <a:pPr>
                  <a:defRPr/>
                </a:pPr>
                <a:r>
                  <a:rPr lang="zh-CN" altLang="zh-CN" sz="1650" dirty="0">
                    <a:ln w="0"/>
                    <a:solidFill>
                      <a:srgbClr val="FF0000"/>
                    </a:solidFill>
                    <a:effectLst>
                      <a:outerShdw blurRad="38100" dist="19050" dir="2700000" algn="tl" rotWithShape="0">
                        <a:schemeClr val="dk1">
                          <a:alpha val="40000"/>
                        </a:schemeClr>
                      </a:outerShdw>
                    </a:effectLst>
                    <a:latin typeface="黑体" panose="02010609060101010101" pitchFamily="49" charset="-122"/>
                  </a:rPr>
                  <a:t>教师活动</a:t>
                </a:r>
              </a:p>
            </p:txBody>
          </p:sp>
        </p:grpSp>
      </p:grpSp>
      <p:sp>
        <p:nvSpPr>
          <p:cNvPr id="34821" name="矩形 73"/>
          <p:cNvSpPr>
            <a:spLocks noChangeArrowheads="1"/>
          </p:cNvSpPr>
          <p:nvPr/>
        </p:nvSpPr>
        <p:spPr bwMode="auto">
          <a:xfrm>
            <a:off x="752475" y="2188347"/>
            <a:ext cx="8009334"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eaLnBrk="1" hangingPunct="1"/>
            <a:r>
              <a:rPr lang="zh-CN" altLang="en-US" sz="1500" b="1" dirty="0">
                <a:solidFill>
                  <a:srgbClr val="000000"/>
                </a:solidFill>
              </a:rPr>
              <a:t>      我们学校数学教学必须采用课堂教学模式进行授课，有</a:t>
            </a:r>
            <a:r>
              <a:rPr lang="zh-CN" altLang="en-US" sz="1500" b="1" dirty="0">
                <a:solidFill>
                  <a:srgbClr val="FF0066"/>
                </a:solidFill>
              </a:rPr>
              <a:t>新授课课堂教学模式</a:t>
            </a:r>
            <a:r>
              <a:rPr lang="zh-CN" altLang="en-US" sz="1500" b="1" dirty="0">
                <a:solidFill>
                  <a:srgbClr val="000000"/>
                </a:solidFill>
              </a:rPr>
              <a:t>，</a:t>
            </a:r>
            <a:r>
              <a:rPr lang="zh-CN" altLang="en-US" sz="1500" b="1" dirty="0">
                <a:solidFill>
                  <a:srgbClr val="060FCA"/>
                </a:solidFill>
              </a:rPr>
              <a:t>复习课课堂教学模式</a:t>
            </a:r>
            <a:r>
              <a:rPr lang="zh-CN" altLang="en-US" sz="1500" b="1" dirty="0">
                <a:solidFill>
                  <a:srgbClr val="000000"/>
                </a:solidFill>
              </a:rPr>
              <a:t>，</a:t>
            </a:r>
            <a:r>
              <a:rPr lang="zh-CN" altLang="en-US" sz="1500" b="1" dirty="0">
                <a:solidFill>
                  <a:srgbClr val="7030A0"/>
                </a:solidFill>
              </a:rPr>
              <a:t>讲评课课堂教学模式</a:t>
            </a:r>
            <a:r>
              <a:rPr lang="zh-CN" altLang="en-US" sz="1500" b="1" dirty="0">
                <a:solidFill>
                  <a:srgbClr val="000000"/>
                </a:solidFill>
              </a:rPr>
              <a:t>，每种课的教学不同，但是都注重知识之间的联系，学生之间的交流合作，师生之间的讨论，知识和方法的系统化总结</a:t>
            </a:r>
            <a:r>
              <a:rPr lang="en-US" altLang="zh-CN" sz="1500" b="1" dirty="0">
                <a:solidFill>
                  <a:srgbClr val="000000"/>
                </a:solidFill>
              </a:rPr>
              <a:t>.</a:t>
            </a:r>
            <a:endParaRPr lang="zh-CN" altLang="en-US" sz="1500" b="1" dirty="0">
              <a:solidFill>
                <a:srgbClr val="000000"/>
              </a:solidFill>
            </a:endParaRPr>
          </a:p>
        </p:txBody>
      </p:sp>
      <p:sp>
        <p:nvSpPr>
          <p:cNvPr id="2" name="KSO_Shape"/>
          <p:cNvSpPr/>
          <p:nvPr/>
        </p:nvSpPr>
        <p:spPr>
          <a:xfrm>
            <a:off x="625079" y="652105"/>
            <a:ext cx="3148419" cy="619444"/>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三</a:t>
            </a:r>
            <a:r>
              <a:rPr lang="zh-CN" altLang="zh-CN" sz="2700" b="1" dirty="0">
                <a:solidFill>
                  <a:srgbClr val="0070C0"/>
                </a:solidFill>
                <a:latin typeface="+mj-ea"/>
                <a:ea typeface="+mj-ea"/>
                <a:sym typeface="+mn-ea"/>
              </a:rPr>
              <a:t>）</a:t>
            </a:r>
            <a:r>
              <a:rPr lang="zh-CN" altLang="en-US" sz="2800" b="1" dirty="0">
                <a:solidFill>
                  <a:schemeClr val="tx1"/>
                </a:solidFill>
                <a:latin typeface="+mn-ea"/>
              </a:rPr>
              <a:t>案例解读</a:t>
            </a:r>
            <a:endParaRPr lang="zh-CN" altLang="en-US" sz="2700" b="1" dirty="0">
              <a:solidFill>
                <a:schemeClr val="tx1"/>
              </a:solidFill>
              <a:latin typeface="+mj-ea"/>
              <a:ea typeface="+mj-ea"/>
            </a:endParaRPr>
          </a:p>
        </p:txBody>
      </p:sp>
      <p:sp>
        <p:nvSpPr>
          <p:cNvPr id="3" name="KSO_Shape"/>
          <p:cNvSpPr/>
          <p:nvPr/>
        </p:nvSpPr>
        <p:spPr bwMode="auto">
          <a:xfrm>
            <a:off x="287901" y="545839"/>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4" name="文本框 3">
            <a:extLst>
              <a:ext uri="{FF2B5EF4-FFF2-40B4-BE49-F238E27FC236}">
                <a16:creationId xmlns:a16="http://schemas.microsoft.com/office/drawing/2014/main" id="{DE1EECC2-3637-4212-B3D0-1DE6603327EE}"/>
              </a:ext>
            </a:extLst>
          </p:cNvPr>
          <p:cNvSpPr txBox="1"/>
          <p:nvPr/>
        </p:nvSpPr>
        <p:spPr>
          <a:xfrm>
            <a:off x="625079" y="1524927"/>
            <a:ext cx="3884023" cy="461665"/>
          </a:xfrm>
          <a:prstGeom prst="rect">
            <a:avLst/>
          </a:prstGeom>
          <a:noFill/>
        </p:spPr>
        <p:txBody>
          <a:bodyPr wrap="square" rtlCol="0">
            <a:spAutoFit/>
          </a:bodyPr>
          <a:lstStyle/>
          <a:p>
            <a:r>
              <a:rPr lang="en-US" altLang="zh-CN" sz="2400" b="1" dirty="0"/>
              <a:t>1.</a:t>
            </a:r>
            <a:r>
              <a:rPr lang="zh-CN" altLang="en-US" sz="2400" b="1" dirty="0"/>
              <a:t>课堂模式说明</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1845A19-21C2-4713-B82A-02E92AB36D04}"/>
              </a:ext>
            </a:extLst>
          </p:cNvPr>
          <p:cNvSpPr/>
          <p:nvPr/>
        </p:nvSpPr>
        <p:spPr>
          <a:xfrm>
            <a:off x="445001" y="3300747"/>
            <a:ext cx="6945363" cy="3139321"/>
          </a:xfrm>
          <a:prstGeom prst="rect">
            <a:avLst/>
          </a:prstGeom>
        </p:spPr>
        <p:txBody>
          <a:bodyPr wrap="square">
            <a:spAutoFit/>
          </a:bodyPr>
          <a:lstStyle/>
          <a:p>
            <a:pPr>
              <a:spcBef>
                <a:spcPct val="0"/>
              </a:spcBef>
            </a:pPr>
            <a:r>
              <a:rPr lang="zh-CN" altLang="en-US" b="1" dirty="0">
                <a:solidFill>
                  <a:srgbClr val="000000"/>
                </a:solidFill>
                <a:latin typeface="Arial" panose="020B0604020202020204" pitchFamily="34" charset="0"/>
              </a:rPr>
              <a:t> 课中：</a:t>
            </a:r>
            <a:endParaRPr lang="en-US" altLang="zh-CN" b="1" dirty="0">
              <a:solidFill>
                <a:srgbClr val="000000"/>
              </a:solidFill>
              <a:latin typeface="Arial" panose="020B0604020202020204" pitchFamily="34" charset="0"/>
            </a:endParaRPr>
          </a:p>
          <a:p>
            <a:pPr>
              <a:spcBef>
                <a:spcPct val="0"/>
              </a:spcBef>
            </a:pPr>
            <a:r>
              <a:rPr lang="zh-CN" altLang="en-US" b="1" dirty="0">
                <a:solidFill>
                  <a:srgbClr val="000000"/>
                </a:solidFill>
                <a:latin typeface="Arial" panose="020B0604020202020204" pitchFamily="34" charset="0"/>
              </a:rPr>
              <a:t>一、</a:t>
            </a:r>
            <a:r>
              <a:rPr lang="zh-CN" altLang="en-US" b="1" dirty="0">
                <a:solidFill>
                  <a:srgbClr val="060FCA"/>
                </a:solidFill>
                <a:latin typeface="Arial" panose="020B0604020202020204" pitchFamily="34" charset="0"/>
              </a:rPr>
              <a:t>情景引入</a:t>
            </a:r>
            <a:r>
              <a:rPr lang="zh-CN" altLang="en-US" b="1" dirty="0">
                <a:solidFill>
                  <a:srgbClr val="000000"/>
                </a:solidFill>
                <a:latin typeface="Arial" panose="020B0604020202020204" pitchFamily="34" charset="0"/>
              </a:rPr>
              <a:t>（激发学生的学习兴趣，营造活跃的课堂氛围）</a:t>
            </a:r>
          </a:p>
          <a:p>
            <a:pPr>
              <a:spcBef>
                <a:spcPct val="0"/>
              </a:spcBef>
            </a:pPr>
            <a:r>
              <a:rPr lang="zh-CN" altLang="en-US" b="1" dirty="0">
                <a:solidFill>
                  <a:srgbClr val="000000"/>
                </a:solidFill>
                <a:latin typeface="Arial" panose="020B0604020202020204" pitchFamily="34" charset="0"/>
              </a:rPr>
              <a:t>二、</a:t>
            </a:r>
            <a:r>
              <a:rPr lang="zh-CN" altLang="en-US" b="1" dirty="0">
                <a:solidFill>
                  <a:srgbClr val="060FCA"/>
                </a:solidFill>
                <a:latin typeface="Arial" panose="020B0604020202020204" pitchFamily="34" charset="0"/>
              </a:rPr>
              <a:t>问题回顾</a:t>
            </a:r>
            <a:r>
              <a:rPr lang="zh-CN" altLang="en-US" b="1" dirty="0">
                <a:solidFill>
                  <a:srgbClr val="000000"/>
                </a:solidFill>
                <a:latin typeface="Arial" panose="020B0604020202020204" pitchFamily="34" charset="0"/>
              </a:rPr>
              <a:t>（检验学生的完成情况，并对问题的思想方法进行点评）</a:t>
            </a:r>
          </a:p>
          <a:p>
            <a:pPr>
              <a:spcBef>
                <a:spcPct val="0"/>
              </a:spcBef>
            </a:pPr>
            <a:r>
              <a:rPr lang="zh-CN" altLang="en-US" b="1" dirty="0">
                <a:solidFill>
                  <a:srgbClr val="000000"/>
                </a:solidFill>
                <a:latin typeface="Arial" panose="020B0604020202020204" pitchFamily="34" charset="0"/>
              </a:rPr>
              <a:t>三、</a:t>
            </a:r>
            <a:r>
              <a:rPr lang="zh-CN" altLang="en-US" b="1" dirty="0">
                <a:solidFill>
                  <a:srgbClr val="060FCA"/>
                </a:solidFill>
                <a:latin typeface="Arial" panose="020B0604020202020204" pitchFamily="34" charset="0"/>
              </a:rPr>
              <a:t>课堂检测</a:t>
            </a:r>
            <a:r>
              <a:rPr lang="zh-CN" altLang="en-US" b="1" dirty="0">
                <a:solidFill>
                  <a:srgbClr val="000000"/>
                </a:solidFill>
                <a:latin typeface="Arial" panose="020B0604020202020204" pitchFamily="34" charset="0"/>
              </a:rPr>
              <a:t>（让学生通过练习加深对知识的理解，增强知识的熟练度）</a:t>
            </a:r>
          </a:p>
          <a:p>
            <a:pPr>
              <a:spcBef>
                <a:spcPct val="0"/>
              </a:spcBef>
            </a:pPr>
            <a:r>
              <a:rPr lang="zh-CN" altLang="en-US" b="1" dirty="0">
                <a:solidFill>
                  <a:srgbClr val="000000"/>
                </a:solidFill>
                <a:latin typeface="Arial" panose="020B0604020202020204" pitchFamily="34" charset="0"/>
              </a:rPr>
              <a:t>四、</a:t>
            </a:r>
            <a:r>
              <a:rPr lang="zh-CN" altLang="en-US" b="1" dirty="0">
                <a:solidFill>
                  <a:srgbClr val="060FCA"/>
                </a:solidFill>
                <a:latin typeface="Arial" panose="020B0604020202020204" pitchFamily="34" charset="0"/>
              </a:rPr>
              <a:t>应用探究</a:t>
            </a:r>
            <a:r>
              <a:rPr lang="zh-CN" altLang="en-US" b="1" dirty="0">
                <a:solidFill>
                  <a:srgbClr val="000000"/>
                </a:solidFill>
                <a:latin typeface="Arial" panose="020B0604020202020204" pitchFamily="34" charset="0"/>
              </a:rPr>
              <a:t>（巩固了学生的知识，提升了学生分析问题，解决问题的能力</a:t>
            </a:r>
          </a:p>
          <a:p>
            <a:pPr>
              <a:spcBef>
                <a:spcPct val="0"/>
              </a:spcBef>
            </a:pPr>
            <a:r>
              <a:rPr lang="zh-CN" altLang="en-US" b="1" dirty="0">
                <a:solidFill>
                  <a:srgbClr val="000000"/>
                </a:solidFill>
                <a:latin typeface="Arial" panose="020B0604020202020204" pitchFamily="34" charset="0"/>
              </a:rPr>
              <a:t>五、</a:t>
            </a:r>
            <a:r>
              <a:rPr lang="zh-CN" altLang="en-US" b="1" dirty="0">
                <a:solidFill>
                  <a:srgbClr val="060FCA"/>
                </a:solidFill>
                <a:latin typeface="Arial" panose="020B0604020202020204" pitchFamily="34" charset="0"/>
              </a:rPr>
              <a:t>反思评价</a:t>
            </a:r>
          </a:p>
          <a:p>
            <a:pPr>
              <a:spcBef>
                <a:spcPct val="0"/>
              </a:spcBef>
            </a:pPr>
            <a:r>
              <a:rPr lang="zh-CN" altLang="en-US" b="1" dirty="0">
                <a:solidFill>
                  <a:srgbClr val="000000"/>
                </a:solidFill>
                <a:latin typeface="Arial" panose="020B0604020202020204" pitchFamily="34" charset="0"/>
              </a:rPr>
              <a:t>六、</a:t>
            </a:r>
            <a:r>
              <a:rPr lang="zh-CN" altLang="en-US" b="1" dirty="0">
                <a:solidFill>
                  <a:srgbClr val="060FCA"/>
                </a:solidFill>
                <a:latin typeface="Arial" panose="020B0604020202020204" pitchFamily="34" charset="0"/>
              </a:rPr>
              <a:t>拓展延伸</a:t>
            </a:r>
            <a:r>
              <a:rPr lang="zh-CN" altLang="en-US" b="1" dirty="0">
                <a:solidFill>
                  <a:srgbClr val="000000"/>
                </a:solidFill>
                <a:latin typeface="Arial" panose="020B0604020202020204" pitchFamily="34" charset="0"/>
              </a:rPr>
              <a:t>（培养学生知识的迁移和归纳能力）</a:t>
            </a:r>
          </a:p>
          <a:p>
            <a:pPr>
              <a:spcBef>
                <a:spcPct val="0"/>
              </a:spcBef>
            </a:pPr>
            <a:r>
              <a:rPr lang="zh-CN" altLang="en-US" b="1" dirty="0">
                <a:solidFill>
                  <a:srgbClr val="000000"/>
                </a:solidFill>
                <a:latin typeface="Arial" panose="020B0604020202020204" pitchFamily="34" charset="0"/>
              </a:rPr>
              <a:t>七、</a:t>
            </a:r>
            <a:r>
              <a:rPr lang="zh-CN" altLang="en-US" b="1" dirty="0">
                <a:solidFill>
                  <a:srgbClr val="060FCA"/>
                </a:solidFill>
                <a:latin typeface="Arial" panose="020B0604020202020204" pitchFamily="34" charset="0"/>
              </a:rPr>
              <a:t>作业布置</a:t>
            </a:r>
            <a:endParaRPr lang="zh-CN" altLang="en-US" dirty="0"/>
          </a:p>
        </p:txBody>
      </p:sp>
      <p:sp>
        <p:nvSpPr>
          <p:cNvPr id="7" name="矩形 6">
            <a:extLst>
              <a:ext uri="{FF2B5EF4-FFF2-40B4-BE49-F238E27FC236}">
                <a16:creationId xmlns:a16="http://schemas.microsoft.com/office/drawing/2014/main" id="{9B99354F-C145-413C-8B9E-D5E202568722}"/>
              </a:ext>
            </a:extLst>
          </p:cNvPr>
          <p:cNvSpPr/>
          <p:nvPr/>
        </p:nvSpPr>
        <p:spPr>
          <a:xfrm>
            <a:off x="445001" y="1869333"/>
            <a:ext cx="4572000" cy="1200329"/>
          </a:xfrm>
          <a:prstGeom prst="rect">
            <a:avLst/>
          </a:prstGeom>
        </p:spPr>
        <p:txBody>
          <a:bodyPr>
            <a:spAutoFit/>
          </a:bodyPr>
          <a:lstStyle/>
          <a:p>
            <a:pPr>
              <a:spcBef>
                <a:spcPct val="0"/>
              </a:spcBef>
            </a:pPr>
            <a:r>
              <a:rPr lang="zh-CN" altLang="en-US" b="1" dirty="0">
                <a:solidFill>
                  <a:srgbClr val="000000"/>
                </a:solidFill>
                <a:latin typeface="Arial" panose="020B0604020202020204" pitchFamily="34" charset="0"/>
              </a:rPr>
              <a:t>本节课教学流程如下：</a:t>
            </a:r>
            <a:endParaRPr lang="en-US" altLang="zh-CN" b="1" dirty="0">
              <a:solidFill>
                <a:srgbClr val="000000"/>
              </a:solidFill>
              <a:latin typeface="Arial" panose="020B0604020202020204" pitchFamily="34" charset="0"/>
            </a:endParaRPr>
          </a:p>
          <a:p>
            <a:pPr>
              <a:spcBef>
                <a:spcPct val="0"/>
              </a:spcBef>
            </a:pPr>
            <a:endParaRPr lang="en-US" altLang="zh-CN" b="1" dirty="0">
              <a:solidFill>
                <a:srgbClr val="000000"/>
              </a:solidFill>
              <a:latin typeface="Arial" panose="020B0604020202020204" pitchFamily="34" charset="0"/>
            </a:endParaRPr>
          </a:p>
          <a:p>
            <a:pPr>
              <a:spcBef>
                <a:spcPct val="0"/>
              </a:spcBef>
            </a:pPr>
            <a:r>
              <a:rPr lang="zh-CN" altLang="en-US" b="1" dirty="0">
                <a:solidFill>
                  <a:srgbClr val="000000"/>
                </a:solidFill>
                <a:latin typeface="Arial" panose="020B0604020202020204" pitchFamily="34" charset="0"/>
              </a:rPr>
              <a:t>      </a:t>
            </a:r>
            <a:endParaRPr lang="en-US" altLang="zh-CN" b="1" dirty="0">
              <a:solidFill>
                <a:srgbClr val="000000"/>
              </a:solidFill>
              <a:latin typeface="Arial" panose="020B0604020202020204" pitchFamily="34" charset="0"/>
            </a:endParaRPr>
          </a:p>
          <a:p>
            <a:pPr>
              <a:spcBef>
                <a:spcPct val="0"/>
              </a:spcBef>
            </a:pPr>
            <a:r>
              <a:rPr lang="en-US" altLang="zh-CN" b="1" dirty="0">
                <a:solidFill>
                  <a:srgbClr val="000000"/>
                </a:solidFill>
                <a:latin typeface="Arial" panose="020B0604020202020204" pitchFamily="34" charset="0"/>
              </a:rPr>
              <a:t> </a:t>
            </a:r>
            <a:r>
              <a:rPr lang="zh-CN" altLang="en-US" b="1" dirty="0">
                <a:solidFill>
                  <a:srgbClr val="000000"/>
                </a:solidFill>
                <a:latin typeface="Arial" panose="020B0604020202020204" pitchFamily="34" charset="0"/>
              </a:rPr>
              <a:t>课前：学生完成情景问题</a:t>
            </a:r>
          </a:p>
        </p:txBody>
      </p:sp>
      <p:sp>
        <p:nvSpPr>
          <p:cNvPr id="8" name="KSO_Shape">
            <a:extLst>
              <a:ext uri="{FF2B5EF4-FFF2-40B4-BE49-F238E27FC236}">
                <a16:creationId xmlns:a16="http://schemas.microsoft.com/office/drawing/2014/main" id="{C07EE7E4-68A6-4A4C-8DC1-5B5EA866B14C}"/>
              </a:ext>
            </a:extLst>
          </p:cNvPr>
          <p:cNvSpPr/>
          <p:nvPr/>
        </p:nvSpPr>
        <p:spPr>
          <a:xfrm>
            <a:off x="657036" y="191114"/>
            <a:ext cx="3148419" cy="619444"/>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三</a:t>
            </a:r>
            <a:r>
              <a:rPr lang="zh-CN" altLang="zh-CN" sz="2700" b="1" dirty="0">
                <a:solidFill>
                  <a:srgbClr val="0070C0"/>
                </a:solidFill>
                <a:latin typeface="+mj-ea"/>
                <a:ea typeface="+mj-ea"/>
                <a:sym typeface="+mn-ea"/>
              </a:rPr>
              <a:t>）</a:t>
            </a:r>
            <a:r>
              <a:rPr lang="zh-CN" altLang="en-US" sz="2800" b="1" dirty="0">
                <a:solidFill>
                  <a:schemeClr val="tx1"/>
                </a:solidFill>
                <a:latin typeface="+mn-ea"/>
              </a:rPr>
              <a:t>案例解读</a:t>
            </a:r>
            <a:endParaRPr lang="zh-CN" altLang="en-US" sz="2700" b="1" dirty="0">
              <a:solidFill>
                <a:schemeClr val="tx1"/>
              </a:solidFill>
              <a:latin typeface="+mj-ea"/>
              <a:ea typeface="+mj-ea"/>
            </a:endParaRPr>
          </a:p>
        </p:txBody>
      </p:sp>
      <p:sp>
        <p:nvSpPr>
          <p:cNvPr id="9" name="KSO_Shape">
            <a:extLst>
              <a:ext uri="{FF2B5EF4-FFF2-40B4-BE49-F238E27FC236}">
                <a16:creationId xmlns:a16="http://schemas.microsoft.com/office/drawing/2014/main" id="{E0923F9A-0877-4CD5-B3AA-F306259305F4}"/>
              </a:ext>
            </a:extLst>
          </p:cNvPr>
          <p:cNvSpPr/>
          <p:nvPr/>
        </p:nvSpPr>
        <p:spPr bwMode="auto">
          <a:xfrm>
            <a:off x="319858" y="84848"/>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10" name="文本框 9">
            <a:extLst>
              <a:ext uri="{FF2B5EF4-FFF2-40B4-BE49-F238E27FC236}">
                <a16:creationId xmlns:a16="http://schemas.microsoft.com/office/drawing/2014/main" id="{9CC540BD-9DF0-45E6-8DE4-ABAB097085EE}"/>
              </a:ext>
            </a:extLst>
          </p:cNvPr>
          <p:cNvSpPr txBox="1"/>
          <p:nvPr/>
        </p:nvSpPr>
        <p:spPr>
          <a:xfrm>
            <a:off x="445001" y="957670"/>
            <a:ext cx="8697826" cy="830997"/>
          </a:xfrm>
          <a:prstGeom prst="rect">
            <a:avLst/>
          </a:prstGeom>
          <a:noFill/>
        </p:spPr>
        <p:txBody>
          <a:bodyPr wrap="square" rtlCol="0">
            <a:spAutoFit/>
          </a:bodyPr>
          <a:lstStyle/>
          <a:p>
            <a:r>
              <a:rPr lang="en-US" altLang="zh-CN" sz="2400" b="1" dirty="0"/>
              <a:t>2.</a:t>
            </a:r>
            <a:r>
              <a:rPr lang="zh-CN" altLang="en-US" sz="2400" b="1" dirty="0"/>
              <a:t>复习课案例：</a:t>
            </a:r>
            <a:endParaRPr lang="en-US" altLang="zh-CN" sz="2400" b="1" dirty="0"/>
          </a:p>
          <a:p>
            <a:r>
              <a:rPr lang="zh-CN" altLang="en-US" sz="2400" b="1" dirty="0"/>
              <a:t>万静</a:t>
            </a:r>
            <a:r>
              <a:rPr lang="en-US" altLang="zh-CN" sz="2400" b="1" dirty="0"/>
              <a:t>——</a:t>
            </a:r>
            <a:r>
              <a:rPr lang="zh-CN" altLang="en-US" sz="2400" b="1" dirty="0">
                <a:solidFill>
                  <a:srgbClr val="C00000"/>
                </a:solidFill>
                <a:latin typeface="楷体" panose="02010609060101010101" pitchFamily="49" charset="-122"/>
                <a:ea typeface="楷体" panose="02010609060101010101" pitchFamily="49" charset="-122"/>
              </a:rPr>
              <a:t>数学问题探究：</a:t>
            </a:r>
            <a:r>
              <a:rPr lang="en-US" altLang="zh-CN" sz="2400" b="1" dirty="0">
                <a:solidFill>
                  <a:srgbClr val="C00000"/>
                </a:solidFill>
                <a:latin typeface="楷体" panose="02010609060101010101" pitchFamily="49" charset="-122"/>
                <a:ea typeface="楷体" panose="02010609060101010101" pitchFamily="49" charset="-122"/>
              </a:rPr>
              <a:t>《</a:t>
            </a:r>
            <a:r>
              <a:rPr lang="zh-CN" altLang="en-US" sz="2400" b="1" dirty="0">
                <a:solidFill>
                  <a:srgbClr val="C00000"/>
                </a:solidFill>
                <a:latin typeface="楷体" panose="02010609060101010101" pitchFamily="49" charset="-122"/>
                <a:ea typeface="楷体" panose="02010609060101010101" pitchFamily="49" charset="-122"/>
              </a:rPr>
              <a:t>发现、论证、表达</a:t>
            </a:r>
            <a:r>
              <a:rPr lang="en-US" altLang="zh-CN" sz="2400" b="1" dirty="0">
                <a:solidFill>
                  <a:srgbClr val="C00000"/>
                </a:solidFill>
                <a:latin typeface="楷体" panose="02010609060101010101" pitchFamily="49" charset="-122"/>
                <a:ea typeface="楷体" panose="02010609060101010101" pitchFamily="49" charset="-122"/>
              </a:rPr>
              <a:t>》</a:t>
            </a:r>
            <a:endParaRPr lang="zh-CN" altLang="en-US" sz="2400" b="1" dirty="0"/>
          </a:p>
        </p:txBody>
      </p:sp>
    </p:spTree>
    <p:extLst>
      <p:ext uri="{BB962C8B-B14F-4D97-AF65-F5344CB8AC3E}">
        <p14:creationId xmlns:p14="http://schemas.microsoft.com/office/powerpoint/2010/main" val="3304607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KSO_Shape">
            <a:extLst>
              <a:ext uri="{FF2B5EF4-FFF2-40B4-BE49-F238E27FC236}">
                <a16:creationId xmlns:a16="http://schemas.microsoft.com/office/drawing/2014/main" id="{61AE2580-2B30-43A7-BAA1-BA18907BA9D3}"/>
              </a:ext>
            </a:extLst>
          </p:cNvPr>
          <p:cNvSpPr/>
          <p:nvPr/>
        </p:nvSpPr>
        <p:spPr>
          <a:xfrm>
            <a:off x="657036" y="191114"/>
            <a:ext cx="3148419" cy="619444"/>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三</a:t>
            </a:r>
            <a:r>
              <a:rPr lang="zh-CN" altLang="zh-CN" sz="2700" b="1" dirty="0">
                <a:solidFill>
                  <a:srgbClr val="0070C0"/>
                </a:solidFill>
                <a:latin typeface="+mj-ea"/>
                <a:ea typeface="+mj-ea"/>
                <a:sym typeface="+mn-ea"/>
              </a:rPr>
              <a:t>）</a:t>
            </a:r>
            <a:r>
              <a:rPr lang="zh-CN" altLang="en-US" sz="2800" b="1" dirty="0">
                <a:solidFill>
                  <a:schemeClr val="tx1"/>
                </a:solidFill>
                <a:latin typeface="+mn-ea"/>
              </a:rPr>
              <a:t>案例解读</a:t>
            </a:r>
            <a:endParaRPr lang="zh-CN" altLang="en-US" sz="2700" b="1" dirty="0">
              <a:solidFill>
                <a:schemeClr val="tx1"/>
              </a:solidFill>
              <a:latin typeface="+mj-ea"/>
              <a:ea typeface="+mj-ea"/>
            </a:endParaRPr>
          </a:p>
        </p:txBody>
      </p:sp>
      <p:sp>
        <p:nvSpPr>
          <p:cNvPr id="9" name="KSO_Shape">
            <a:extLst>
              <a:ext uri="{FF2B5EF4-FFF2-40B4-BE49-F238E27FC236}">
                <a16:creationId xmlns:a16="http://schemas.microsoft.com/office/drawing/2014/main" id="{DA201A8D-8AF4-4E2D-8955-BAED658DE094}"/>
              </a:ext>
            </a:extLst>
          </p:cNvPr>
          <p:cNvSpPr/>
          <p:nvPr/>
        </p:nvSpPr>
        <p:spPr bwMode="auto">
          <a:xfrm>
            <a:off x="319858" y="84848"/>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10" name="文本框 9">
            <a:extLst>
              <a:ext uri="{FF2B5EF4-FFF2-40B4-BE49-F238E27FC236}">
                <a16:creationId xmlns:a16="http://schemas.microsoft.com/office/drawing/2014/main" id="{DC830AF3-CA32-453A-8269-754C53F83079}"/>
              </a:ext>
            </a:extLst>
          </p:cNvPr>
          <p:cNvSpPr txBox="1"/>
          <p:nvPr/>
        </p:nvSpPr>
        <p:spPr>
          <a:xfrm>
            <a:off x="445001" y="957670"/>
            <a:ext cx="8697826" cy="830997"/>
          </a:xfrm>
          <a:prstGeom prst="rect">
            <a:avLst/>
          </a:prstGeom>
          <a:noFill/>
        </p:spPr>
        <p:txBody>
          <a:bodyPr wrap="square" rtlCol="0">
            <a:spAutoFit/>
          </a:bodyPr>
          <a:lstStyle/>
          <a:p>
            <a:r>
              <a:rPr lang="en-US" altLang="zh-CN" sz="2400" b="1" dirty="0"/>
              <a:t>2.</a:t>
            </a:r>
            <a:r>
              <a:rPr lang="zh-CN" altLang="en-US" sz="2400" b="1" dirty="0"/>
              <a:t>复习课案例：</a:t>
            </a:r>
            <a:endParaRPr lang="en-US" altLang="zh-CN" sz="2400" b="1" dirty="0"/>
          </a:p>
          <a:p>
            <a:r>
              <a:rPr lang="zh-CN" altLang="en-US" sz="2400" b="1" dirty="0"/>
              <a:t>万静</a:t>
            </a:r>
            <a:r>
              <a:rPr lang="en-US" altLang="zh-CN" sz="2400" b="1" dirty="0"/>
              <a:t>——</a:t>
            </a:r>
            <a:r>
              <a:rPr lang="zh-CN" altLang="en-US" sz="2400" b="1" dirty="0">
                <a:solidFill>
                  <a:srgbClr val="C00000"/>
                </a:solidFill>
                <a:latin typeface="楷体" panose="02010609060101010101" pitchFamily="49" charset="-122"/>
                <a:ea typeface="楷体" panose="02010609060101010101" pitchFamily="49" charset="-122"/>
              </a:rPr>
              <a:t>数学问题探究：</a:t>
            </a:r>
            <a:r>
              <a:rPr lang="en-US" altLang="zh-CN" sz="2400" b="1" dirty="0">
                <a:solidFill>
                  <a:srgbClr val="C00000"/>
                </a:solidFill>
                <a:latin typeface="楷体" panose="02010609060101010101" pitchFamily="49" charset="-122"/>
                <a:ea typeface="楷体" panose="02010609060101010101" pitchFamily="49" charset="-122"/>
              </a:rPr>
              <a:t>《</a:t>
            </a:r>
            <a:r>
              <a:rPr lang="zh-CN" altLang="en-US" sz="2400" b="1" dirty="0">
                <a:solidFill>
                  <a:srgbClr val="C00000"/>
                </a:solidFill>
                <a:latin typeface="楷体" panose="02010609060101010101" pitchFamily="49" charset="-122"/>
                <a:ea typeface="楷体" panose="02010609060101010101" pitchFamily="49" charset="-122"/>
              </a:rPr>
              <a:t>发现、论证、表达</a:t>
            </a:r>
            <a:r>
              <a:rPr lang="en-US" altLang="zh-CN" sz="2400" b="1" dirty="0">
                <a:solidFill>
                  <a:srgbClr val="C00000"/>
                </a:solidFill>
                <a:latin typeface="楷体" panose="02010609060101010101" pitchFamily="49" charset="-122"/>
                <a:ea typeface="楷体" panose="02010609060101010101" pitchFamily="49" charset="-122"/>
              </a:rPr>
              <a:t>》</a:t>
            </a:r>
            <a:endParaRPr lang="zh-CN" altLang="en-US" sz="2400" b="1" dirty="0"/>
          </a:p>
        </p:txBody>
      </p:sp>
      <p:pic>
        <p:nvPicPr>
          <p:cNvPr id="11" name="图片 10">
            <a:extLst>
              <a:ext uri="{FF2B5EF4-FFF2-40B4-BE49-F238E27FC236}">
                <a16:creationId xmlns:a16="http://schemas.microsoft.com/office/drawing/2014/main" id="{E4AEF07C-52C6-4D9B-9B44-570E4777D94F}"/>
              </a:ext>
            </a:extLst>
          </p:cNvPr>
          <p:cNvPicPr>
            <a:picLocks noChangeAspect="1"/>
          </p:cNvPicPr>
          <p:nvPr/>
        </p:nvPicPr>
        <p:blipFill>
          <a:blip r:embed="rId2"/>
          <a:stretch>
            <a:fillRect/>
          </a:stretch>
        </p:blipFill>
        <p:spPr>
          <a:xfrm>
            <a:off x="962001" y="1836794"/>
            <a:ext cx="6883755" cy="2317531"/>
          </a:xfrm>
          <a:prstGeom prst="rect">
            <a:avLst/>
          </a:prstGeom>
        </p:spPr>
      </p:pic>
      <p:grpSp>
        <p:nvGrpSpPr>
          <p:cNvPr id="13" name="组合 12">
            <a:extLst>
              <a:ext uri="{FF2B5EF4-FFF2-40B4-BE49-F238E27FC236}">
                <a16:creationId xmlns:a16="http://schemas.microsoft.com/office/drawing/2014/main" id="{94AEA38B-5797-4E49-BB91-7A7F365D499E}"/>
              </a:ext>
            </a:extLst>
          </p:cNvPr>
          <p:cNvGrpSpPr/>
          <p:nvPr/>
        </p:nvGrpSpPr>
        <p:grpSpPr>
          <a:xfrm>
            <a:off x="322845" y="1836794"/>
            <a:ext cx="715618" cy="619444"/>
            <a:chOff x="238694" y="902278"/>
            <a:chExt cx="715618" cy="619444"/>
          </a:xfrm>
        </p:grpSpPr>
        <p:sp>
          <p:nvSpPr>
            <p:cNvPr id="14" name="流程图: 接点 13">
              <a:extLst>
                <a:ext uri="{FF2B5EF4-FFF2-40B4-BE49-F238E27FC236}">
                  <a16:creationId xmlns:a16="http://schemas.microsoft.com/office/drawing/2014/main" id="{3331E612-6E5E-49B0-8AC3-DB893827041F}"/>
                </a:ext>
              </a:extLst>
            </p:cNvPr>
            <p:cNvSpPr/>
            <p:nvPr/>
          </p:nvSpPr>
          <p:spPr>
            <a:xfrm>
              <a:off x="238694" y="902278"/>
              <a:ext cx="715618" cy="619444"/>
            </a:xfrm>
            <a:prstGeom prst="flowChartConnector">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EAFE88DC-C67C-4BCD-A3DD-293EF64B6883}"/>
                </a:ext>
              </a:extLst>
            </p:cNvPr>
            <p:cNvSpPr txBox="1"/>
            <p:nvPr/>
          </p:nvSpPr>
          <p:spPr>
            <a:xfrm>
              <a:off x="360850" y="933372"/>
              <a:ext cx="317897" cy="461665"/>
            </a:xfrm>
            <a:prstGeom prst="rect">
              <a:avLst/>
            </a:prstGeom>
            <a:noFill/>
          </p:spPr>
          <p:txBody>
            <a:bodyPr wrap="square" rtlCol="0">
              <a:spAutoFit/>
            </a:bodyPr>
            <a:lstStyle/>
            <a:p>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a:t>
              </a:r>
            </a:p>
          </p:txBody>
        </p:sp>
      </p:grpSp>
      <p:sp>
        <p:nvSpPr>
          <p:cNvPr id="16" name="文本框 15">
            <a:extLst>
              <a:ext uri="{FF2B5EF4-FFF2-40B4-BE49-F238E27FC236}">
                <a16:creationId xmlns:a16="http://schemas.microsoft.com/office/drawing/2014/main" id="{7934ED53-74E5-4227-8970-0D5EB9F76092}"/>
              </a:ext>
            </a:extLst>
          </p:cNvPr>
          <p:cNvSpPr txBox="1"/>
          <p:nvPr/>
        </p:nvSpPr>
        <p:spPr>
          <a:xfrm>
            <a:off x="510363" y="5159069"/>
            <a:ext cx="7950994" cy="1631216"/>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a:spAutoFit/>
          </a:bodyPr>
          <a:lstStyle/>
          <a:p>
            <a:pPr>
              <a:defRPr/>
            </a:pPr>
            <a:r>
              <a:rPr lang="zh-CN" altLang="en-US" dirty="0">
                <a:solidFill>
                  <a:srgbClr val="FF0000"/>
                </a:solidFill>
                <a:latin typeface="楷体" panose="02010609060101010101" pitchFamily="49" charset="-122"/>
                <a:ea typeface="楷体" panose="02010609060101010101" pitchFamily="49" charset="-122"/>
              </a:rPr>
              <a:t>操作说明：</a:t>
            </a:r>
            <a:r>
              <a:rPr lang="zh-CN" altLang="zh-CN" sz="2000" b="1" dirty="0">
                <a:latin typeface="楷体" panose="02010609060101010101" pitchFamily="49" charset="-122"/>
                <a:ea typeface="楷体" panose="02010609060101010101" pitchFamily="49" charset="-122"/>
              </a:rPr>
              <a:t>在</a:t>
            </a:r>
            <a:r>
              <a:rPr lang="en-US" altLang="zh-CN" sz="2000" b="1" dirty="0">
                <a:latin typeface="楷体" panose="02010609060101010101" pitchFamily="49" charset="-122"/>
                <a:ea typeface="楷体" panose="02010609060101010101" pitchFamily="49" charset="-122"/>
              </a:rPr>
              <a:t>PPT</a:t>
            </a:r>
            <a:r>
              <a:rPr lang="zh-CN" altLang="zh-CN" sz="2000" b="1" dirty="0">
                <a:latin typeface="楷体" panose="02010609060101010101" pitchFamily="49" charset="-122"/>
                <a:ea typeface="楷体" panose="02010609060101010101" pitchFamily="49" charset="-122"/>
              </a:rPr>
              <a:t>上显示，同时教师做一个简要的陈述即可！</a:t>
            </a:r>
          </a:p>
          <a:p>
            <a:r>
              <a:rPr lang="zh-CN" altLang="en-US" dirty="0">
                <a:solidFill>
                  <a:srgbClr val="FF0000"/>
                </a:solidFill>
                <a:latin typeface="楷体" panose="02010609060101010101" pitchFamily="49" charset="-122"/>
                <a:ea typeface="楷体" panose="02010609060101010101" pitchFamily="49" charset="-122"/>
              </a:rPr>
              <a:t>设计意图：</a:t>
            </a:r>
            <a:r>
              <a:rPr lang="zh-CN" altLang="zh-CN" sz="2000" b="1" dirty="0">
                <a:solidFill>
                  <a:schemeClr val="tx1"/>
                </a:solidFill>
                <a:latin typeface="楷体" panose="02010609060101010101" pitchFamily="49" charset="-122"/>
                <a:ea typeface="楷体" panose="02010609060101010101" pitchFamily="49" charset="-122"/>
              </a:rPr>
              <a:t>情境引入，让学生体会数学的诸多问题均源之于生活，我们需要发现问题的眼睛，在此基础上如何论证以及表达往往是我们容易忽略的，这应该是我们大家需要努力的</a:t>
            </a:r>
          </a:p>
          <a:p>
            <a:r>
              <a:rPr lang="zh-CN" altLang="zh-CN" sz="2000" b="1" dirty="0">
                <a:solidFill>
                  <a:schemeClr val="tx1"/>
                </a:solidFill>
                <a:latin typeface="楷体" panose="02010609060101010101" pitchFamily="49" charset="-122"/>
                <a:ea typeface="楷体" panose="02010609060101010101" pitchFamily="49" charset="-122"/>
              </a:rPr>
              <a:t>方向！</a:t>
            </a:r>
          </a:p>
        </p:txBody>
      </p:sp>
      <p:pic>
        <p:nvPicPr>
          <p:cNvPr id="12" name="图片 11">
            <a:extLst>
              <a:ext uri="{FF2B5EF4-FFF2-40B4-BE49-F238E27FC236}">
                <a16:creationId xmlns:a16="http://schemas.microsoft.com/office/drawing/2014/main" id="{770EA320-6430-414E-880D-A161758F130D}"/>
              </a:ext>
            </a:extLst>
          </p:cNvPr>
          <p:cNvPicPr>
            <a:picLocks noChangeAspect="1"/>
          </p:cNvPicPr>
          <p:nvPr/>
        </p:nvPicPr>
        <p:blipFill>
          <a:blip r:embed="rId3"/>
          <a:stretch>
            <a:fillRect/>
          </a:stretch>
        </p:blipFill>
        <p:spPr>
          <a:xfrm>
            <a:off x="5088641" y="3810000"/>
            <a:ext cx="2655471" cy="1232452"/>
          </a:xfrm>
          <a:prstGeom prst="rect">
            <a:avLst/>
          </a:prstGeom>
        </p:spPr>
      </p:pic>
    </p:spTree>
    <p:extLst>
      <p:ext uri="{BB962C8B-B14F-4D97-AF65-F5344CB8AC3E}">
        <p14:creationId xmlns:p14="http://schemas.microsoft.com/office/powerpoint/2010/main" val="20855157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1EFD7A1-3436-4E88-8B39-CFAAAED8DE05}"/>
              </a:ext>
            </a:extLst>
          </p:cNvPr>
          <p:cNvPicPr>
            <a:picLocks noChangeAspect="1"/>
          </p:cNvPicPr>
          <p:nvPr/>
        </p:nvPicPr>
        <p:blipFill>
          <a:blip r:embed="rId2"/>
          <a:stretch>
            <a:fillRect/>
          </a:stretch>
        </p:blipFill>
        <p:spPr>
          <a:xfrm>
            <a:off x="665106" y="1281510"/>
            <a:ext cx="7527004" cy="2672747"/>
          </a:xfrm>
          <a:prstGeom prst="rect">
            <a:avLst/>
          </a:prstGeom>
        </p:spPr>
      </p:pic>
      <p:pic>
        <p:nvPicPr>
          <p:cNvPr id="5" name="图片 4">
            <a:extLst>
              <a:ext uri="{FF2B5EF4-FFF2-40B4-BE49-F238E27FC236}">
                <a16:creationId xmlns:a16="http://schemas.microsoft.com/office/drawing/2014/main" id="{FC91E7ED-9096-42D5-AD3A-F59CEBB25C2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6025863" y="4020528"/>
            <a:ext cx="2943064" cy="2668302"/>
          </a:xfrm>
          <a:prstGeom prst="rect">
            <a:avLst/>
          </a:prstGeom>
          <a:noFill/>
          <a:ln>
            <a:noFill/>
          </a:ln>
        </p:spPr>
      </p:pic>
      <p:sp>
        <p:nvSpPr>
          <p:cNvPr id="8" name="文本框 7">
            <a:extLst>
              <a:ext uri="{FF2B5EF4-FFF2-40B4-BE49-F238E27FC236}">
                <a16:creationId xmlns:a16="http://schemas.microsoft.com/office/drawing/2014/main" id="{8891D3A6-044A-4CD9-8A0E-AE6C6C3617BB}"/>
              </a:ext>
            </a:extLst>
          </p:cNvPr>
          <p:cNvSpPr txBox="1"/>
          <p:nvPr/>
        </p:nvSpPr>
        <p:spPr>
          <a:xfrm>
            <a:off x="581864" y="4103507"/>
            <a:ext cx="5403011" cy="2585323"/>
          </a:xfrm>
          <a:prstGeom prst="rect">
            <a:avLst/>
          </a:prstGeom>
          <a:noFill/>
          <a:ln>
            <a:solidFill>
              <a:srgbClr val="C00000"/>
            </a:solidFill>
          </a:ln>
        </p:spPr>
        <p:txBody>
          <a:bodyPr wrap="square" rtlCol="0">
            <a:spAutoFit/>
          </a:bodyPr>
          <a:lstStyle/>
          <a:p>
            <a:r>
              <a:rPr lang="zh-CN" altLang="zh-CN" dirty="0">
                <a:solidFill>
                  <a:srgbClr val="FF0000"/>
                </a:solidFill>
                <a:latin typeface="楷体" panose="02010609060101010101" pitchFamily="49" charset="-122"/>
                <a:ea typeface="楷体" panose="02010609060101010101" pitchFamily="49" charset="-122"/>
              </a:rPr>
              <a:t>操作说明：</a:t>
            </a:r>
            <a:r>
              <a:rPr lang="zh-CN" altLang="zh-CN" dirty="0">
                <a:latin typeface="楷体" panose="02010609060101010101" pitchFamily="49" charset="-122"/>
                <a:ea typeface="楷体" panose="02010609060101010101" pitchFamily="49" charset="-122"/>
              </a:rPr>
              <a:t>该内容学生课前已经做了较为深入的探究，要求学生将探究的结果做成微课，上课的时候播放给大家看，就学生的讲解情况，研究的深入程度进行实时的点拨，并对学生的表达情况进行点评！</a:t>
            </a:r>
            <a:endParaRPr lang="en-US" altLang="zh-CN" dirty="0">
              <a:latin typeface="楷体" panose="02010609060101010101" pitchFamily="49" charset="-122"/>
              <a:ea typeface="楷体" panose="02010609060101010101" pitchFamily="49" charset="-122"/>
            </a:endParaRPr>
          </a:p>
          <a:p>
            <a:r>
              <a:rPr lang="zh-CN" altLang="en-US" dirty="0">
                <a:solidFill>
                  <a:srgbClr val="FF0000"/>
                </a:solidFill>
                <a:ea typeface="华文楷体" panose="02010600040101010101" pitchFamily="2" charset="-122"/>
              </a:rPr>
              <a:t>设计意图：</a:t>
            </a:r>
            <a:r>
              <a:rPr lang="zh-CN" altLang="zh-CN" dirty="0">
                <a:latin typeface="楷体" panose="02010609060101010101" pitchFamily="49" charset="-122"/>
                <a:ea typeface="楷体" panose="02010609060101010101" pitchFamily="49" charset="-122"/>
              </a:rPr>
              <a:t>让学生体会到数学问题均源自于生活，在操作实践中感悟数学的美，培养学生的探究能力，在实践中寻求变化中的不变量，充分暴露学生的思维过程，学生学会拨开云雾见青天的本领，在动态过程中认清问题的本质，寻求解决问题的策略。</a:t>
            </a:r>
          </a:p>
        </p:txBody>
      </p:sp>
      <p:sp>
        <p:nvSpPr>
          <p:cNvPr id="10" name="矩形 9">
            <a:extLst>
              <a:ext uri="{FF2B5EF4-FFF2-40B4-BE49-F238E27FC236}">
                <a16:creationId xmlns:a16="http://schemas.microsoft.com/office/drawing/2014/main" id="{363BD25E-6885-44E7-B14C-76F94237ECED}"/>
              </a:ext>
            </a:extLst>
          </p:cNvPr>
          <p:cNvSpPr/>
          <p:nvPr/>
        </p:nvSpPr>
        <p:spPr>
          <a:xfrm>
            <a:off x="849262" y="912178"/>
            <a:ext cx="1107996" cy="369332"/>
          </a:xfrm>
          <a:prstGeom prst="rect">
            <a:avLst/>
          </a:prstGeom>
        </p:spPr>
        <p:txBody>
          <a:bodyPr wrap="none">
            <a:spAutoFit/>
          </a:bodyPr>
          <a:lstStyle/>
          <a:p>
            <a:r>
              <a:rPr lang="zh-CN" altLang="en-US" b="1" dirty="0"/>
              <a:t>问题回顾</a:t>
            </a:r>
          </a:p>
        </p:txBody>
      </p:sp>
      <p:grpSp>
        <p:nvGrpSpPr>
          <p:cNvPr id="11" name="组合 10">
            <a:extLst>
              <a:ext uri="{FF2B5EF4-FFF2-40B4-BE49-F238E27FC236}">
                <a16:creationId xmlns:a16="http://schemas.microsoft.com/office/drawing/2014/main" id="{A8E7DFBB-8C66-4959-9554-D3321CADCB60}"/>
              </a:ext>
            </a:extLst>
          </p:cNvPr>
          <p:cNvGrpSpPr/>
          <p:nvPr/>
        </p:nvGrpSpPr>
        <p:grpSpPr>
          <a:xfrm>
            <a:off x="41566" y="857406"/>
            <a:ext cx="715618" cy="619444"/>
            <a:chOff x="238694" y="902278"/>
            <a:chExt cx="715618" cy="619444"/>
          </a:xfrm>
        </p:grpSpPr>
        <p:sp>
          <p:nvSpPr>
            <p:cNvPr id="12" name="流程图: 接点 11">
              <a:extLst>
                <a:ext uri="{FF2B5EF4-FFF2-40B4-BE49-F238E27FC236}">
                  <a16:creationId xmlns:a16="http://schemas.microsoft.com/office/drawing/2014/main" id="{EF43F4F0-C6CC-42C3-9442-6940DE940BBD}"/>
                </a:ext>
              </a:extLst>
            </p:cNvPr>
            <p:cNvSpPr/>
            <p:nvPr/>
          </p:nvSpPr>
          <p:spPr>
            <a:xfrm>
              <a:off x="238694" y="902278"/>
              <a:ext cx="715618" cy="619444"/>
            </a:xfrm>
            <a:prstGeom prst="flowChartConnector">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97138AD-22A4-4BFB-980E-6CF90CD3948E}"/>
                </a:ext>
              </a:extLst>
            </p:cNvPr>
            <p:cNvSpPr txBox="1"/>
            <p:nvPr/>
          </p:nvSpPr>
          <p:spPr>
            <a:xfrm>
              <a:off x="360850" y="933372"/>
              <a:ext cx="317897" cy="461665"/>
            </a:xfrm>
            <a:prstGeom prst="rect">
              <a:avLst/>
            </a:prstGeom>
            <a:noFill/>
          </p:spPr>
          <p:txBody>
            <a:bodyPr wrap="square" rtlCol="0">
              <a:spAutoFit/>
            </a:bodyPr>
            <a:lstStyle/>
            <a:p>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a:t>
              </a:r>
            </a:p>
          </p:txBody>
        </p:sp>
      </p:grpSp>
      <p:sp>
        <p:nvSpPr>
          <p:cNvPr id="14" name="KSO_Shape">
            <a:extLst>
              <a:ext uri="{FF2B5EF4-FFF2-40B4-BE49-F238E27FC236}">
                <a16:creationId xmlns:a16="http://schemas.microsoft.com/office/drawing/2014/main" id="{B00A0357-B4B8-4A0A-BB16-0EF29ED02972}"/>
              </a:ext>
            </a:extLst>
          </p:cNvPr>
          <p:cNvSpPr/>
          <p:nvPr/>
        </p:nvSpPr>
        <p:spPr>
          <a:xfrm>
            <a:off x="383048" y="202785"/>
            <a:ext cx="3148419" cy="619444"/>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三</a:t>
            </a:r>
            <a:r>
              <a:rPr lang="zh-CN" altLang="zh-CN" sz="2700" b="1" dirty="0">
                <a:solidFill>
                  <a:srgbClr val="0070C0"/>
                </a:solidFill>
                <a:latin typeface="+mj-ea"/>
                <a:ea typeface="+mj-ea"/>
                <a:sym typeface="+mn-ea"/>
              </a:rPr>
              <a:t>）</a:t>
            </a:r>
            <a:r>
              <a:rPr lang="zh-CN" altLang="en-US" sz="2800" b="1" dirty="0">
                <a:solidFill>
                  <a:schemeClr val="tx1"/>
                </a:solidFill>
                <a:latin typeface="+mn-ea"/>
              </a:rPr>
              <a:t>案例解读</a:t>
            </a:r>
            <a:endParaRPr lang="zh-CN" altLang="en-US" sz="2700" b="1" dirty="0">
              <a:solidFill>
                <a:schemeClr val="tx1"/>
              </a:solidFill>
              <a:latin typeface="+mj-ea"/>
              <a:ea typeface="+mj-ea"/>
            </a:endParaRPr>
          </a:p>
        </p:txBody>
      </p:sp>
      <p:sp>
        <p:nvSpPr>
          <p:cNvPr id="15" name="KSO_Shape">
            <a:extLst>
              <a:ext uri="{FF2B5EF4-FFF2-40B4-BE49-F238E27FC236}">
                <a16:creationId xmlns:a16="http://schemas.microsoft.com/office/drawing/2014/main" id="{9738A834-340E-4F15-B89F-845B91231D03}"/>
              </a:ext>
            </a:extLst>
          </p:cNvPr>
          <p:cNvSpPr/>
          <p:nvPr/>
        </p:nvSpPr>
        <p:spPr bwMode="auto">
          <a:xfrm>
            <a:off x="45870" y="96519"/>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Tree>
    <p:extLst>
      <p:ext uri="{BB962C8B-B14F-4D97-AF65-F5344CB8AC3E}">
        <p14:creationId xmlns:p14="http://schemas.microsoft.com/office/powerpoint/2010/main" val="1342903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A08C03C9-752E-4149-BB48-5F8A9937B0B2}"/>
              </a:ext>
            </a:extLst>
          </p:cNvPr>
          <p:cNvSpPr txBox="1"/>
          <p:nvPr/>
        </p:nvSpPr>
        <p:spPr>
          <a:xfrm>
            <a:off x="2040542" y="1046196"/>
            <a:ext cx="8192779" cy="369332"/>
          </a:xfrm>
          <a:prstGeom prst="rect">
            <a:avLst/>
          </a:prstGeom>
          <a:noFill/>
        </p:spPr>
        <p:txBody>
          <a:bodyPr wrap="square" rtlCol="0">
            <a:spAutoFit/>
          </a:bodyPr>
          <a:lstStyle/>
          <a:p>
            <a:r>
              <a:rPr lang="en-US" altLang="zh-CN" dirty="0"/>
              <a:t>——</a:t>
            </a:r>
            <a:r>
              <a:rPr lang="zh-CN" altLang="en-US" b="1" dirty="0"/>
              <a:t>学生微课展示</a:t>
            </a:r>
          </a:p>
        </p:txBody>
      </p:sp>
      <p:sp>
        <p:nvSpPr>
          <p:cNvPr id="7" name="矩形 6">
            <a:extLst>
              <a:ext uri="{FF2B5EF4-FFF2-40B4-BE49-F238E27FC236}">
                <a16:creationId xmlns:a16="http://schemas.microsoft.com/office/drawing/2014/main" id="{85563CBF-905B-4CE6-82A5-B4891F65715D}"/>
              </a:ext>
            </a:extLst>
          </p:cNvPr>
          <p:cNvSpPr/>
          <p:nvPr/>
        </p:nvSpPr>
        <p:spPr>
          <a:xfrm>
            <a:off x="998807" y="1032677"/>
            <a:ext cx="1107996" cy="369332"/>
          </a:xfrm>
          <a:prstGeom prst="rect">
            <a:avLst/>
          </a:prstGeom>
        </p:spPr>
        <p:txBody>
          <a:bodyPr wrap="none">
            <a:spAutoFit/>
          </a:bodyPr>
          <a:lstStyle/>
          <a:p>
            <a:r>
              <a:rPr lang="zh-CN" altLang="en-US" b="1" dirty="0"/>
              <a:t>问题回顾</a:t>
            </a:r>
          </a:p>
        </p:txBody>
      </p:sp>
      <p:pic>
        <p:nvPicPr>
          <p:cNvPr id="8" name="图片 7">
            <a:extLst>
              <a:ext uri="{FF2B5EF4-FFF2-40B4-BE49-F238E27FC236}">
                <a16:creationId xmlns:a16="http://schemas.microsoft.com/office/drawing/2014/main" id="{C92DF906-7411-4399-B676-26BFC7F7E696}"/>
              </a:ext>
            </a:extLst>
          </p:cNvPr>
          <p:cNvPicPr>
            <a:picLocks noChangeAspect="1"/>
          </p:cNvPicPr>
          <p:nvPr/>
        </p:nvPicPr>
        <p:blipFill>
          <a:blip r:embed="rId2"/>
          <a:stretch>
            <a:fillRect/>
          </a:stretch>
        </p:blipFill>
        <p:spPr>
          <a:xfrm>
            <a:off x="681233" y="2175750"/>
            <a:ext cx="7686439" cy="4535099"/>
          </a:xfrm>
          <a:prstGeom prst="rect">
            <a:avLst/>
          </a:prstGeom>
        </p:spPr>
      </p:pic>
      <p:sp>
        <p:nvSpPr>
          <p:cNvPr id="10" name="文本框 9">
            <a:extLst>
              <a:ext uri="{FF2B5EF4-FFF2-40B4-BE49-F238E27FC236}">
                <a16:creationId xmlns:a16="http://schemas.microsoft.com/office/drawing/2014/main" id="{A7832EC6-CF62-46DF-9C38-2BA895CBB38D}"/>
              </a:ext>
            </a:extLst>
          </p:cNvPr>
          <p:cNvSpPr txBox="1"/>
          <p:nvPr/>
        </p:nvSpPr>
        <p:spPr>
          <a:xfrm>
            <a:off x="906042" y="1773163"/>
            <a:ext cx="3618411" cy="369332"/>
          </a:xfrm>
          <a:prstGeom prst="rect">
            <a:avLst/>
          </a:prstGeom>
          <a:noFill/>
        </p:spPr>
        <p:txBody>
          <a:bodyPr wrap="square" rtlCol="0">
            <a:spAutoFit/>
          </a:bodyPr>
          <a:lstStyle/>
          <a:p>
            <a:r>
              <a:rPr lang="zh-CN" altLang="en-US" b="1" dirty="0"/>
              <a:t>生</a:t>
            </a:r>
            <a:r>
              <a:rPr lang="en-US" altLang="zh-CN" b="1" dirty="0"/>
              <a:t>1</a:t>
            </a:r>
            <a:r>
              <a:rPr lang="zh-CN" altLang="en-US" b="1" dirty="0"/>
              <a:t>：对问题</a:t>
            </a:r>
            <a:r>
              <a:rPr lang="en-US" altLang="zh-CN" b="1" dirty="0"/>
              <a:t>4</a:t>
            </a:r>
            <a:r>
              <a:rPr lang="zh-CN" altLang="en-US" b="1" dirty="0"/>
              <a:t>进行分析</a:t>
            </a:r>
          </a:p>
        </p:txBody>
      </p:sp>
      <p:grpSp>
        <p:nvGrpSpPr>
          <p:cNvPr id="11" name="组合 10">
            <a:extLst>
              <a:ext uri="{FF2B5EF4-FFF2-40B4-BE49-F238E27FC236}">
                <a16:creationId xmlns:a16="http://schemas.microsoft.com/office/drawing/2014/main" id="{284BEF9B-45BD-48ED-B925-FAF80BF9A839}"/>
              </a:ext>
            </a:extLst>
          </p:cNvPr>
          <p:cNvGrpSpPr/>
          <p:nvPr/>
        </p:nvGrpSpPr>
        <p:grpSpPr>
          <a:xfrm>
            <a:off x="281457" y="947254"/>
            <a:ext cx="715618" cy="619444"/>
            <a:chOff x="238694" y="902278"/>
            <a:chExt cx="715618" cy="619444"/>
          </a:xfrm>
        </p:grpSpPr>
        <p:sp>
          <p:nvSpPr>
            <p:cNvPr id="12" name="流程图: 接点 11">
              <a:extLst>
                <a:ext uri="{FF2B5EF4-FFF2-40B4-BE49-F238E27FC236}">
                  <a16:creationId xmlns:a16="http://schemas.microsoft.com/office/drawing/2014/main" id="{B67F2E99-702C-43B0-864D-CCB12F2FBE06}"/>
                </a:ext>
              </a:extLst>
            </p:cNvPr>
            <p:cNvSpPr/>
            <p:nvPr/>
          </p:nvSpPr>
          <p:spPr>
            <a:xfrm>
              <a:off x="238694" y="902278"/>
              <a:ext cx="715618" cy="619444"/>
            </a:xfrm>
            <a:prstGeom prst="flowChartConnector">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id="{9F82D75D-20A2-4E37-BB00-2975D9534919}"/>
                </a:ext>
              </a:extLst>
            </p:cNvPr>
            <p:cNvSpPr txBox="1"/>
            <p:nvPr/>
          </p:nvSpPr>
          <p:spPr>
            <a:xfrm>
              <a:off x="360850" y="933372"/>
              <a:ext cx="317897" cy="461665"/>
            </a:xfrm>
            <a:prstGeom prst="rect">
              <a:avLst/>
            </a:prstGeom>
            <a:noFill/>
          </p:spPr>
          <p:txBody>
            <a:bodyPr wrap="square" rtlCol="0">
              <a:spAutoFit/>
            </a:bodyPr>
            <a:lstStyle/>
            <a:p>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a:t>
              </a:r>
            </a:p>
          </p:txBody>
        </p:sp>
      </p:grpSp>
      <p:sp>
        <p:nvSpPr>
          <p:cNvPr id="14" name="KSO_Shape">
            <a:extLst>
              <a:ext uri="{FF2B5EF4-FFF2-40B4-BE49-F238E27FC236}">
                <a16:creationId xmlns:a16="http://schemas.microsoft.com/office/drawing/2014/main" id="{E3DC6C2C-B086-48C9-9A26-A092973088E6}"/>
              </a:ext>
            </a:extLst>
          </p:cNvPr>
          <p:cNvSpPr/>
          <p:nvPr/>
        </p:nvSpPr>
        <p:spPr>
          <a:xfrm>
            <a:off x="581831" y="253417"/>
            <a:ext cx="3148419" cy="619444"/>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三</a:t>
            </a:r>
            <a:r>
              <a:rPr lang="zh-CN" altLang="zh-CN" sz="2700" b="1" dirty="0">
                <a:solidFill>
                  <a:srgbClr val="0070C0"/>
                </a:solidFill>
                <a:latin typeface="+mj-ea"/>
                <a:ea typeface="+mj-ea"/>
                <a:sym typeface="+mn-ea"/>
              </a:rPr>
              <a:t>）</a:t>
            </a:r>
            <a:r>
              <a:rPr lang="zh-CN" altLang="en-US" sz="2800" b="1" dirty="0">
                <a:solidFill>
                  <a:schemeClr val="tx1"/>
                </a:solidFill>
                <a:latin typeface="+mn-ea"/>
              </a:rPr>
              <a:t>案例解读</a:t>
            </a:r>
            <a:endParaRPr lang="zh-CN" altLang="en-US" sz="2700" b="1" dirty="0">
              <a:solidFill>
                <a:schemeClr val="tx1"/>
              </a:solidFill>
              <a:latin typeface="+mj-ea"/>
              <a:ea typeface="+mj-ea"/>
            </a:endParaRPr>
          </a:p>
        </p:txBody>
      </p:sp>
      <p:sp>
        <p:nvSpPr>
          <p:cNvPr id="15" name="KSO_Shape">
            <a:extLst>
              <a:ext uri="{FF2B5EF4-FFF2-40B4-BE49-F238E27FC236}">
                <a16:creationId xmlns:a16="http://schemas.microsoft.com/office/drawing/2014/main" id="{CCF4B462-5D99-4A73-908D-C8718C8F9E83}"/>
              </a:ext>
            </a:extLst>
          </p:cNvPr>
          <p:cNvSpPr/>
          <p:nvPr/>
        </p:nvSpPr>
        <p:spPr bwMode="auto">
          <a:xfrm>
            <a:off x="244653" y="147151"/>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Tree>
    <p:extLst>
      <p:ext uri="{BB962C8B-B14F-4D97-AF65-F5344CB8AC3E}">
        <p14:creationId xmlns:p14="http://schemas.microsoft.com/office/powerpoint/2010/main" val="391880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示 12"/>
          <p:cNvGraphicFramePr/>
          <p:nvPr>
            <p:extLst>
              <p:ext uri="{D42A27DB-BD31-4B8C-83A1-F6EECF244321}">
                <p14:modId xmlns:p14="http://schemas.microsoft.com/office/powerpoint/2010/main" val="1672269477"/>
              </p:ext>
            </p:extLst>
          </p:nvPr>
        </p:nvGraphicFramePr>
        <p:xfrm>
          <a:off x="1873650" y="1455216"/>
          <a:ext cx="6825850" cy="383688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MH_Other_1"/>
          <p:cNvSpPr txBox="1">
            <a:spLocks noChangeArrowheads="1"/>
          </p:cNvSpPr>
          <p:nvPr>
            <p:custDataLst>
              <p:tags r:id="rId1"/>
            </p:custDataLst>
          </p:nvPr>
        </p:nvSpPr>
        <p:spPr bwMode="auto">
          <a:xfrm>
            <a:off x="1969327" y="1923447"/>
            <a:ext cx="829597" cy="590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b="1" i="1" dirty="0">
                <a:solidFill>
                  <a:srgbClr val="0070C0"/>
                </a:solidFill>
                <a:latin typeface="黑体" panose="02010609060101010101" pitchFamily="49" charset="-122"/>
                <a:ea typeface="黑体" panose="02010609060101010101" pitchFamily="49" charset="-122"/>
                <a:cs typeface="Aharoni" panose="02010803020104030203" pitchFamily="2" charset="-79"/>
              </a:rPr>
              <a:t>（一）</a:t>
            </a:r>
          </a:p>
        </p:txBody>
      </p:sp>
      <p:pic>
        <p:nvPicPr>
          <p:cNvPr id="18" name="图片 17" descr="美丽的校园"/>
          <p:cNvPicPr>
            <a:picLocks noChangeAspect="1"/>
          </p:cNvPicPr>
          <p:nvPr/>
        </p:nvPicPr>
        <p:blipFill>
          <a:blip r:embed="rId10"/>
          <a:stretch>
            <a:fillRect/>
          </a:stretch>
        </p:blipFill>
        <p:spPr>
          <a:xfrm>
            <a:off x="-95250" y="2232979"/>
            <a:ext cx="2558465" cy="2281356"/>
          </a:xfrm>
          <a:prstGeom prst="ellipse">
            <a:avLst/>
          </a:prstGeom>
          <a:ln>
            <a:noFill/>
          </a:ln>
          <a:effectLst>
            <a:softEdge rad="112500"/>
          </a:effectLst>
        </p:spPr>
      </p:pic>
      <p:sp>
        <p:nvSpPr>
          <p:cNvPr id="11" name="MH_Other_1"/>
          <p:cNvSpPr txBox="1">
            <a:spLocks noChangeArrowheads="1"/>
          </p:cNvSpPr>
          <p:nvPr>
            <p:custDataLst>
              <p:tags r:id="rId2"/>
            </p:custDataLst>
          </p:nvPr>
        </p:nvSpPr>
        <p:spPr bwMode="auto">
          <a:xfrm>
            <a:off x="2247887" y="3088540"/>
            <a:ext cx="829597" cy="590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b="1" i="1" dirty="0">
                <a:solidFill>
                  <a:srgbClr val="0070C0"/>
                </a:solidFill>
                <a:latin typeface="黑体" panose="02010609060101010101" pitchFamily="49" charset="-122"/>
                <a:ea typeface="黑体" panose="02010609060101010101" pitchFamily="49" charset="-122"/>
                <a:cs typeface="Aharoni" panose="02010803020104030203" pitchFamily="2" charset="-79"/>
              </a:rPr>
              <a:t>（二）</a:t>
            </a:r>
          </a:p>
        </p:txBody>
      </p:sp>
      <p:sp>
        <p:nvSpPr>
          <p:cNvPr id="12" name="MH_Other_1"/>
          <p:cNvSpPr txBox="1">
            <a:spLocks noChangeArrowheads="1"/>
          </p:cNvSpPr>
          <p:nvPr>
            <p:custDataLst>
              <p:tags r:id="rId3"/>
            </p:custDataLst>
          </p:nvPr>
        </p:nvSpPr>
        <p:spPr bwMode="auto">
          <a:xfrm>
            <a:off x="1959516" y="4219251"/>
            <a:ext cx="829597" cy="590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b="1" i="1" dirty="0">
                <a:solidFill>
                  <a:srgbClr val="0070C0"/>
                </a:solidFill>
                <a:latin typeface="黑体" panose="02010609060101010101" pitchFamily="49" charset="-122"/>
                <a:ea typeface="黑体" panose="02010609060101010101" pitchFamily="49" charset="-122"/>
                <a:cs typeface="Aharoni" panose="02010803020104030203" pitchFamily="2" charset="-79"/>
              </a:rPr>
              <a:t>（三）</a:t>
            </a:r>
          </a:p>
        </p:txBody>
      </p:sp>
      <p:sp>
        <p:nvSpPr>
          <p:cNvPr id="3" name="思想气泡: 云 2">
            <a:extLst>
              <a:ext uri="{FF2B5EF4-FFF2-40B4-BE49-F238E27FC236}">
                <a16:creationId xmlns:a16="http://schemas.microsoft.com/office/drawing/2014/main" id="{D31FADF6-9D23-4CD5-BEA4-DB56BB4F560D}"/>
              </a:ext>
            </a:extLst>
          </p:cNvPr>
          <p:cNvSpPr/>
          <p:nvPr/>
        </p:nvSpPr>
        <p:spPr>
          <a:xfrm>
            <a:off x="4477462" y="2445027"/>
            <a:ext cx="4499113" cy="3617843"/>
          </a:xfrm>
          <a:prstGeom prst="cloudCallout">
            <a:avLst>
              <a:gd name="adj1" fmla="val -75097"/>
              <a:gd name="adj2" fmla="val -51213"/>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1</a:t>
            </a:r>
            <a:r>
              <a:rPr lang="zh-CN" altLang="en-US"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、回归教材，梳理系统知识内在联系</a:t>
            </a:r>
            <a:endParaRPr lang="en-US" altLang="zh-CN"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lvl="0"/>
            <a:r>
              <a:rPr lang="en-US" altLang="zh-CN"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a:t>
            </a:r>
            <a:r>
              <a:rPr lang="zh-CN" altLang="en-US"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、整理易错，解惑易混，积累学习经验</a:t>
            </a:r>
            <a:endParaRPr lang="en-US" altLang="zh-CN"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lvl="0"/>
            <a:r>
              <a:rPr lang="en-US" altLang="zh-CN"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3</a:t>
            </a:r>
            <a:r>
              <a:rPr lang="zh-CN" altLang="en-US"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、立足通法，变式强化，总结模型</a:t>
            </a:r>
            <a:endParaRPr lang="en-US" altLang="zh-CN"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lvl="0"/>
            <a:r>
              <a:rPr lang="en-US" altLang="zh-CN"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4</a:t>
            </a:r>
            <a:r>
              <a:rPr lang="zh-CN" altLang="en-US"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、渗透数学思想，一线串通数学问题</a:t>
            </a:r>
            <a:endParaRPr lang="en-US" altLang="zh-CN" sz="2000" b="1" dirty="0">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6" name="KSO_Shape">
            <a:extLst>
              <a:ext uri="{FF2B5EF4-FFF2-40B4-BE49-F238E27FC236}">
                <a16:creationId xmlns:a16="http://schemas.microsoft.com/office/drawing/2014/main" id="{F9019F7C-276B-4BF3-9C8E-9174E30AC292}"/>
              </a:ext>
            </a:extLst>
          </p:cNvPr>
          <p:cNvSpPr/>
          <p:nvPr/>
        </p:nvSpPr>
        <p:spPr>
          <a:xfrm>
            <a:off x="901148" y="552869"/>
            <a:ext cx="2368925" cy="699753"/>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US" altLang="zh-CN" sz="2800" b="1" dirty="0">
                <a:solidFill>
                  <a:schemeClr val="tx1"/>
                </a:solidFill>
              </a:rPr>
              <a:t>     </a:t>
            </a:r>
            <a:r>
              <a:rPr lang="zh-CN" altLang="en-US" sz="2800" b="1" dirty="0">
                <a:solidFill>
                  <a:schemeClr val="tx1"/>
                </a:solidFill>
              </a:rPr>
              <a:t>教学建议</a:t>
            </a:r>
          </a:p>
        </p:txBody>
      </p:sp>
      <p:sp>
        <p:nvSpPr>
          <p:cNvPr id="17" name="KSO_Shape">
            <a:extLst>
              <a:ext uri="{FF2B5EF4-FFF2-40B4-BE49-F238E27FC236}">
                <a16:creationId xmlns:a16="http://schemas.microsoft.com/office/drawing/2014/main" id="{F83008A9-DF14-4226-BE2B-C9AFDE045197}"/>
              </a:ext>
            </a:extLst>
          </p:cNvPr>
          <p:cNvSpPr/>
          <p:nvPr/>
        </p:nvSpPr>
        <p:spPr bwMode="auto">
          <a:xfrm>
            <a:off x="541465" y="552869"/>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out)">
                                      <p:cBhvr>
                                        <p:cTn id="7" dur="75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graphicEl>
                                              <a:dgm id="{02EDD562-7F27-4F4A-ADA1-974BF306F5D6}"/>
                                            </p:graphicEl>
                                          </p:spTgt>
                                        </p:tgtEl>
                                        <p:attrNameLst>
                                          <p:attrName>style.visibility</p:attrName>
                                        </p:attrNameLst>
                                      </p:cBhvr>
                                      <p:to>
                                        <p:strVal val="visible"/>
                                      </p:to>
                                    </p:set>
                                    <p:animEffect transition="in" filter="barn(inVertical)">
                                      <p:cBhvr>
                                        <p:cTn id="12" dur="800"/>
                                        <p:tgtEl>
                                          <p:spTgt spid="13">
                                            <p:graphicEl>
                                              <a:dgm id="{02EDD562-7F27-4F4A-ADA1-974BF306F5D6}"/>
                                            </p:graphic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3">
                                            <p:graphicEl>
                                              <a:dgm id="{0A27FD25-1432-403B-9EB5-6B816652868D}"/>
                                            </p:graphicEl>
                                          </p:spTgt>
                                        </p:tgtEl>
                                        <p:attrNameLst>
                                          <p:attrName>style.visibility</p:attrName>
                                        </p:attrNameLst>
                                      </p:cBhvr>
                                      <p:to>
                                        <p:strVal val="visible"/>
                                      </p:to>
                                    </p:set>
                                    <p:animEffect transition="in" filter="barn(inVertical)">
                                      <p:cBhvr>
                                        <p:cTn id="15" dur="800"/>
                                        <p:tgtEl>
                                          <p:spTgt spid="13">
                                            <p:graphicEl>
                                              <a:dgm id="{0A27FD25-1432-403B-9EB5-6B816652868D}"/>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3">
                                            <p:graphicEl>
                                              <a:dgm id="{269AC570-5207-4CB1-914E-2CE6DBB00EDD}"/>
                                            </p:graphicEl>
                                          </p:spTgt>
                                        </p:tgtEl>
                                        <p:attrNameLst>
                                          <p:attrName>style.visibility</p:attrName>
                                        </p:attrNameLst>
                                      </p:cBhvr>
                                      <p:to>
                                        <p:strVal val="visible"/>
                                      </p:to>
                                    </p:set>
                                    <p:animEffect transition="in" filter="barn(inVertical)">
                                      <p:cBhvr>
                                        <p:cTn id="18" dur="900"/>
                                        <p:tgtEl>
                                          <p:spTgt spid="13">
                                            <p:graphicEl>
                                              <a:dgm id="{269AC570-5207-4CB1-914E-2CE6DBB00EDD}"/>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800"/>
                                        <p:tgtEl>
                                          <p:spTgt spid="14"/>
                                        </p:tgtEl>
                                      </p:cBhvr>
                                    </p:animEffect>
                                  </p:childTnLst>
                                </p:cTn>
                              </p:par>
                            </p:childTnLst>
                          </p:cTn>
                        </p:par>
                        <p:par>
                          <p:cTn id="22" fill="hold">
                            <p:stCondLst>
                              <p:cond delay="900"/>
                            </p:stCondLst>
                            <p:childTnLst>
                              <p:par>
                                <p:cTn id="23" presetID="1"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3">
                                            <p:graphicEl>
                                              <a:dgm id="{61233295-2F42-4E21-A549-F402FC723FC5}"/>
                                            </p:graphicEl>
                                          </p:spTgt>
                                        </p:tgtEl>
                                        <p:attrNameLst>
                                          <p:attrName>style.visibility</p:attrName>
                                        </p:attrNameLst>
                                      </p:cBhvr>
                                      <p:to>
                                        <p:strVal val="visible"/>
                                      </p:to>
                                    </p:set>
                                    <p:animEffect transition="in" filter="barn(inVertical)">
                                      <p:cBhvr>
                                        <p:cTn id="29" dur="700"/>
                                        <p:tgtEl>
                                          <p:spTgt spid="13">
                                            <p:graphicEl>
                                              <a:dgm id="{61233295-2F42-4E21-A549-F402FC723FC5}"/>
                                            </p:graphicEl>
                                          </p:spTgt>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3">
                                            <p:graphicEl>
                                              <a:dgm id="{EDB35661-E351-42CA-89B6-0982CE4DFC18}"/>
                                            </p:graphicEl>
                                          </p:spTgt>
                                        </p:tgtEl>
                                        <p:attrNameLst>
                                          <p:attrName>style.visibility</p:attrName>
                                        </p:attrNameLst>
                                      </p:cBhvr>
                                      <p:to>
                                        <p:strVal val="visible"/>
                                      </p:to>
                                    </p:set>
                                    <p:animEffect transition="in" filter="barn(inVertical)">
                                      <p:cBhvr>
                                        <p:cTn id="32" dur="800"/>
                                        <p:tgtEl>
                                          <p:spTgt spid="13">
                                            <p:graphicEl>
                                              <a:dgm id="{EDB35661-E351-42CA-89B6-0982CE4DFC18}"/>
                                            </p:graphic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9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3">
                                            <p:graphicEl>
                                              <a:dgm id="{6DDE1810-2719-4887-B27D-02F5C2F2EE64}"/>
                                            </p:graphicEl>
                                          </p:spTgt>
                                        </p:tgtEl>
                                        <p:attrNameLst>
                                          <p:attrName>style.visibility</p:attrName>
                                        </p:attrNameLst>
                                      </p:cBhvr>
                                      <p:to>
                                        <p:strVal val="visible"/>
                                      </p:to>
                                    </p:set>
                                    <p:animEffect transition="in" filter="barn(inVertical)">
                                      <p:cBhvr>
                                        <p:cTn id="40" dur="700"/>
                                        <p:tgtEl>
                                          <p:spTgt spid="13">
                                            <p:graphicEl>
                                              <a:dgm id="{6DDE1810-2719-4887-B27D-02F5C2F2EE64}"/>
                                            </p:graphicEl>
                                          </p:spTgt>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3">
                                            <p:graphicEl>
                                              <a:dgm id="{6B22DF3C-8057-4D06-9D3E-9E10EC5C51B1}"/>
                                            </p:graphicEl>
                                          </p:spTgt>
                                        </p:tgtEl>
                                        <p:attrNameLst>
                                          <p:attrName>style.visibility</p:attrName>
                                        </p:attrNameLst>
                                      </p:cBhvr>
                                      <p:to>
                                        <p:strVal val="visible"/>
                                      </p:to>
                                    </p:set>
                                    <p:animEffect transition="in" filter="barn(inVertical)">
                                      <p:cBhvr>
                                        <p:cTn id="43" dur="800"/>
                                        <p:tgtEl>
                                          <p:spTgt spid="13">
                                            <p:graphicEl>
                                              <a:dgm id="{6B22DF3C-8057-4D06-9D3E-9E10EC5C51B1}"/>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Sub>
          <a:bldDgm bld="one"/>
        </p:bldSub>
      </p:bldGraphic>
      <p:bldP spid="14" grpId="0"/>
      <p:bldP spid="11" grpId="0"/>
      <p:bldP spid="12" grpId="0"/>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A7832EC6-CF62-46DF-9C38-2BA895CBB38D}"/>
              </a:ext>
            </a:extLst>
          </p:cNvPr>
          <p:cNvSpPr txBox="1"/>
          <p:nvPr/>
        </p:nvSpPr>
        <p:spPr>
          <a:xfrm>
            <a:off x="674129" y="1828800"/>
            <a:ext cx="3618411" cy="369332"/>
          </a:xfrm>
          <a:prstGeom prst="rect">
            <a:avLst/>
          </a:prstGeom>
          <a:noFill/>
        </p:spPr>
        <p:txBody>
          <a:bodyPr wrap="square" rtlCol="0">
            <a:spAutoFit/>
          </a:bodyPr>
          <a:lstStyle/>
          <a:p>
            <a:r>
              <a:rPr lang="zh-CN" altLang="en-US" b="1" dirty="0"/>
              <a:t>生</a:t>
            </a:r>
            <a:r>
              <a:rPr lang="en-US" altLang="zh-CN" b="1" dirty="0"/>
              <a:t>2</a:t>
            </a:r>
            <a:r>
              <a:rPr lang="zh-CN" altLang="en-US" b="1" dirty="0"/>
              <a:t>：提出新问题</a:t>
            </a:r>
          </a:p>
        </p:txBody>
      </p:sp>
      <p:pic>
        <p:nvPicPr>
          <p:cNvPr id="3" name="图片 2">
            <a:extLst>
              <a:ext uri="{FF2B5EF4-FFF2-40B4-BE49-F238E27FC236}">
                <a16:creationId xmlns:a16="http://schemas.microsoft.com/office/drawing/2014/main" id="{82402439-839D-4FDA-A19A-CF210854140D}"/>
              </a:ext>
            </a:extLst>
          </p:cNvPr>
          <p:cNvPicPr>
            <a:picLocks noChangeAspect="1"/>
          </p:cNvPicPr>
          <p:nvPr/>
        </p:nvPicPr>
        <p:blipFill>
          <a:blip r:embed="rId2"/>
          <a:stretch>
            <a:fillRect/>
          </a:stretch>
        </p:blipFill>
        <p:spPr>
          <a:xfrm>
            <a:off x="721510" y="2198132"/>
            <a:ext cx="7408745" cy="4371256"/>
          </a:xfrm>
          <a:prstGeom prst="rect">
            <a:avLst/>
          </a:prstGeom>
        </p:spPr>
      </p:pic>
      <p:sp>
        <p:nvSpPr>
          <p:cNvPr id="8" name="文本框 7">
            <a:extLst>
              <a:ext uri="{FF2B5EF4-FFF2-40B4-BE49-F238E27FC236}">
                <a16:creationId xmlns:a16="http://schemas.microsoft.com/office/drawing/2014/main" id="{59C3420F-1624-4615-8B9C-96CF4D84DC13}"/>
              </a:ext>
            </a:extLst>
          </p:cNvPr>
          <p:cNvSpPr txBox="1"/>
          <p:nvPr/>
        </p:nvSpPr>
        <p:spPr>
          <a:xfrm>
            <a:off x="2040542" y="1046196"/>
            <a:ext cx="8192779" cy="369332"/>
          </a:xfrm>
          <a:prstGeom prst="rect">
            <a:avLst/>
          </a:prstGeom>
          <a:noFill/>
        </p:spPr>
        <p:txBody>
          <a:bodyPr wrap="square" rtlCol="0">
            <a:spAutoFit/>
          </a:bodyPr>
          <a:lstStyle/>
          <a:p>
            <a:r>
              <a:rPr lang="en-US" altLang="zh-CN" dirty="0"/>
              <a:t>——</a:t>
            </a:r>
            <a:r>
              <a:rPr lang="zh-CN" altLang="en-US" b="1" dirty="0"/>
              <a:t>学生微课展示</a:t>
            </a:r>
          </a:p>
        </p:txBody>
      </p:sp>
      <p:sp>
        <p:nvSpPr>
          <p:cNvPr id="9" name="矩形 8">
            <a:extLst>
              <a:ext uri="{FF2B5EF4-FFF2-40B4-BE49-F238E27FC236}">
                <a16:creationId xmlns:a16="http://schemas.microsoft.com/office/drawing/2014/main" id="{7702EB0A-1A42-4DC9-9F9A-7A1DEAFFF9B9}"/>
              </a:ext>
            </a:extLst>
          </p:cNvPr>
          <p:cNvSpPr/>
          <p:nvPr/>
        </p:nvSpPr>
        <p:spPr>
          <a:xfrm>
            <a:off x="998807" y="1032677"/>
            <a:ext cx="1107996" cy="369332"/>
          </a:xfrm>
          <a:prstGeom prst="rect">
            <a:avLst/>
          </a:prstGeom>
        </p:spPr>
        <p:txBody>
          <a:bodyPr wrap="none">
            <a:spAutoFit/>
          </a:bodyPr>
          <a:lstStyle/>
          <a:p>
            <a:r>
              <a:rPr lang="zh-CN" altLang="en-US" b="1" dirty="0"/>
              <a:t>问题回顾</a:t>
            </a:r>
          </a:p>
        </p:txBody>
      </p:sp>
      <p:grpSp>
        <p:nvGrpSpPr>
          <p:cNvPr id="11" name="组合 10">
            <a:extLst>
              <a:ext uri="{FF2B5EF4-FFF2-40B4-BE49-F238E27FC236}">
                <a16:creationId xmlns:a16="http://schemas.microsoft.com/office/drawing/2014/main" id="{C7BA6332-6636-4248-AB81-A94EA7B23BFD}"/>
              </a:ext>
            </a:extLst>
          </p:cNvPr>
          <p:cNvGrpSpPr/>
          <p:nvPr/>
        </p:nvGrpSpPr>
        <p:grpSpPr>
          <a:xfrm>
            <a:off x="281457" y="947254"/>
            <a:ext cx="715618" cy="619444"/>
            <a:chOff x="238694" y="902278"/>
            <a:chExt cx="715618" cy="619444"/>
          </a:xfrm>
        </p:grpSpPr>
        <p:sp>
          <p:nvSpPr>
            <p:cNvPr id="12" name="流程图: 接点 11">
              <a:extLst>
                <a:ext uri="{FF2B5EF4-FFF2-40B4-BE49-F238E27FC236}">
                  <a16:creationId xmlns:a16="http://schemas.microsoft.com/office/drawing/2014/main" id="{02672E76-D6A7-4FFC-B0F5-1CD065CDD82D}"/>
                </a:ext>
              </a:extLst>
            </p:cNvPr>
            <p:cNvSpPr/>
            <p:nvPr/>
          </p:nvSpPr>
          <p:spPr>
            <a:xfrm>
              <a:off x="238694" y="902278"/>
              <a:ext cx="715618" cy="619444"/>
            </a:xfrm>
            <a:prstGeom prst="flowChartConnector">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DADBD190-50F3-4604-8D1A-87590F6100A5}"/>
                </a:ext>
              </a:extLst>
            </p:cNvPr>
            <p:cNvSpPr txBox="1"/>
            <p:nvPr/>
          </p:nvSpPr>
          <p:spPr>
            <a:xfrm>
              <a:off x="360850" y="933372"/>
              <a:ext cx="317897" cy="461665"/>
            </a:xfrm>
            <a:prstGeom prst="rect">
              <a:avLst/>
            </a:prstGeom>
            <a:noFill/>
          </p:spPr>
          <p:txBody>
            <a:bodyPr wrap="square" rtlCol="0">
              <a:spAutoFit/>
            </a:bodyPr>
            <a:lstStyle/>
            <a:p>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a:t>
              </a:r>
            </a:p>
          </p:txBody>
        </p:sp>
      </p:grpSp>
      <p:sp>
        <p:nvSpPr>
          <p:cNvPr id="14" name="KSO_Shape">
            <a:extLst>
              <a:ext uri="{FF2B5EF4-FFF2-40B4-BE49-F238E27FC236}">
                <a16:creationId xmlns:a16="http://schemas.microsoft.com/office/drawing/2014/main" id="{D50E1950-3774-41CC-A708-F3F7FCD169C1}"/>
              </a:ext>
            </a:extLst>
          </p:cNvPr>
          <p:cNvSpPr/>
          <p:nvPr/>
        </p:nvSpPr>
        <p:spPr>
          <a:xfrm>
            <a:off x="581831" y="253417"/>
            <a:ext cx="3148419" cy="619444"/>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三</a:t>
            </a:r>
            <a:r>
              <a:rPr lang="zh-CN" altLang="zh-CN" sz="2700" b="1" dirty="0">
                <a:solidFill>
                  <a:srgbClr val="0070C0"/>
                </a:solidFill>
                <a:latin typeface="+mj-ea"/>
                <a:ea typeface="+mj-ea"/>
                <a:sym typeface="+mn-ea"/>
              </a:rPr>
              <a:t>）</a:t>
            </a:r>
            <a:r>
              <a:rPr lang="zh-CN" altLang="en-US" sz="2800" b="1" dirty="0">
                <a:solidFill>
                  <a:schemeClr val="tx1"/>
                </a:solidFill>
                <a:latin typeface="+mn-ea"/>
              </a:rPr>
              <a:t>案例解读</a:t>
            </a:r>
            <a:endParaRPr lang="zh-CN" altLang="en-US" sz="2700" b="1" dirty="0">
              <a:solidFill>
                <a:schemeClr val="tx1"/>
              </a:solidFill>
              <a:latin typeface="+mj-ea"/>
              <a:ea typeface="+mj-ea"/>
            </a:endParaRPr>
          </a:p>
        </p:txBody>
      </p:sp>
      <p:sp>
        <p:nvSpPr>
          <p:cNvPr id="15" name="KSO_Shape">
            <a:extLst>
              <a:ext uri="{FF2B5EF4-FFF2-40B4-BE49-F238E27FC236}">
                <a16:creationId xmlns:a16="http://schemas.microsoft.com/office/drawing/2014/main" id="{05C63C0A-6415-43A5-AD66-603133B82B06}"/>
              </a:ext>
            </a:extLst>
          </p:cNvPr>
          <p:cNvSpPr/>
          <p:nvPr/>
        </p:nvSpPr>
        <p:spPr bwMode="auto">
          <a:xfrm>
            <a:off x="244653" y="147151"/>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Tree>
    <p:extLst>
      <p:ext uri="{BB962C8B-B14F-4D97-AF65-F5344CB8AC3E}">
        <p14:creationId xmlns:p14="http://schemas.microsoft.com/office/powerpoint/2010/main" val="1570550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B9CC5CB1-6949-4D62-874B-AC772EEE2F43}"/>
              </a:ext>
            </a:extLst>
          </p:cNvPr>
          <p:cNvPicPr>
            <a:picLocks noChangeAspect="1"/>
          </p:cNvPicPr>
          <p:nvPr/>
        </p:nvPicPr>
        <p:blipFill>
          <a:blip r:embed="rId2"/>
          <a:stretch>
            <a:fillRect/>
          </a:stretch>
        </p:blipFill>
        <p:spPr>
          <a:xfrm>
            <a:off x="1185297" y="2735458"/>
            <a:ext cx="6243683" cy="1138246"/>
          </a:xfrm>
          <a:prstGeom prst="rect">
            <a:avLst/>
          </a:prstGeom>
        </p:spPr>
      </p:pic>
      <p:sp>
        <p:nvSpPr>
          <p:cNvPr id="7" name="矩形 6">
            <a:extLst>
              <a:ext uri="{FF2B5EF4-FFF2-40B4-BE49-F238E27FC236}">
                <a16:creationId xmlns:a16="http://schemas.microsoft.com/office/drawing/2014/main" id="{85563CBF-905B-4CE6-82A5-B4891F65715D}"/>
              </a:ext>
            </a:extLst>
          </p:cNvPr>
          <p:cNvSpPr/>
          <p:nvPr/>
        </p:nvSpPr>
        <p:spPr>
          <a:xfrm>
            <a:off x="1119231" y="1077527"/>
            <a:ext cx="1172116" cy="369332"/>
          </a:xfrm>
          <a:prstGeom prst="rect">
            <a:avLst/>
          </a:prstGeom>
        </p:spPr>
        <p:txBody>
          <a:bodyPr wrap="none">
            <a:spAutoFit/>
          </a:bodyPr>
          <a:lstStyle/>
          <a:p>
            <a:r>
              <a:rPr lang="zh-CN" altLang="en-US" b="1" dirty="0"/>
              <a:t>课堂检测</a:t>
            </a:r>
            <a:r>
              <a:rPr lang="en-US" altLang="zh-CN" b="1" dirty="0"/>
              <a:t>:</a:t>
            </a:r>
            <a:endParaRPr lang="zh-CN" altLang="en-US" b="1" dirty="0"/>
          </a:p>
        </p:txBody>
      </p:sp>
      <p:pic>
        <p:nvPicPr>
          <p:cNvPr id="2" name="图片 1">
            <a:extLst>
              <a:ext uri="{FF2B5EF4-FFF2-40B4-BE49-F238E27FC236}">
                <a16:creationId xmlns:a16="http://schemas.microsoft.com/office/drawing/2014/main" id="{56137AAB-CF2C-4EAB-92F6-FC99E9378FBB}"/>
              </a:ext>
            </a:extLst>
          </p:cNvPr>
          <p:cNvPicPr>
            <a:picLocks noChangeAspect="1"/>
          </p:cNvPicPr>
          <p:nvPr/>
        </p:nvPicPr>
        <p:blipFill>
          <a:blip r:embed="rId3"/>
          <a:stretch>
            <a:fillRect/>
          </a:stretch>
        </p:blipFill>
        <p:spPr>
          <a:xfrm>
            <a:off x="1313194" y="1625224"/>
            <a:ext cx="6643736" cy="971557"/>
          </a:xfrm>
          <a:prstGeom prst="rect">
            <a:avLst/>
          </a:prstGeom>
        </p:spPr>
      </p:pic>
      <p:pic>
        <p:nvPicPr>
          <p:cNvPr id="8" name="图片 7">
            <a:extLst>
              <a:ext uri="{FF2B5EF4-FFF2-40B4-BE49-F238E27FC236}">
                <a16:creationId xmlns:a16="http://schemas.microsoft.com/office/drawing/2014/main" id="{EED82C18-7BB4-470C-AEA5-75C989602DD3}"/>
              </a:ext>
            </a:extLst>
          </p:cNvPr>
          <p:cNvPicPr>
            <a:picLocks noChangeAspect="1"/>
          </p:cNvPicPr>
          <p:nvPr/>
        </p:nvPicPr>
        <p:blipFill>
          <a:blip r:embed="rId4"/>
          <a:stretch>
            <a:fillRect/>
          </a:stretch>
        </p:blipFill>
        <p:spPr>
          <a:xfrm>
            <a:off x="1313194" y="4115032"/>
            <a:ext cx="2536791" cy="1200125"/>
          </a:xfrm>
          <a:prstGeom prst="rect">
            <a:avLst/>
          </a:prstGeom>
        </p:spPr>
      </p:pic>
      <p:sp>
        <p:nvSpPr>
          <p:cNvPr id="11" name="文本框 10">
            <a:extLst>
              <a:ext uri="{FF2B5EF4-FFF2-40B4-BE49-F238E27FC236}">
                <a16:creationId xmlns:a16="http://schemas.microsoft.com/office/drawing/2014/main" id="{B81AE8C0-A027-4F09-9385-EEF332E9C3CA}"/>
              </a:ext>
            </a:extLst>
          </p:cNvPr>
          <p:cNvSpPr txBox="1"/>
          <p:nvPr/>
        </p:nvSpPr>
        <p:spPr>
          <a:xfrm>
            <a:off x="721510" y="5556486"/>
            <a:ext cx="7950994" cy="646331"/>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a:spAutoFit/>
          </a:bodyPr>
          <a:lstStyle/>
          <a:p>
            <a:pPr eaLnBrk="1" hangingPunct="1">
              <a:defRPr/>
            </a:pPr>
            <a:r>
              <a:rPr lang="zh-CN" altLang="en-US" dirty="0">
                <a:solidFill>
                  <a:srgbClr val="FF0000"/>
                </a:solidFill>
                <a:ea typeface="华文楷体" panose="02010600040101010101" pitchFamily="2" charset="-122"/>
              </a:rPr>
              <a:t>操作说明：</a:t>
            </a:r>
            <a:r>
              <a:rPr lang="zh-CN" altLang="en-US" dirty="0">
                <a:solidFill>
                  <a:schemeClr val="tx1"/>
                </a:solidFill>
                <a:ea typeface="华文楷体" panose="02010600040101010101" pitchFamily="2" charset="-122"/>
              </a:rPr>
              <a:t>学习自测，学生互评；</a:t>
            </a:r>
          </a:p>
          <a:p>
            <a:pPr eaLnBrk="1" hangingPunct="1">
              <a:defRPr/>
            </a:pPr>
            <a:r>
              <a:rPr lang="zh-CN" altLang="en-US" dirty="0">
                <a:solidFill>
                  <a:srgbClr val="FF0000"/>
                </a:solidFill>
                <a:ea typeface="华文楷体" panose="02010600040101010101" pitchFamily="2" charset="-122"/>
              </a:rPr>
              <a:t>设计意图：</a:t>
            </a:r>
            <a:r>
              <a:rPr lang="zh-CN" altLang="en-US" dirty="0">
                <a:solidFill>
                  <a:schemeClr val="tx1"/>
                </a:solidFill>
                <a:ea typeface="华文楷体" panose="02010600040101010101" pitchFamily="2" charset="-122"/>
              </a:rPr>
              <a:t>通过一些基础性的练习题让学生对已有知识进一步</a:t>
            </a:r>
            <a:r>
              <a:rPr lang="zh-CN" altLang="en-US" dirty="0">
                <a:solidFill>
                  <a:schemeClr val="accent5">
                    <a:lumMod val="50000"/>
                  </a:schemeClr>
                </a:solidFill>
                <a:ea typeface="华文楷体" panose="02010600040101010101" pitchFamily="2" charset="-122"/>
              </a:rPr>
              <a:t>巩固、强化</a:t>
            </a:r>
            <a:r>
              <a:rPr lang="zh-CN" altLang="en-US" dirty="0">
                <a:solidFill>
                  <a:schemeClr val="tx1"/>
                </a:solidFill>
                <a:ea typeface="华文楷体" panose="02010600040101010101" pitchFamily="2" charset="-122"/>
              </a:rPr>
              <a:t>。</a:t>
            </a:r>
          </a:p>
        </p:txBody>
      </p:sp>
      <p:grpSp>
        <p:nvGrpSpPr>
          <p:cNvPr id="13" name="组合 12">
            <a:extLst>
              <a:ext uri="{FF2B5EF4-FFF2-40B4-BE49-F238E27FC236}">
                <a16:creationId xmlns:a16="http://schemas.microsoft.com/office/drawing/2014/main" id="{B30037BF-0736-471D-A343-B8F9EAE71CEF}"/>
              </a:ext>
            </a:extLst>
          </p:cNvPr>
          <p:cNvGrpSpPr/>
          <p:nvPr/>
        </p:nvGrpSpPr>
        <p:grpSpPr>
          <a:xfrm>
            <a:off x="281457" y="947254"/>
            <a:ext cx="715618" cy="619444"/>
            <a:chOff x="238694" y="902278"/>
            <a:chExt cx="715618" cy="619444"/>
          </a:xfrm>
        </p:grpSpPr>
        <p:sp>
          <p:nvSpPr>
            <p:cNvPr id="14" name="流程图: 接点 13">
              <a:extLst>
                <a:ext uri="{FF2B5EF4-FFF2-40B4-BE49-F238E27FC236}">
                  <a16:creationId xmlns:a16="http://schemas.microsoft.com/office/drawing/2014/main" id="{2DBEF7E8-B6AD-4733-A2AE-1341714D528B}"/>
                </a:ext>
              </a:extLst>
            </p:cNvPr>
            <p:cNvSpPr/>
            <p:nvPr/>
          </p:nvSpPr>
          <p:spPr>
            <a:xfrm>
              <a:off x="238694" y="902278"/>
              <a:ext cx="715618" cy="619444"/>
            </a:xfrm>
            <a:prstGeom prst="flowChartConnector">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C85BFCC5-9A13-417F-A848-A721A2238F3E}"/>
                </a:ext>
              </a:extLst>
            </p:cNvPr>
            <p:cNvSpPr txBox="1"/>
            <p:nvPr/>
          </p:nvSpPr>
          <p:spPr>
            <a:xfrm>
              <a:off x="360850" y="933372"/>
              <a:ext cx="317897" cy="461665"/>
            </a:xfrm>
            <a:prstGeom prst="rect">
              <a:avLst/>
            </a:prstGeom>
            <a:noFill/>
          </p:spPr>
          <p:txBody>
            <a:bodyPr wrap="square" rtlCol="0">
              <a:spAutoFit/>
            </a:bodyPr>
            <a:lstStyle/>
            <a:p>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a:t>
              </a:r>
            </a:p>
          </p:txBody>
        </p:sp>
      </p:grpSp>
      <p:sp>
        <p:nvSpPr>
          <p:cNvPr id="16" name="KSO_Shape">
            <a:extLst>
              <a:ext uri="{FF2B5EF4-FFF2-40B4-BE49-F238E27FC236}">
                <a16:creationId xmlns:a16="http://schemas.microsoft.com/office/drawing/2014/main" id="{4236EC4D-0792-43D3-80FB-C04EDE0E15EF}"/>
              </a:ext>
            </a:extLst>
          </p:cNvPr>
          <p:cNvSpPr/>
          <p:nvPr/>
        </p:nvSpPr>
        <p:spPr>
          <a:xfrm>
            <a:off x="581831" y="253417"/>
            <a:ext cx="3148419" cy="619444"/>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三</a:t>
            </a:r>
            <a:r>
              <a:rPr lang="zh-CN" altLang="zh-CN" sz="2700" b="1" dirty="0">
                <a:solidFill>
                  <a:srgbClr val="0070C0"/>
                </a:solidFill>
                <a:latin typeface="+mj-ea"/>
                <a:ea typeface="+mj-ea"/>
                <a:sym typeface="+mn-ea"/>
              </a:rPr>
              <a:t>）</a:t>
            </a:r>
            <a:r>
              <a:rPr lang="zh-CN" altLang="en-US" sz="2800" b="1" dirty="0">
                <a:solidFill>
                  <a:schemeClr val="tx1"/>
                </a:solidFill>
                <a:latin typeface="+mn-ea"/>
              </a:rPr>
              <a:t>案例解读</a:t>
            </a:r>
            <a:endParaRPr lang="zh-CN" altLang="en-US" sz="2700" b="1" dirty="0">
              <a:solidFill>
                <a:schemeClr val="tx1"/>
              </a:solidFill>
              <a:latin typeface="+mj-ea"/>
              <a:ea typeface="+mj-ea"/>
            </a:endParaRPr>
          </a:p>
        </p:txBody>
      </p:sp>
      <p:sp>
        <p:nvSpPr>
          <p:cNvPr id="17" name="KSO_Shape">
            <a:extLst>
              <a:ext uri="{FF2B5EF4-FFF2-40B4-BE49-F238E27FC236}">
                <a16:creationId xmlns:a16="http://schemas.microsoft.com/office/drawing/2014/main" id="{EDBDB373-DC16-46D5-A4EC-0CE4D7CBC935}"/>
              </a:ext>
            </a:extLst>
          </p:cNvPr>
          <p:cNvSpPr/>
          <p:nvPr/>
        </p:nvSpPr>
        <p:spPr bwMode="auto">
          <a:xfrm>
            <a:off x="244653" y="147151"/>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Tree>
    <p:extLst>
      <p:ext uri="{BB962C8B-B14F-4D97-AF65-F5344CB8AC3E}">
        <p14:creationId xmlns:p14="http://schemas.microsoft.com/office/powerpoint/2010/main" val="4163550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5124ED2-80C8-4406-9ACE-A07A33D119D1}"/>
              </a:ext>
            </a:extLst>
          </p:cNvPr>
          <p:cNvSpPr txBox="1"/>
          <p:nvPr/>
        </p:nvSpPr>
        <p:spPr>
          <a:xfrm>
            <a:off x="355419" y="243798"/>
            <a:ext cx="2605899" cy="553998"/>
          </a:xfrm>
          <a:prstGeom prst="rect">
            <a:avLst/>
          </a:prstGeom>
          <a:solidFill>
            <a:schemeClr val="accent1"/>
          </a:solidFill>
        </p:spPr>
        <p:txBody>
          <a:bodyPr wrap="square" rtlCol="0" anchor="t">
            <a:spAutoFit/>
            <a:scene3d>
              <a:camera prst="orthographicFront"/>
              <a:lightRig rig="threePt" dir="t"/>
            </a:scene3d>
          </a:bodyPr>
          <a:lstStyle/>
          <a:p>
            <a:r>
              <a:rPr lang="zh-CN" altLang="en-US" sz="3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行楷" pitchFamily="2" charset="-122"/>
                <a:ea typeface="华文行楷" pitchFamily="2" charset="-122"/>
                <a:sym typeface="+mn-ea"/>
              </a:rPr>
              <a:t>三、复习案例</a:t>
            </a:r>
          </a:p>
        </p:txBody>
      </p:sp>
      <p:sp>
        <p:nvSpPr>
          <p:cNvPr id="7" name="矩形 6">
            <a:extLst>
              <a:ext uri="{FF2B5EF4-FFF2-40B4-BE49-F238E27FC236}">
                <a16:creationId xmlns:a16="http://schemas.microsoft.com/office/drawing/2014/main" id="{85563CBF-905B-4CE6-82A5-B4891F65715D}"/>
              </a:ext>
            </a:extLst>
          </p:cNvPr>
          <p:cNvSpPr/>
          <p:nvPr/>
        </p:nvSpPr>
        <p:spPr>
          <a:xfrm>
            <a:off x="995092" y="1012245"/>
            <a:ext cx="1172116" cy="369332"/>
          </a:xfrm>
          <a:prstGeom prst="rect">
            <a:avLst/>
          </a:prstGeom>
        </p:spPr>
        <p:txBody>
          <a:bodyPr wrap="none">
            <a:spAutoFit/>
          </a:bodyPr>
          <a:lstStyle/>
          <a:p>
            <a:r>
              <a:rPr lang="zh-CN" altLang="en-US" b="1" dirty="0"/>
              <a:t>问题探究</a:t>
            </a:r>
            <a:r>
              <a:rPr lang="en-US" altLang="zh-CN" b="1" dirty="0"/>
              <a:t>:</a:t>
            </a:r>
            <a:endParaRPr lang="zh-CN" altLang="en-US" b="1" dirty="0"/>
          </a:p>
        </p:txBody>
      </p:sp>
      <p:sp>
        <p:nvSpPr>
          <p:cNvPr id="11" name="文本框 10">
            <a:extLst>
              <a:ext uri="{FF2B5EF4-FFF2-40B4-BE49-F238E27FC236}">
                <a16:creationId xmlns:a16="http://schemas.microsoft.com/office/drawing/2014/main" id="{B81AE8C0-A027-4F09-9385-EEF332E9C3CA}"/>
              </a:ext>
            </a:extLst>
          </p:cNvPr>
          <p:cNvSpPr txBox="1"/>
          <p:nvPr/>
        </p:nvSpPr>
        <p:spPr>
          <a:xfrm>
            <a:off x="562561" y="4629601"/>
            <a:ext cx="7950994" cy="1754326"/>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a:spAutoFit/>
          </a:bodyPr>
          <a:lstStyle/>
          <a:p>
            <a:pPr>
              <a:defRPr/>
            </a:pPr>
            <a:r>
              <a:rPr lang="zh-CN" altLang="en-US" dirty="0">
                <a:solidFill>
                  <a:srgbClr val="FF0000"/>
                </a:solidFill>
                <a:latin typeface="楷体" panose="02010609060101010101" pitchFamily="49" charset="-122"/>
                <a:ea typeface="楷体" panose="02010609060101010101" pitchFamily="49" charset="-122"/>
              </a:rPr>
              <a:t>操作说明：</a:t>
            </a:r>
            <a:r>
              <a:rPr lang="zh-CN" altLang="en-US" dirty="0">
                <a:solidFill>
                  <a:schemeClr val="tx1"/>
                </a:solidFill>
                <a:latin typeface="楷体" panose="02010609060101010101" pitchFamily="49" charset="-122"/>
                <a:ea typeface="楷体" panose="02010609060101010101" pitchFamily="49" charset="-122"/>
              </a:rPr>
              <a:t>学生先独立完成，再小组讨论，</a:t>
            </a:r>
            <a:r>
              <a:rPr lang="zh-CN" altLang="zh-CN" dirty="0">
                <a:latin typeface="楷体" panose="02010609060101010101" pitchFamily="49" charset="-122"/>
                <a:ea typeface="楷体" panose="02010609060101010101" pitchFamily="49" charset="-122"/>
              </a:rPr>
              <a:t>小组派代表陈述本小组的观点，其他小组做点评和补充，教师进行总体评价。</a:t>
            </a:r>
          </a:p>
          <a:p>
            <a:pPr eaLnBrk="1" hangingPunct="1">
              <a:defRPr/>
            </a:pPr>
            <a:r>
              <a:rPr lang="zh-CN" altLang="en-US" dirty="0">
                <a:solidFill>
                  <a:schemeClr val="tx1"/>
                </a:solidFill>
                <a:latin typeface="楷体" panose="02010609060101010101" pitchFamily="49" charset="-122"/>
                <a:ea typeface="楷体" panose="02010609060101010101" pitchFamily="49" charset="-122"/>
              </a:rPr>
              <a:t>教师总结；</a:t>
            </a:r>
          </a:p>
          <a:p>
            <a:pPr>
              <a:defRPr/>
            </a:pPr>
            <a:r>
              <a:rPr lang="zh-CN" altLang="en-US" dirty="0">
                <a:solidFill>
                  <a:srgbClr val="FF0000"/>
                </a:solidFill>
                <a:latin typeface="楷体" panose="02010609060101010101" pitchFamily="49" charset="-122"/>
                <a:ea typeface="楷体" panose="02010609060101010101" pitchFamily="49" charset="-122"/>
              </a:rPr>
              <a:t>设计意图：</a:t>
            </a:r>
            <a:r>
              <a:rPr lang="zh-CN" altLang="zh-CN" dirty="0">
                <a:latin typeface="楷体" panose="02010609060101010101" pitchFamily="49" charset="-122"/>
                <a:ea typeface="楷体" panose="02010609060101010101" pitchFamily="49" charset="-122"/>
              </a:rPr>
              <a:t>在</a:t>
            </a:r>
            <a:r>
              <a:rPr lang="zh-CN" altLang="en-US" dirty="0">
                <a:latin typeface="楷体" panose="02010609060101010101" pitchFamily="49" charset="-122"/>
                <a:ea typeface="楷体" panose="02010609060101010101" pitchFamily="49" charset="-122"/>
              </a:rPr>
              <a:t>课前问题</a:t>
            </a:r>
            <a:r>
              <a:rPr lang="zh-CN" altLang="zh-CN" dirty="0">
                <a:latin typeface="楷体" panose="02010609060101010101" pitchFamily="49" charset="-122"/>
                <a:ea typeface="楷体" panose="02010609060101010101" pitchFamily="49" charset="-122"/>
              </a:rPr>
              <a:t>的基础上做进一步的探究，对问题作深度挖掘。</a:t>
            </a:r>
            <a:r>
              <a:rPr lang="zh-CN" altLang="en-US" dirty="0">
                <a:latin typeface="楷体" panose="02010609060101010101" pitchFamily="49" charset="-122"/>
                <a:ea typeface="楷体" panose="02010609060101010101" pitchFamily="49" charset="-122"/>
              </a:rPr>
              <a:t>让学生在思考的过程中，感受数学问题从特殊到一般的转变，触类旁通，对数学中图形与变换问题的思考方法有所感悟。</a:t>
            </a:r>
            <a:endParaRPr lang="zh-CN" altLang="zh-CN" dirty="0">
              <a:latin typeface="楷体" panose="02010609060101010101" pitchFamily="49" charset="-122"/>
              <a:ea typeface="楷体" panose="02010609060101010101" pitchFamily="49" charset="-122"/>
            </a:endParaRPr>
          </a:p>
        </p:txBody>
      </p:sp>
      <p:pic>
        <p:nvPicPr>
          <p:cNvPr id="3" name="图片 2">
            <a:extLst>
              <a:ext uri="{FF2B5EF4-FFF2-40B4-BE49-F238E27FC236}">
                <a16:creationId xmlns:a16="http://schemas.microsoft.com/office/drawing/2014/main" id="{6C76E018-9142-4E8B-B95C-5040E46825E7}"/>
              </a:ext>
            </a:extLst>
          </p:cNvPr>
          <p:cNvPicPr>
            <a:picLocks noChangeAspect="1"/>
          </p:cNvPicPr>
          <p:nvPr/>
        </p:nvPicPr>
        <p:blipFill>
          <a:blip r:embed="rId2"/>
          <a:stretch>
            <a:fillRect/>
          </a:stretch>
        </p:blipFill>
        <p:spPr>
          <a:xfrm>
            <a:off x="995092" y="1413045"/>
            <a:ext cx="7385151" cy="900099"/>
          </a:xfrm>
          <a:prstGeom prst="rect">
            <a:avLst/>
          </a:prstGeom>
        </p:spPr>
      </p:pic>
      <p:pic>
        <p:nvPicPr>
          <p:cNvPr id="6" name="图片 5">
            <a:extLst>
              <a:ext uri="{FF2B5EF4-FFF2-40B4-BE49-F238E27FC236}">
                <a16:creationId xmlns:a16="http://schemas.microsoft.com/office/drawing/2014/main" id="{576CB61E-FB8A-4A13-AC1F-9E851532F985}"/>
              </a:ext>
            </a:extLst>
          </p:cNvPr>
          <p:cNvPicPr>
            <a:picLocks noChangeAspect="1"/>
          </p:cNvPicPr>
          <p:nvPr/>
        </p:nvPicPr>
        <p:blipFill>
          <a:blip r:embed="rId3"/>
          <a:stretch>
            <a:fillRect/>
          </a:stretch>
        </p:blipFill>
        <p:spPr>
          <a:xfrm>
            <a:off x="2179649" y="2917471"/>
            <a:ext cx="5305787" cy="1559555"/>
          </a:xfrm>
          <a:prstGeom prst="rect">
            <a:avLst/>
          </a:prstGeom>
        </p:spPr>
      </p:pic>
      <p:grpSp>
        <p:nvGrpSpPr>
          <p:cNvPr id="10" name="组合 9">
            <a:extLst>
              <a:ext uri="{FF2B5EF4-FFF2-40B4-BE49-F238E27FC236}">
                <a16:creationId xmlns:a16="http://schemas.microsoft.com/office/drawing/2014/main" id="{FFF6B38C-9EE2-401D-AA4E-71B71EA4851F}"/>
              </a:ext>
            </a:extLst>
          </p:cNvPr>
          <p:cNvGrpSpPr/>
          <p:nvPr/>
        </p:nvGrpSpPr>
        <p:grpSpPr>
          <a:xfrm>
            <a:off x="281457" y="947254"/>
            <a:ext cx="715618" cy="619444"/>
            <a:chOff x="238694" y="902278"/>
            <a:chExt cx="715618" cy="619444"/>
          </a:xfrm>
        </p:grpSpPr>
        <p:sp>
          <p:nvSpPr>
            <p:cNvPr id="12" name="流程图: 接点 11">
              <a:extLst>
                <a:ext uri="{FF2B5EF4-FFF2-40B4-BE49-F238E27FC236}">
                  <a16:creationId xmlns:a16="http://schemas.microsoft.com/office/drawing/2014/main" id="{E01AE486-7D53-4DC7-B49B-34EDCAEA4F9A}"/>
                </a:ext>
              </a:extLst>
            </p:cNvPr>
            <p:cNvSpPr/>
            <p:nvPr/>
          </p:nvSpPr>
          <p:spPr>
            <a:xfrm>
              <a:off x="238694" y="902278"/>
              <a:ext cx="715618" cy="619444"/>
            </a:xfrm>
            <a:prstGeom prst="flowChartConnector">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E740B0FB-BFFA-47FA-A786-E12E217944F3}"/>
                </a:ext>
              </a:extLst>
            </p:cNvPr>
            <p:cNvSpPr txBox="1"/>
            <p:nvPr/>
          </p:nvSpPr>
          <p:spPr>
            <a:xfrm>
              <a:off x="360850" y="933372"/>
              <a:ext cx="317897" cy="461665"/>
            </a:xfrm>
            <a:prstGeom prst="rect">
              <a:avLst/>
            </a:prstGeom>
            <a:noFill/>
          </p:spPr>
          <p:txBody>
            <a:bodyPr wrap="square" rtlCol="0">
              <a:spAutoFit/>
            </a:bodyPr>
            <a:lstStyle/>
            <a:p>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a:t>
              </a:r>
            </a:p>
          </p:txBody>
        </p:sp>
      </p:grpSp>
      <p:sp>
        <p:nvSpPr>
          <p:cNvPr id="14" name="KSO_Shape">
            <a:extLst>
              <a:ext uri="{FF2B5EF4-FFF2-40B4-BE49-F238E27FC236}">
                <a16:creationId xmlns:a16="http://schemas.microsoft.com/office/drawing/2014/main" id="{90883045-E9B8-4DFC-BED0-6C53854AD3A8}"/>
              </a:ext>
            </a:extLst>
          </p:cNvPr>
          <p:cNvSpPr/>
          <p:nvPr/>
        </p:nvSpPr>
        <p:spPr>
          <a:xfrm>
            <a:off x="581831" y="253417"/>
            <a:ext cx="3148419" cy="619444"/>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三</a:t>
            </a:r>
            <a:r>
              <a:rPr lang="zh-CN" altLang="zh-CN" sz="2700" b="1" dirty="0">
                <a:solidFill>
                  <a:srgbClr val="0070C0"/>
                </a:solidFill>
                <a:latin typeface="+mj-ea"/>
                <a:ea typeface="+mj-ea"/>
                <a:sym typeface="+mn-ea"/>
              </a:rPr>
              <a:t>）</a:t>
            </a:r>
            <a:r>
              <a:rPr lang="zh-CN" altLang="en-US" sz="2800" b="1" dirty="0">
                <a:solidFill>
                  <a:schemeClr val="tx1"/>
                </a:solidFill>
                <a:latin typeface="+mn-ea"/>
              </a:rPr>
              <a:t>案例解读</a:t>
            </a:r>
            <a:endParaRPr lang="zh-CN" altLang="en-US" sz="2700" b="1" dirty="0">
              <a:solidFill>
                <a:schemeClr val="tx1"/>
              </a:solidFill>
              <a:latin typeface="+mj-ea"/>
              <a:ea typeface="+mj-ea"/>
            </a:endParaRPr>
          </a:p>
        </p:txBody>
      </p:sp>
      <p:sp>
        <p:nvSpPr>
          <p:cNvPr id="15" name="KSO_Shape">
            <a:extLst>
              <a:ext uri="{FF2B5EF4-FFF2-40B4-BE49-F238E27FC236}">
                <a16:creationId xmlns:a16="http://schemas.microsoft.com/office/drawing/2014/main" id="{6EF75CD7-E3D7-4939-AD5D-EAB5FE4B9CD3}"/>
              </a:ext>
            </a:extLst>
          </p:cNvPr>
          <p:cNvSpPr/>
          <p:nvPr/>
        </p:nvSpPr>
        <p:spPr bwMode="auto">
          <a:xfrm>
            <a:off x="244653" y="147151"/>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pic>
        <p:nvPicPr>
          <p:cNvPr id="5" name="图片 4">
            <a:extLst>
              <a:ext uri="{FF2B5EF4-FFF2-40B4-BE49-F238E27FC236}">
                <a16:creationId xmlns:a16="http://schemas.microsoft.com/office/drawing/2014/main" id="{B8491B62-B710-41E0-8FC8-B85F6F0455F3}"/>
              </a:ext>
            </a:extLst>
          </p:cNvPr>
          <p:cNvPicPr>
            <a:picLocks noChangeAspect="1"/>
          </p:cNvPicPr>
          <p:nvPr/>
        </p:nvPicPr>
        <p:blipFill>
          <a:blip r:embed="rId4"/>
          <a:stretch>
            <a:fillRect/>
          </a:stretch>
        </p:blipFill>
        <p:spPr>
          <a:xfrm>
            <a:off x="1177077" y="2313144"/>
            <a:ext cx="7021179" cy="604327"/>
          </a:xfrm>
          <a:prstGeom prst="rect">
            <a:avLst/>
          </a:prstGeom>
        </p:spPr>
      </p:pic>
    </p:spTree>
    <p:extLst>
      <p:ext uri="{BB962C8B-B14F-4D97-AF65-F5344CB8AC3E}">
        <p14:creationId xmlns:p14="http://schemas.microsoft.com/office/powerpoint/2010/main" val="1657804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animEffect transition="in" filter="blinds(horizontal)">
                                      <p:cBhvr>
                                        <p:cTn id="7"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08B6CDA2-597D-4FDD-99C0-34735C1C2F24}"/>
              </a:ext>
            </a:extLst>
          </p:cNvPr>
          <p:cNvSpPr/>
          <p:nvPr/>
        </p:nvSpPr>
        <p:spPr>
          <a:xfrm>
            <a:off x="997075" y="1021447"/>
            <a:ext cx="1172116" cy="369332"/>
          </a:xfrm>
          <a:prstGeom prst="rect">
            <a:avLst/>
          </a:prstGeom>
        </p:spPr>
        <p:txBody>
          <a:bodyPr wrap="none">
            <a:spAutoFit/>
          </a:bodyPr>
          <a:lstStyle/>
          <a:p>
            <a:r>
              <a:rPr lang="zh-CN" altLang="en-US" b="1" dirty="0"/>
              <a:t>中考链接</a:t>
            </a:r>
            <a:r>
              <a:rPr lang="en-US" altLang="zh-CN" b="1" dirty="0"/>
              <a:t>:</a:t>
            </a:r>
            <a:endParaRPr lang="zh-CN" altLang="en-US" b="1" dirty="0"/>
          </a:p>
        </p:txBody>
      </p:sp>
      <p:pic>
        <p:nvPicPr>
          <p:cNvPr id="8" name="图片 7">
            <a:extLst>
              <a:ext uri="{FF2B5EF4-FFF2-40B4-BE49-F238E27FC236}">
                <a16:creationId xmlns:a16="http://schemas.microsoft.com/office/drawing/2014/main" id="{80404CFE-B51C-413C-AAF9-EE44C11731BB}"/>
              </a:ext>
            </a:extLst>
          </p:cNvPr>
          <p:cNvPicPr>
            <a:picLocks noChangeAspect="1"/>
          </p:cNvPicPr>
          <p:nvPr/>
        </p:nvPicPr>
        <p:blipFill>
          <a:blip r:embed="rId2"/>
          <a:stretch>
            <a:fillRect/>
          </a:stretch>
        </p:blipFill>
        <p:spPr>
          <a:xfrm>
            <a:off x="2407817" y="1021447"/>
            <a:ext cx="6285610" cy="3148520"/>
          </a:xfrm>
          <a:prstGeom prst="rect">
            <a:avLst/>
          </a:prstGeom>
        </p:spPr>
      </p:pic>
      <p:sp>
        <p:nvSpPr>
          <p:cNvPr id="9" name="文本框 8">
            <a:extLst>
              <a:ext uri="{FF2B5EF4-FFF2-40B4-BE49-F238E27FC236}">
                <a16:creationId xmlns:a16="http://schemas.microsoft.com/office/drawing/2014/main" id="{C1741D4A-7B5C-464B-BF30-8B676FC5CE0D}"/>
              </a:ext>
            </a:extLst>
          </p:cNvPr>
          <p:cNvSpPr txBox="1"/>
          <p:nvPr/>
        </p:nvSpPr>
        <p:spPr>
          <a:xfrm>
            <a:off x="612835" y="4333977"/>
            <a:ext cx="7950994" cy="2308324"/>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a:spAutoFit/>
          </a:bodyPr>
          <a:lstStyle/>
          <a:p>
            <a:r>
              <a:rPr lang="zh-CN" altLang="en-US" dirty="0">
                <a:solidFill>
                  <a:srgbClr val="FF0000"/>
                </a:solidFill>
                <a:latin typeface="楷体" panose="02010609060101010101" pitchFamily="49" charset="-122"/>
                <a:ea typeface="楷体" panose="02010609060101010101" pitchFamily="49" charset="-122"/>
              </a:rPr>
              <a:t>操作说明：</a:t>
            </a:r>
            <a:r>
              <a:rPr lang="zh-CN" altLang="zh-CN" dirty="0">
                <a:latin typeface="楷体" panose="02010609060101010101" pitchFamily="49" charset="-122"/>
                <a:ea typeface="楷体" panose="02010609060101010101" pitchFamily="49" charset="-122"/>
              </a:rPr>
              <a:t>学生第（</a:t>
            </a:r>
            <a:r>
              <a:rPr lang="en-US" altLang="zh-CN" dirty="0">
                <a:latin typeface="楷体" panose="02010609060101010101" pitchFamily="49" charset="-122"/>
                <a:ea typeface="楷体" panose="02010609060101010101" pitchFamily="49" charset="-122"/>
              </a:rPr>
              <a:t>1</a:t>
            </a:r>
            <a:r>
              <a:rPr lang="zh-CN" altLang="zh-CN" dirty="0">
                <a:latin typeface="楷体" panose="02010609060101010101" pitchFamily="49" charset="-122"/>
                <a:ea typeface="楷体" panose="02010609060101010101" pitchFamily="49" charset="-122"/>
              </a:rPr>
              <a:t>）问应该不成问题，第（</a:t>
            </a:r>
            <a:r>
              <a:rPr lang="en-US" altLang="zh-CN" dirty="0">
                <a:latin typeface="楷体" panose="02010609060101010101" pitchFamily="49" charset="-122"/>
                <a:ea typeface="楷体" panose="02010609060101010101" pitchFamily="49" charset="-122"/>
              </a:rPr>
              <a:t>2</a:t>
            </a:r>
            <a:r>
              <a:rPr lang="zh-CN" altLang="zh-CN" dirty="0">
                <a:latin typeface="楷体" panose="02010609060101010101" pitchFamily="49" charset="-122"/>
                <a:ea typeface="楷体" panose="02010609060101010101" pitchFamily="49" charset="-122"/>
              </a:rPr>
              <a:t>）问主要是识图，学生提供不同的解题思路，解答过程预计课上无法完成，作为延伸拓展，使得本节课可以接续延伸下去，探究是没有止境的！</a:t>
            </a:r>
          </a:p>
          <a:p>
            <a:pPr eaLnBrk="1" hangingPunct="1">
              <a:defRPr/>
            </a:pPr>
            <a:r>
              <a:rPr lang="zh-CN" altLang="en-US" dirty="0">
                <a:solidFill>
                  <a:schemeClr val="tx1"/>
                </a:solidFill>
                <a:latin typeface="楷体" panose="02010609060101010101" pitchFamily="49" charset="-122"/>
                <a:ea typeface="楷体" panose="02010609060101010101" pitchFamily="49" charset="-122"/>
              </a:rPr>
              <a:t>教师总结；</a:t>
            </a:r>
          </a:p>
          <a:p>
            <a:pPr>
              <a:defRPr/>
            </a:pPr>
            <a:r>
              <a:rPr lang="zh-CN" altLang="en-US" dirty="0">
                <a:solidFill>
                  <a:srgbClr val="FF0000"/>
                </a:solidFill>
                <a:latin typeface="楷体" panose="02010609060101010101" pitchFamily="49" charset="-122"/>
                <a:ea typeface="楷体" panose="02010609060101010101" pitchFamily="49" charset="-122"/>
              </a:rPr>
              <a:t>设计意图：</a:t>
            </a:r>
            <a:r>
              <a:rPr lang="zh-CN" altLang="zh-CN" dirty="0">
                <a:latin typeface="楷体" panose="02010609060101010101" pitchFamily="49" charset="-122"/>
                <a:ea typeface="楷体" panose="02010609060101010101" pitchFamily="49" charset="-122"/>
              </a:rPr>
              <a:t>以刚才的探究为载体，力图让学生发现图中的基本图形（旋转变换），回归本本节课的主题——如何应对中考，中考的</a:t>
            </a:r>
            <a:r>
              <a:rPr lang="en-US" altLang="zh-CN" dirty="0">
                <a:latin typeface="楷体" panose="02010609060101010101" pitchFamily="49" charset="-122"/>
                <a:ea typeface="楷体" panose="02010609060101010101" pitchFamily="49" charset="-122"/>
              </a:rPr>
              <a:t>27</a:t>
            </a:r>
            <a:r>
              <a:rPr lang="zh-CN" altLang="zh-CN" dirty="0">
                <a:latin typeface="楷体" panose="02010609060101010101" pitchFamily="49" charset="-122"/>
                <a:ea typeface="楷体" panose="02010609060101010101" pitchFamily="49" charset="-122"/>
              </a:rPr>
              <a:t>题不是一朝一夕就能解决的，而是日积月累的过程，而平时的探究和不求甚解将为我们打下坚实的基础，应该从平时的点滴做起。</a:t>
            </a:r>
          </a:p>
        </p:txBody>
      </p:sp>
      <p:sp>
        <p:nvSpPr>
          <p:cNvPr id="20" name="文本框 19">
            <a:extLst>
              <a:ext uri="{FF2B5EF4-FFF2-40B4-BE49-F238E27FC236}">
                <a16:creationId xmlns:a16="http://schemas.microsoft.com/office/drawing/2014/main" id="{BE90081B-5F40-4EA1-A07A-8F8A440D69E0}"/>
              </a:ext>
            </a:extLst>
          </p:cNvPr>
          <p:cNvSpPr txBox="1"/>
          <p:nvPr/>
        </p:nvSpPr>
        <p:spPr>
          <a:xfrm>
            <a:off x="355419" y="243798"/>
            <a:ext cx="2605899" cy="553998"/>
          </a:xfrm>
          <a:prstGeom prst="rect">
            <a:avLst/>
          </a:prstGeom>
          <a:solidFill>
            <a:schemeClr val="accent1"/>
          </a:solidFill>
        </p:spPr>
        <p:txBody>
          <a:bodyPr wrap="square" rtlCol="0" anchor="t">
            <a:spAutoFit/>
            <a:scene3d>
              <a:camera prst="orthographicFront"/>
              <a:lightRig rig="threePt" dir="t"/>
            </a:scene3d>
          </a:bodyPr>
          <a:lstStyle/>
          <a:p>
            <a:r>
              <a:rPr lang="zh-CN" altLang="en-US" sz="3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行楷" pitchFamily="2" charset="-122"/>
                <a:ea typeface="华文行楷" pitchFamily="2" charset="-122"/>
                <a:sym typeface="+mn-ea"/>
              </a:rPr>
              <a:t>三、复习案例</a:t>
            </a:r>
          </a:p>
        </p:txBody>
      </p:sp>
      <p:grpSp>
        <p:nvGrpSpPr>
          <p:cNvPr id="22" name="组合 21">
            <a:extLst>
              <a:ext uri="{FF2B5EF4-FFF2-40B4-BE49-F238E27FC236}">
                <a16:creationId xmlns:a16="http://schemas.microsoft.com/office/drawing/2014/main" id="{58060BBE-11B8-443C-AE11-BE64A8AF30E1}"/>
              </a:ext>
            </a:extLst>
          </p:cNvPr>
          <p:cNvGrpSpPr/>
          <p:nvPr/>
        </p:nvGrpSpPr>
        <p:grpSpPr>
          <a:xfrm>
            <a:off x="281457" y="947254"/>
            <a:ext cx="715618" cy="619444"/>
            <a:chOff x="238694" y="902278"/>
            <a:chExt cx="715618" cy="619444"/>
          </a:xfrm>
        </p:grpSpPr>
        <p:sp>
          <p:nvSpPr>
            <p:cNvPr id="23" name="流程图: 接点 22">
              <a:extLst>
                <a:ext uri="{FF2B5EF4-FFF2-40B4-BE49-F238E27FC236}">
                  <a16:creationId xmlns:a16="http://schemas.microsoft.com/office/drawing/2014/main" id="{609899F0-CA79-45EB-82F0-2666512EEFE3}"/>
                </a:ext>
              </a:extLst>
            </p:cNvPr>
            <p:cNvSpPr/>
            <p:nvPr/>
          </p:nvSpPr>
          <p:spPr>
            <a:xfrm>
              <a:off x="238694" y="902278"/>
              <a:ext cx="715618" cy="619444"/>
            </a:xfrm>
            <a:prstGeom prst="flowChartConnector">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D1E38748-6CEB-420E-A2E6-3262FAC1EDD4}"/>
                </a:ext>
              </a:extLst>
            </p:cNvPr>
            <p:cNvSpPr txBox="1"/>
            <p:nvPr/>
          </p:nvSpPr>
          <p:spPr>
            <a:xfrm>
              <a:off x="360850" y="933372"/>
              <a:ext cx="317897" cy="461665"/>
            </a:xfrm>
            <a:prstGeom prst="rect">
              <a:avLst/>
            </a:prstGeom>
            <a:noFill/>
          </p:spPr>
          <p:txBody>
            <a:bodyPr wrap="square" rtlCol="0">
              <a:spAutoFit/>
            </a:bodyPr>
            <a:lstStyle/>
            <a:p>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五</a:t>
              </a:r>
            </a:p>
          </p:txBody>
        </p:sp>
      </p:grpSp>
      <p:sp>
        <p:nvSpPr>
          <p:cNvPr id="25" name="KSO_Shape">
            <a:extLst>
              <a:ext uri="{FF2B5EF4-FFF2-40B4-BE49-F238E27FC236}">
                <a16:creationId xmlns:a16="http://schemas.microsoft.com/office/drawing/2014/main" id="{D397A282-EB3E-40DA-830B-63F6AE11AC54}"/>
              </a:ext>
            </a:extLst>
          </p:cNvPr>
          <p:cNvSpPr/>
          <p:nvPr/>
        </p:nvSpPr>
        <p:spPr>
          <a:xfrm>
            <a:off x="581831" y="253417"/>
            <a:ext cx="3148419" cy="619444"/>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三</a:t>
            </a:r>
            <a:r>
              <a:rPr lang="zh-CN" altLang="zh-CN" sz="2700" b="1" dirty="0">
                <a:solidFill>
                  <a:srgbClr val="0070C0"/>
                </a:solidFill>
                <a:latin typeface="+mj-ea"/>
                <a:ea typeface="+mj-ea"/>
                <a:sym typeface="+mn-ea"/>
              </a:rPr>
              <a:t>）</a:t>
            </a:r>
            <a:r>
              <a:rPr lang="zh-CN" altLang="en-US" sz="2800" b="1" dirty="0">
                <a:solidFill>
                  <a:schemeClr val="tx1"/>
                </a:solidFill>
                <a:latin typeface="+mn-ea"/>
              </a:rPr>
              <a:t>案例解读</a:t>
            </a:r>
            <a:endParaRPr lang="zh-CN" altLang="en-US" sz="2700" b="1" dirty="0">
              <a:solidFill>
                <a:schemeClr val="tx1"/>
              </a:solidFill>
              <a:latin typeface="+mj-ea"/>
              <a:ea typeface="+mj-ea"/>
            </a:endParaRPr>
          </a:p>
        </p:txBody>
      </p:sp>
      <p:sp>
        <p:nvSpPr>
          <p:cNvPr id="26" name="KSO_Shape">
            <a:extLst>
              <a:ext uri="{FF2B5EF4-FFF2-40B4-BE49-F238E27FC236}">
                <a16:creationId xmlns:a16="http://schemas.microsoft.com/office/drawing/2014/main" id="{CC690104-62E0-473A-9123-6D19F82C83F6}"/>
              </a:ext>
            </a:extLst>
          </p:cNvPr>
          <p:cNvSpPr/>
          <p:nvPr/>
        </p:nvSpPr>
        <p:spPr bwMode="auto">
          <a:xfrm>
            <a:off x="244653" y="147151"/>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Tree>
    <p:extLst>
      <p:ext uri="{BB962C8B-B14F-4D97-AF65-F5344CB8AC3E}">
        <p14:creationId xmlns:p14="http://schemas.microsoft.com/office/powerpoint/2010/main" val="1412233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blinds(horizontal)">
                                      <p:cBhvr>
                                        <p:cTn id="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816727E-196B-4BAD-AA12-E72E8699AC21}"/>
              </a:ext>
            </a:extLst>
          </p:cNvPr>
          <p:cNvPicPr>
            <a:picLocks noChangeAspect="1"/>
          </p:cNvPicPr>
          <p:nvPr/>
        </p:nvPicPr>
        <p:blipFill>
          <a:blip r:embed="rId2"/>
          <a:stretch>
            <a:fillRect/>
          </a:stretch>
        </p:blipFill>
        <p:spPr>
          <a:xfrm>
            <a:off x="2140511" y="1476955"/>
            <a:ext cx="5153063" cy="2819421"/>
          </a:xfrm>
          <a:prstGeom prst="rect">
            <a:avLst/>
          </a:prstGeom>
        </p:spPr>
      </p:pic>
      <p:sp>
        <p:nvSpPr>
          <p:cNvPr id="6" name="矩形 5">
            <a:extLst>
              <a:ext uri="{FF2B5EF4-FFF2-40B4-BE49-F238E27FC236}">
                <a16:creationId xmlns:a16="http://schemas.microsoft.com/office/drawing/2014/main" id="{B1F30F33-1F80-4EBA-9CE2-8F4532166AAB}"/>
              </a:ext>
            </a:extLst>
          </p:cNvPr>
          <p:cNvSpPr/>
          <p:nvPr/>
        </p:nvSpPr>
        <p:spPr>
          <a:xfrm>
            <a:off x="1119231" y="1083657"/>
            <a:ext cx="1172116" cy="369332"/>
          </a:xfrm>
          <a:prstGeom prst="rect">
            <a:avLst/>
          </a:prstGeom>
        </p:spPr>
        <p:txBody>
          <a:bodyPr wrap="none">
            <a:spAutoFit/>
          </a:bodyPr>
          <a:lstStyle/>
          <a:p>
            <a:r>
              <a:rPr lang="zh-CN" altLang="en-US" b="1" dirty="0"/>
              <a:t>反思小结</a:t>
            </a:r>
            <a:r>
              <a:rPr lang="en-US" altLang="zh-CN" b="1" dirty="0"/>
              <a:t>:</a:t>
            </a:r>
            <a:endParaRPr lang="zh-CN" altLang="en-US" b="1" dirty="0"/>
          </a:p>
        </p:txBody>
      </p:sp>
      <p:sp>
        <p:nvSpPr>
          <p:cNvPr id="8" name="文本框 7">
            <a:extLst>
              <a:ext uri="{FF2B5EF4-FFF2-40B4-BE49-F238E27FC236}">
                <a16:creationId xmlns:a16="http://schemas.microsoft.com/office/drawing/2014/main" id="{57C3734B-6515-4E98-9D22-098B28C2D554}"/>
              </a:ext>
            </a:extLst>
          </p:cNvPr>
          <p:cNvSpPr txBox="1"/>
          <p:nvPr/>
        </p:nvSpPr>
        <p:spPr>
          <a:xfrm>
            <a:off x="948202" y="4629995"/>
            <a:ext cx="7950994" cy="92333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a:spAutoFit/>
          </a:bodyPr>
          <a:lstStyle/>
          <a:p>
            <a:r>
              <a:rPr lang="zh-CN" altLang="en-US" dirty="0">
                <a:solidFill>
                  <a:srgbClr val="FF0000"/>
                </a:solidFill>
                <a:latin typeface="楷体" panose="02010609060101010101" pitchFamily="49" charset="-122"/>
                <a:ea typeface="楷体" panose="02010609060101010101" pitchFamily="49" charset="-122"/>
              </a:rPr>
              <a:t>操作说明：</a:t>
            </a:r>
            <a:r>
              <a:rPr lang="zh-CN" altLang="en-US" dirty="0">
                <a:solidFill>
                  <a:schemeClr val="tx1"/>
                </a:solidFill>
                <a:latin typeface="楷体" panose="02010609060101010101" pitchFamily="49" charset="-122"/>
                <a:ea typeface="楷体" panose="02010609060101010101" pitchFamily="49" charset="-122"/>
              </a:rPr>
              <a:t>学生回答，老师点评。</a:t>
            </a:r>
            <a:endParaRPr lang="en-US" altLang="zh-CN" dirty="0">
              <a:solidFill>
                <a:schemeClr val="tx1"/>
              </a:solidFill>
              <a:latin typeface="楷体" panose="02010609060101010101" pitchFamily="49" charset="-122"/>
              <a:ea typeface="楷体" panose="02010609060101010101" pitchFamily="49" charset="-122"/>
            </a:endParaRPr>
          </a:p>
          <a:p>
            <a:r>
              <a:rPr lang="zh-CN" altLang="en-US" dirty="0">
                <a:solidFill>
                  <a:srgbClr val="FF0000"/>
                </a:solidFill>
                <a:latin typeface="楷体" panose="02010609060101010101" pitchFamily="49" charset="-122"/>
                <a:ea typeface="楷体" panose="02010609060101010101" pitchFamily="49" charset="-122"/>
              </a:rPr>
              <a:t>设计意图：</a:t>
            </a:r>
            <a:r>
              <a:rPr lang="zh-CN" altLang="zh-CN" kern="100" dirty="0">
                <a:solidFill>
                  <a:schemeClr val="tx1"/>
                </a:solidFill>
                <a:latin typeface="楷体" panose="02010609060101010101" pitchFamily="49" charset="-122"/>
                <a:ea typeface="楷体" panose="02010609060101010101" pitchFamily="49" charset="-122"/>
                <a:cs typeface="宋体" panose="02010600030101010101" pitchFamily="2" charset="-122"/>
              </a:rPr>
              <a:t>学生如实填写情况，便于教师了解，为课后的针对性补救提供必要的依据！</a:t>
            </a:r>
            <a:endParaRPr lang="zh-CN" altLang="zh-CN" dirty="0">
              <a:solidFill>
                <a:schemeClr val="tx1"/>
              </a:solidFill>
              <a:latin typeface="楷体" panose="02010609060101010101" pitchFamily="49" charset="-122"/>
              <a:ea typeface="楷体" panose="02010609060101010101" pitchFamily="49" charset="-122"/>
            </a:endParaRPr>
          </a:p>
        </p:txBody>
      </p:sp>
      <p:sp>
        <p:nvSpPr>
          <p:cNvPr id="16" name="文本框 15">
            <a:extLst>
              <a:ext uri="{FF2B5EF4-FFF2-40B4-BE49-F238E27FC236}">
                <a16:creationId xmlns:a16="http://schemas.microsoft.com/office/drawing/2014/main" id="{34B81292-F4F0-4C13-A833-D65A87E38C5C}"/>
              </a:ext>
            </a:extLst>
          </p:cNvPr>
          <p:cNvSpPr txBox="1"/>
          <p:nvPr/>
        </p:nvSpPr>
        <p:spPr>
          <a:xfrm>
            <a:off x="355419" y="243798"/>
            <a:ext cx="2605899" cy="553998"/>
          </a:xfrm>
          <a:prstGeom prst="rect">
            <a:avLst/>
          </a:prstGeom>
          <a:solidFill>
            <a:schemeClr val="accent1"/>
          </a:solidFill>
        </p:spPr>
        <p:txBody>
          <a:bodyPr wrap="square" rtlCol="0" anchor="t">
            <a:spAutoFit/>
            <a:scene3d>
              <a:camera prst="orthographicFront"/>
              <a:lightRig rig="threePt" dir="t"/>
            </a:scene3d>
          </a:bodyPr>
          <a:lstStyle/>
          <a:p>
            <a:r>
              <a:rPr lang="zh-CN" altLang="en-US" sz="3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行楷" pitchFamily="2" charset="-122"/>
                <a:ea typeface="华文行楷" pitchFamily="2" charset="-122"/>
                <a:sym typeface="+mn-ea"/>
              </a:rPr>
              <a:t>三、复习案例</a:t>
            </a:r>
          </a:p>
        </p:txBody>
      </p:sp>
      <p:grpSp>
        <p:nvGrpSpPr>
          <p:cNvPr id="17" name="组合 16">
            <a:extLst>
              <a:ext uri="{FF2B5EF4-FFF2-40B4-BE49-F238E27FC236}">
                <a16:creationId xmlns:a16="http://schemas.microsoft.com/office/drawing/2014/main" id="{0569ABB1-3439-4807-9675-2BF34972F3CC}"/>
              </a:ext>
            </a:extLst>
          </p:cNvPr>
          <p:cNvGrpSpPr/>
          <p:nvPr/>
        </p:nvGrpSpPr>
        <p:grpSpPr>
          <a:xfrm>
            <a:off x="281457" y="947254"/>
            <a:ext cx="715618" cy="619444"/>
            <a:chOff x="238694" y="902278"/>
            <a:chExt cx="715618" cy="619444"/>
          </a:xfrm>
        </p:grpSpPr>
        <p:sp>
          <p:nvSpPr>
            <p:cNvPr id="18" name="流程图: 接点 17">
              <a:extLst>
                <a:ext uri="{FF2B5EF4-FFF2-40B4-BE49-F238E27FC236}">
                  <a16:creationId xmlns:a16="http://schemas.microsoft.com/office/drawing/2014/main" id="{F394188D-04DD-40A5-B1B3-E89CF29F5CF0}"/>
                </a:ext>
              </a:extLst>
            </p:cNvPr>
            <p:cNvSpPr/>
            <p:nvPr/>
          </p:nvSpPr>
          <p:spPr>
            <a:xfrm>
              <a:off x="238694" y="902278"/>
              <a:ext cx="715618" cy="619444"/>
            </a:xfrm>
            <a:prstGeom prst="flowChartConnector">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FBED753C-3070-4A37-92F9-651FB3A55F42}"/>
                </a:ext>
              </a:extLst>
            </p:cNvPr>
            <p:cNvSpPr txBox="1"/>
            <p:nvPr/>
          </p:nvSpPr>
          <p:spPr>
            <a:xfrm>
              <a:off x="360850" y="933372"/>
              <a:ext cx="317897" cy="461665"/>
            </a:xfrm>
            <a:prstGeom prst="rect">
              <a:avLst/>
            </a:prstGeom>
            <a:noFill/>
          </p:spPr>
          <p:txBody>
            <a:bodyPr wrap="square" rtlCol="0">
              <a:spAutoFit/>
            </a:bodyPr>
            <a:lstStyle/>
            <a:p>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六</a:t>
              </a:r>
            </a:p>
          </p:txBody>
        </p:sp>
      </p:grpSp>
      <p:sp>
        <p:nvSpPr>
          <p:cNvPr id="20" name="KSO_Shape">
            <a:extLst>
              <a:ext uri="{FF2B5EF4-FFF2-40B4-BE49-F238E27FC236}">
                <a16:creationId xmlns:a16="http://schemas.microsoft.com/office/drawing/2014/main" id="{0A5412BB-60D1-4F87-A219-318A3C899B43}"/>
              </a:ext>
            </a:extLst>
          </p:cNvPr>
          <p:cNvSpPr/>
          <p:nvPr/>
        </p:nvSpPr>
        <p:spPr>
          <a:xfrm>
            <a:off x="581831" y="253417"/>
            <a:ext cx="3148419" cy="619444"/>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r>
              <a:rPr lang="zh-CN" altLang="zh-CN" sz="2700" b="1" dirty="0">
                <a:solidFill>
                  <a:srgbClr val="0070C0"/>
                </a:solidFill>
                <a:latin typeface="+mj-ea"/>
                <a:ea typeface="+mj-ea"/>
                <a:sym typeface="+mn-ea"/>
              </a:rPr>
              <a:t>（</a:t>
            </a:r>
            <a:r>
              <a:rPr lang="zh-CN" altLang="en-US" sz="2700" b="1" dirty="0">
                <a:solidFill>
                  <a:srgbClr val="0070C0"/>
                </a:solidFill>
                <a:latin typeface="+mj-ea"/>
                <a:ea typeface="+mj-ea"/>
                <a:sym typeface="+mn-ea"/>
              </a:rPr>
              <a:t>三</a:t>
            </a:r>
            <a:r>
              <a:rPr lang="zh-CN" altLang="zh-CN" sz="2700" b="1" dirty="0">
                <a:solidFill>
                  <a:srgbClr val="0070C0"/>
                </a:solidFill>
                <a:latin typeface="+mj-ea"/>
                <a:ea typeface="+mj-ea"/>
                <a:sym typeface="+mn-ea"/>
              </a:rPr>
              <a:t>）</a:t>
            </a:r>
            <a:r>
              <a:rPr lang="zh-CN" altLang="en-US" sz="2800" b="1" dirty="0">
                <a:solidFill>
                  <a:schemeClr val="tx1"/>
                </a:solidFill>
                <a:latin typeface="+mn-ea"/>
              </a:rPr>
              <a:t>案例解读</a:t>
            </a:r>
            <a:endParaRPr lang="zh-CN" altLang="en-US" sz="2700" b="1" dirty="0">
              <a:solidFill>
                <a:schemeClr val="tx1"/>
              </a:solidFill>
              <a:latin typeface="+mj-ea"/>
              <a:ea typeface="+mj-ea"/>
            </a:endParaRPr>
          </a:p>
        </p:txBody>
      </p:sp>
      <p:sp>
        <p:nvSpPr>
          <p:cNvPr id="21" name="KSO_Shape">
            <a:extLst>
              <a:ext uri="{FF2B5EF4-FFF2-40B4-BE49-F238E27FC236}">
                <a16:creationId xmlns:a16="http://schemas.microsoft.com/office/drawing/2014/main" id="{8E71213D-5B57-434C-A066-2E66275CE844}"/>
              </a:ext>
            </a:extLst>
          </p:cNvPr>
          <p:cNvSpPr/>
          <p:nvPr/>
        </p:nvSpPr>
        <p:spPr bwMode="auto">
          <a:xfrm>
            <a:off x="244653" y="147151"/>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Tree>
    <p:extLst>
      <p:ext uri="{BB962C8B-B14F-4D97-AF65-F5344CB8AC3E}">
        <p14:creationId xmlns:p14="http://schemas.microsoft.com/office/powerpoint/2010/main" val="1863484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F25AC508-3874-4FBD-87DE-906166569C01}"/>
              </a:ext>
            </a:extLst>
          </p:cNvPr>
          <p:cNvPicPr>
            <a:picLocks noChangeAspect="1"/>
          </p:cNvPicPr>
          <p:nvPr/>
        </p:nvPicPr>
        <p:blipFill>
          <a:blip r:embed="rId7"/>
          <a:stretch>
            <a:fillRect/>
          </a:stretch>
        </p:blipFill>
        <p:spPr>
          <a:xfrm>
            <a:off x="792909" y="4676040"/>
            <a:ext cx="3188138" cy="705935"/>
          </a:xfrm>
          <a:prstGeom prst="rect">
            <a:avLst/>
          </a:prstGeom>
        </p:spPr>
      </p:pic>
      <p:pic>
        <p:nvPicPr>
          <p:cNvPr id="15" name="图片 14">
            <a:extLst>
              <a:ext uri="{FF2B5EF4-FFF2-40B4-BE49-F238E27FC236}">
                <a16:creationId xmlns:a16="http://schemas.microsoft.com/office/drawing/2014/main" id="{697A5FF1-8AD5-41EA-8BBB-9C755277B9A9}"/>
              </a:ext>
            </a:extLst>
          </p:cNvPr>
          <p:cNvPicPr>
            <a:picLocks noChangeAspect="1"/>
          </p:cNvPicPr>
          <p:nvPr/>
        </p:nvPicPr>
        <p:blipFill>
          <a:blip r:embed="rId8"/>
          <a:stretch>
            <a:fillRect/>
          </a:stretch>
        </p:blipFill>
        <p:spPr>
          <a:xfrm>
            <a:off x="837773" y="5446946"/>
            <a:ext cx="3143273" cy="995370"/>
          </a:xfrm>
          <a:prstGeom prst="rect">
            <a:avLst/>
          </a:prstGeom>
        </p:spPr>
      </p:pic>
      <p:pic>
        <p:nvPicPr>
          <p:cNvPr id="19" name="图片 18">
            <a:extLst>
              <a:ext uri="{FF2B5EF4-FFF2-40B4-BE49-F238E27FC236}">
                <a16:creationId xmlns:a16="http://schemas.microsoft.com/office/drawing/2014/main" id="{641F616E-0019-4325-890A-C4FF0EF56E12}"/>
              </a:ext>
            </a:extLst>
          </p:cNvPr>
          <p:cNvPicPr>
            <a:picLocks noChangeAspect="1"/>
          </p:cNvPicPr>
          <p:nvPr/>
        </p:nvPicPr>
        <p:blipFill>
          <a:blip r:embed="rId9"/>
          <a:stretch>
            <a:fillRect/>
          </a:stretch>
        </p:blipFill>
        <p:spPr>
          <a:xfrm>
            <a:off x="5032757" y="4676040"/>
            <a:ext cx="3433137" cy="1705140"/>
          </a:xfrm>
          <a:prstGeom prst="rect">
            <a:avLst/>
          </a:prstGeom>
        </p:spPr>
      </p:pic>
      <p:sp>
        <p:nvSpPr>
          <p:cNvPr id="2" name="KSO_Shape"/>
          <p:cNvSpPr/>
          <p:nvPr/>
        </p:nvSpPr>
        <p:spPr>
          <a:xfrm>
            <a:off x="864996" y="643023"/>
            <a:ext cx="6354225" cy="609599"/>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zh-CN" altLang="zh-CN" sz="2700" b="1" dirty="0">
                <a:solidFill>
                  <a:srgbClr val="0070C0"/>
                </a:solidFill>
                <a:latin typeface="+mj-ea"/>
                <a:ea typeface="+mj-ea"/>
                <a:sym typeface="+mn-ea"/>
              </a:rPr>
              <a:t>（一</a:t>
            </a:r>
            <a:r>
              <a:rPr lang="zh-CN" altLang="en-US" sz="2700" b="1" dirty="0">
                <a:solidFill>
                  <a:srgbClr val="0070C0"/>
                </a:solidFill>
                <a:latin typeface="+mj-ea"/>
                <a:ea typeface="+mj-ea"/>
                <a:sym typeface="+mn-ea"/>
              </a:rPr>
              <a:t>）</a:t>
            </a:r>
            <a:r>
              <a:rPr lang="zh-CN" altLang="en-US" sz="2800" b="1" dirty="0">
                <a:solidFill>
                  <a:schemeClr val="tx1"/>
                </a:solidFill>
              </a:rPr>
              <a:t>立足“四基”，构建系统知识体系</a:t>
            </a:r>
          </a:p>
        </p:txBody>
      </p:sp>
      <p:sp>
        <p:nvSpPr>
          <p:cNvPr id="9" name="KSO_Shape"/>
          <p:cNvSpPr/>
          <p:nvPr/>
        </p:nvSpPr>
        <p:spPr bwMode="auto">
          <a:xfrm>
            <a:off x="541465" y="552869"/>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16" name="MH_SubTitle_1">
            <a:extLst>
              <a:ext uri="{FF2B5EF4-FFF2-40B4-BE49-F238E27FC236}">
                <a16:creationId xmlns:a16="http://schemas.microsoft.com/office/drawing/2014/main" id="{58917972-9D33-42B3-983B-EBA1DF87CDA9}"/>
              </a:ext>
            </a:extLst>
          </p:cNvPr>
          <p:cNvSpPr/>
          <p:nvPr>
            <p:custDataLst>
              <p:tags r:id="rId2"/>
            </p:custDataLst>
          </p:nvPr>
        </p:nvSpPr>
        <p:spPr>
          <a:xfrm>
            <a:off x="979986" y="2033929"/>
            <a:ext cx="7193934" cy="1026779"/>
          </a:xfrm>
          <a:custGeom>
            <a:avLst/>
            <a:gdLst>
              <a:gd name="connsiteX0" fmla="*/ 1224387 w 4860652"/>
              <a:gd name="connsiteY0" fmla="*/ 0 h 821268"/>
              <a:gd name="connsiteX1" fmla="*/ 4416152 w 4860652"/>
              <a:gd name="connsiteY1" fmla="*/ 0 h 821268"/>
              <a:gd name="connsiteX2" fmla="*/ 4860652 w 4860652"/>
              <a:gd name="connsiteY2" fmla="*/ 410634 h 821268"/>
              <a:gd name="connsiteX3" fmla="*/ 4416152 w 4860652"/>
              <a:gd name="connsiteY3" fmla="*/ 821267 h 821268"/>
              <a:gd name="connsiteX4" fmla="*/ 4259519 w 4860652"/>
              <a:gd name="connsiteY4" fmla="*/ 821267 h 821268"/>
              <a:gd name="connsiteX5" fmla="*/ 4259519 w 4860652"/>
              <a:gd name="connsiteY5" fmla="*/ 821268 h 821268"/>
              <a:gd name="connsiteX6" fmla="*/ 785 w 4860652"/>
              <a:gd name="connsiteY6" fmla="*/ 821268 h 821268"/>
              <a:gd name="connsiteX7" fmla="*/ 0 w 4860652"/>
              <a:gd name="connsiteY7" fmla="*/ 820922 h 821268"/>
              <a:gd name="connsiteX8" fmla="*/ 125381 w 4860652"/>
              <a:gd name="connsiteY8" fmla="*/ 808282 h 821268"/>
              <a:gd name="connsiteX9" fmla="*/ 622800 w 4860652"/>
              <a:gd name="connsiteY9" fmla="*/ 310863 h 821268"/>
              <a:gd name="connsiteX10" fmla="*/ 655381 w 4860652"/>
              <a:gd name="connsiteY10" fmla="*/ 193229 h 821268"/>
              <a:gd name="connsiteX11" fmla="*/ 1042185 w 4860652"/>
              <a:gd name="connsiteY11" fmla="*/ 1 h 821268"/>
              <a:gd name="connsiteX12" fmla="*/ 1224550 w 4860652"/>
              <a:gd name="connsiteY12" fmla="*/ 484 h 82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652" h="821268">
                <a:moveTo>
                  <a:pt x="1224387" y="0"/>
                </a:moveTo>
                <a:lnTo>
                  <a:pt x="4416152" y="0"/>
                </a:lnTo>
                <a:cubicBezTo>
                  <a:pt x="4661643" y="0"/>
                  <a:pt x="4860652" y="183847"/>
                  <a:pt x="4860652" y="410634"/>
                </a:cubicBezTo>
                <a:cubicBezTo>
                  <a:pt x="4860652" y="637421"/>
                  <a:pt x="4661643" y="821267"/>
                  <a:pt x="4416152" y="821267"/>
                </a:cubicBezTo>
                <a:lnTo>
                  <a:pt x="4259519" y="821267"/>
                </a:lnTo>
                <a:lnTo>
                  <a:pt x="4259519" y="821268"/>
                </a:lnTo>
                <a:lnTo>
                  <a:pt x="785" y="821268"/>
                </a:lnTo>
                <a:lnTo>
                  <a:pt x="0" y="820922"/>
                </a:lnTo>
                <a:lnTo>
                  <a:pt x="125381" y="808282"/>
                </a:lnTo>
                <a:cubicBezTo>
                  <a:pt x="375057" y="757191"/>
                  <a:pt x="571709" y="560539"/>
                  <a:pt x="622800" y="310863"/>
                </a:cubicBezTo>
                <a:lnTo>
                  <a:pt x="655381" y="193229"/>
                </a:lnTo>
                <a:cubicBezTo>
                  <a:pt x="703651" y="109671"/>
                  <a:pt x="800885" y="39160"/>
                  <a:pt x="1042185" y="1"/>
                </a:cubicBezTo>
                <a:lnTo>
                  <a:pt x="1224550" y="484"/>
                </a:lnTo>
                <a:close/>
              </a:path>
            </a:pathLst>
          </a:custGeom>
          <a:solidFill>
            <a:srgbClr val="2B7CD7"/>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anchor="ctr">
            <a:normAutofit fontScale="82500" lnSpcReduction="10000"/>
          </a:bodyPr>
          <a:lstStyle/>
          <a:p>
            <a:pPr marL="457200" indent="-457200">
              <a:spcBef>
                <a:spcPct val="0"/>
              </a:spcBef>
              <a:buAutoNum type="arabicPeriod"/>
            </a:pPr>
            <a:r>
              <a:rPr lang="zh-CN" altLang="en-US" sz="2400" b="1" dirty="0">
                <a:solidFill>
                  <a:schemeClr val="bg1"/>
                </a:solidFill>
              </a:rPr>
              <a:t>         </a:t>
            </a:r>
            <a:r>
              <a:rPr lang="zh-CN" altLang="en-US" sz="2400" b="1" dirty="0">
                <a:solidFill>
                  <a:srgbClr val="FF0000"/>
                </a:solidFill>
              </a:rPr>
              <a:t>课前学生</a:t>
            </a:r>
            <a:r>
              <a:rPr lang="zh-CN" altLang="en-US" sz="2400" b="1" dirty="0">
                <a:solidFill>
                  <a:schemeClr val="bg1"/>
                </a:solidFill>
              </a:rPr>
              <a:t>对概念、定义、定理、推论、公式     </a:t>
            </a:r>
            <a:endParaRPr lang="en-US" altLang="zh-CN" sz="2400" b="1" dirty="0">
              <a:solidFill>
                <a:schemeClr val="bg1"/>
              </a:solidFill>
            </a:endParaRPr>
          </a:p>
          <a:p>
            <a:pPr>
              <a:spcBef>
                <a:spcPct val="0"/>
              </a:spcBef>
            </a:pPr>
            <a:r>
              <a:rPr lang="zh-CN" altLang="en-US" sz="2400" b="1" dirty="0">
                <a:solidFill>
                  <a:schemeClr val="bg1"/>
                </a:solidFill>
              </a:rPr>
              <a:t>                等结论性语句进行归纳总结，并理清其原理，清晰  </a:t>
            </a:r>
            <a:endParaRPr lang="en-US" altLang="zh-CN" sz="2400" b="1" dirty="0">
              <a:solidFill>
                <a:schemeClr val="bg1"/>
              </a:solidFill>
            </a:endParaRPr>
          </a:p>
          <a:p>
            <a:pPr marL="457200" indent="-457200">
              <a:spcBef>
                <a:spcPct val="0"/>
              </a:spcBef>
              <a:buAutoNum type="arabicPeriod"/>
            </a:pPr>
            <a:r>
              <a:rPr lang="en-US" altLang="zh-CN" sz="2400" b="1" dirty="0">
                <a:solidFill>
                  <a:schemeClr val="bg1"/>
                </a:solidFill>
              </a:rPr>
              <a:t>    </a:t>
            </a:r>
            <a:r>
              <a:rPr lang="zh-CN" altLang="en-US" sz="2400" b="1" dirty="0">
                <a:solidFill>
                  <a:schemeClr val="bg1"/>
                </a:solidFill>
              </a:rPr>
              <a:t>每个章节的知识脉络。</a:t>
            </a:r>
          </a:p>
        </p:txBody>
      </p:sp>
      <p:sp>
        <p:nvSpPr>
          <p:cNvPr id="17" name="MH_Other_1">
            <a:extLst>
              <a:ext uri="{FF2B5EF4-FFF2-40B4-BE49-F238E27FC236}">
                <a16:creationId xmlns:a16="http://schemas.microsoft.com/office/drawing/2014/main" id="{4F024CD4-87C6-4592-8C2A-A76623E2DBF8}"/>
              </a:ext>
            </a:extLst>
          </p:cNvPr>
          <p:cNvSpPr/>
          <p:nvPr>
            <p:custDataLst>
              <p:tags r:id="rId3"/>
            </p:custDataLst>
          </p:nvPr>
        </p:nvSpPr>
        <p:spPr>
          <a:xfrm>
            <a:off x="675186" y="2412869"/>
            <a:ext cx="609600" cy="609600"/>
          </a:xfrm>
          <a:prstGeom prst="ellipse">
            <a:avLst/>
          </a:prstGeom>
          <a:solidFill>
            <a:srgbClr val="EEB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dirty="0">
                <a:solidFill>
                  <a:srgbClr val="FFFFFF"/>
                </a:solidFill>
                <a:ea typeface="微软雅黑" panose="020B0503020204020204" pitchFamily="34" charset="-122"/>
              </a:rPr>
              <a:t>1</a:t>
            </a:r>
            <a:endParaRPr lang="zh-CN" altLang="en-US" sz="3200" dirty="0">
              <a:solidFill>
                <a:srgbClr val="FFFFFF"/>
              </a:solidFill>
              <a:ea typeface="微软雅黑" panose="020B0503020204020204" pitchFamily="34" charset="-122"/>
            </a:endParaRPr>
          </a:p>
        </p:txBody>
      </p:sp>
      <p:sp>
        <p:nvSpPr>
          <p:cNvPr id="18" name="MH_SubTitle_2">
            <a:extLst>
              <a:ext uri="{FF2B5EF4-FFF2-40B4-BE49-F238E27FC236}">
                <a16:creationId xmlns:a16="http://schemas.microsoft.com/office/drawing/2014/main" id="{6C1B1DB3-0E6E-4542-AE53-399C80C1EC83}"/>
              </a:ext>
            </a:extLst>
          </p:cNvPr>
          <p:cNvSpPr/>
          <p:nvPr>
            <p:custDataLst>
              <p:tags r:id="rId4"/>
            </p:custDataLst>
          </p:nvPr>
        </p:nvSpPr>
        <p:spPr>
          <a:xfrm>
            <a:off x="842482" y="3487268"/>
            <a:ext cx="7286906" cy="1013048"/>
          </a:xfrm>
          <a:custGeom>
            <a:avLst/>
            <a:gdLst>
              <a:gd name="connsiteX0" fmla="*/ 1224387 w 4860652"/>
              <a:gd name="connsiteY0" fmla="*/ 0 h 821268"/>
              <a:gd name="connsiteX1" fmla="*/ 4416152 w 4860652"/>
              <a:gd name="connsiteY1" fmla="*/ 0 h 821268"/>
              <a:gd name="connsiteX2" fmla="*/ 4860652 w 4860652"/>
              <a:gd name="connsiteY2" fmla="*/ 410634 h 821268"/>
              <a:gd name="connsiteX3" fmla="*/ 4416152 w 4860652"/>
              <a:gd name="connsiteY3" fmla="*/ 821267 h 821268"/>
              <a:gd name="connsiteX4" fmla="*/ 4259519 w 4860652"/>
              <a:gd name="connsiteY4" fmla="*/ 821267 h 821268"/>
              <a:gd name="connsiteX5" fmla="*/ 4259519 w 4860652"/>
              <a:gd name="connsiteY5" fmla="*/ 821268 h 821268"/>
              <a:gd name="connsiteX6" fmla="*/ 785 w 4860652"/>
              <a:gd name="connsiteY6" fmla="*/ 821268 h 821268"/>
              <a:gd name="connsiteX7" fmla="*/ 0 w 4860652"/>
              <a:gd name="connsiteY7" fmla="*/ 820922 h 821268"/>
              <a:gd name="connsiteX8" fmla="*/ 125381 w 4860652"/>
              <a:gd name="connsiteY8" fmla="*/ 808282 h 821268"/>
              <a:gd name="connsiteX9" fmla="*/ 622800 w 4860652"/>
              <a:gd name="connsiteY9" fmla="*/ 310863 h 821268"/>
              <a:gd name="connsiteX10" fmla="*/ 655381 w 4860652"/>
              <a:gd name="connsiteY10" fmla="*/ 193229 h 821268"/>
              <a:gd name="connsiteX11" fmla="*/ 1042185 w 4860652"/>
              <a:gd name="connsiteY11" fmla="*/ 1 h 821268"/>
              <a:gd name="connsiteX12" fmla="*/ 1224550 w 4860652"/>
              <a:gd name="connsiteY12" fmla="*/ 484 h 82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652" h="821268">
                <a:moveTo>
                  <a:pt x="1224387" y="0"/>
                </a:moveTo>
                <a:lnTo>
                  <a:pt x="4416152" y="0"/>
                </a:lnTo>
                <a:cubicBezTo>
                  <a:pt x="4661643" y="0"/>
                  <a:pt x="4860652" y="183847"/>
                  <a:pt x="4860652" y="410634"/>
                </a:cubicBezTo>
                <a:cubicBezTo>
                  <a:pt x="4860652" y="637421"/>
                  <a:pt x="4661643" y="821267"/>
                  <a:pt x="4416152" y="821267"/>
                </a:cubicBezTo>
                <a:lnTo>
                  <a:pt x="4259519" y="821267"/>
                </a:lnTo>
                <a:lnTo>
                  <a:pt x="4259519" y="821268"/>
                </a:lnTo>
                <a:lnTo>
                  <a:pt x="785" y="821268"/>
                </a:lnTo>
                <a:lnTo>
                  <a:pt x="0" y="820922"/>
                </a:lnTo>
                <a:lnTo>
                  <a:pt x="125381" y="808282"/>
                </a:lnTo>
                <a:cubicBezTo>
                  <a:pt x="375057" y="757191"/>
                  <a:pt x="571709" y="560539"/>
                  <a:pt x="622800" y="310863"/>
                </a:cubicBezTo>
                <a:lnTo>
                  <a:pt x="655381" y="193229"/>
                </a:lnTo>
                <a:cubicBezTo>
                  <a:pt x="703651" y="109671"/>
                  <a:pt x="800885" y="39160"/>
                  <a:pt x="1042185" y="1"/>
                </a:cubicBezTo>
                <a:lnTo>
                  <a:pt x="1224550" y="484"/>
                </a:lnTo>
                <a:close/>
              </a:path>
            </a:pathLst>
          </a:custGeom>
          <a:solidFill>
            <a:srgbClr val="2B7CD7"/>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anchor="ctr">
            <a:normAutofit/>
          </a:bodyPr>
          <a:lstStyle/>
          <a:p>
            <a:pPr>
              <a:spcBef>
                <a:spcPct val="0"/>
              </a:spcBef>
            </a:pPr>
            <a:r>
              <a:rPr lang="en-US" altLang="zh-CN" sz="2000" b="1" dirty="0">
                <a:solidFill>
                  <a:schemeClr val="bg1"/>
                </a:solidFill>
              </a:rPr>
              <a:t>                 </a:t>
            </a:r>
            <a:r>
              <a:rPr lang="zh-CN" altLang="en-US" sz="2000" b="1" dirty="0">
                <a:solidFill>
                  <a:srgbClr val="FF0000"/>
                </a:solidFill>
              </a:rPr>
              <a:t>课前教师</a:t>
            </a:r>
            <a:r>
              <a:rPr lang="zh-CN" altLang="en-US" sz="2000" b="1" dirty="0">
                <a:solidFill>
                  <a:schemeClr val="bg1"/>
                </a:solidFill>
              </a:rPr>
              <a:t>读教材，寻找中考试题的背影，设计课堂。</a:t>
            </a:r>
          </a:p>
        </p:txBody>
      </p:sp>
      <p:sp>
        <p:nvSpPr>
          <p:cNvPr id="20" name="MH_Other_2">
            <a:extLst>
              <a:ext uri="{FF2B5EF4-FFF2-40B4-BE49-F238E27FC236}">
                <a16:creationId xmlns:a16="http://schemas.microsoft.com/office/drawing/2014/main" id="{BDB9FBA7-F1C0-4432-B7CF-63156EDDF904}"/>
              </a:ext>
            </a:extLst>
          </p:cNvPr>
          <p:cNvSpPr/>
          <p:nvPr>
            <p:custDataLst>
              <p:tags r:id="rId5"/>
            </p:custDataLst>
          </p:nvPr>
        </p:nvSpPr>
        <p:spPr>
          <a:xfrm>
            <a:off x="675186" y="3841836"/>
            <a:ext cx="609600" cy="609600"/>
          </a:xfrm>
          <a:prstGeom prst="ellipse">
            <a:avLst/>
          </a:prstGeom>
          <a:solidFill>
            <a:srgbClr val="EEB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dirty="0">
                <a:solidFill>
                  <a:srgbClr val="FFFFFF"/>
                </a:solidFill>
                <a:ea typeface="微软雅黑" panose="020B0503020204020204" pitchFamily="34" charset="-122"/>
              </a:rPr>
              <a:t>2</a:t>
            </a:r>
            <a:endParaRPr lang="zh-CN" altLang="en-US" sz="3200" dirty="0">
              <a:solidFill>
                <a:srgbClr val="FFFFFF"/>
              </a:solidFill>
              <a:ea typeface="微软雅黑" panose="020B0503020204020204" pitchFamily="34" charset="-122"/>
            </a:endParaRPr>
          </a:p>
        </p:txBody>
      </p:sp>
      <p:sp>
        <p:nvSpPr>
          <p:cNvPr id="3" name="矩形 2">
            <a:extLst>
              <a:ext uri="{FF2B5EF4-FFF2-40B4-BE49-F238E27FC236}">
                <a16:creationId xmlns:a16="http://schemas.microsoft.com/office/drawing/2014/main" id="{03AE0750-77F4-4B9C-81D2-B71E3566747B}"/>
              </a:ext>
            </a:extLst>
          </p:cNvPr>
          <p:cNvSpPr/>
          <p:nvPr/>
        </p:nvSpPr>
        <p:spPr>
          <a:xfrm>
            <a:off x="787956" y="1412443"/>
            <a:ext cx="5136342" cy="461665"/>
          </a:xfrm>
          <a:prstGeom prst="rect">
            <a:avLst/>
          </a:prstGeom>
        </p:spPr>
        <p:txBody>
          <a:bodyPr wrap="none">
            <a:spAutoFit/>
          </a:bodyPr>
          <a:lstStyle/>
          <a:p>
            <a:r>
              <a:rPr lang="en-US" altLang="zh-CN" sz="2400" b="1" dirty="0">
                <a:solidFill>
                  <a:srgbClr val="C00000"/>
                </a:solidFill>
              </a:rPr>
              <a:t>1.</a:t>
            </a:r>
            <a:r>
              <a:rPr lang="zh-CN" altLang="en-US" sz="2400" b="1" dirty="0">
                <a:solidFill>
                  <a:srgbClr val="C00000"/>
                </a:solidFill>
              </a:rPr>
              <a:t>回归教材，梳理系统知识内在联系</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7B3C1E30-16B0-4652-BF9C-3A5F8620B0D2}"/>
              </a:ext>
            </a:extLst>
          </p:cNvPr>
          <p:cNvSpPr txBox="1">
            <a:spLocks noChangeArrowheads="1"/>
          </p:cNvSpPr>
          <p:nvPr/>
        </p:nvSpPr>
        <p:spPr bwMode="auto">
          <a:xfrm>
            <a:off x="541465" y="4602172"/>
            <a:ext cx="8134350" cy="193899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2400">
                <a:solidFill>
                  <a:schemeClr val="bg2"/>
                </a:solidFill>
                <a:latin typeface="黑体" panose="02010609060101010101" pitchFamily="49" charset="-122"/>
                <a:ea typeface="黑体" panose="02010609060101010101" pitchFamily="49" charset="-122"/>
                <a:sym typeface="Arial" panose="020B0604020202020204" pitchFamily="34" charset="0"/>
              </a:defRPr>
            </a:lvl1pPr>
            <a:lvl2pPr marL="7429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2pPr>
            <a:lvl3pPr marL="12001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3pPr>
            <a:lvl4pPr marL="16573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4pPr>
            <a:lvl5pPr marL="21145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5pPr>
            <a:lvl6pPr marL="25717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6pPr>
            <a:lvl7pPr marL="30289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7pPr>
            <a:lvl8pPr marL="34861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8pPr>
            <a:lvl9pPr marL="39433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9pPr>
          </a:lstStyle>
          <a:p>
            <a:pPr eaLnBrk="1" hangingPunct="1">
              <a:spcBef>
                <a:spcPct val="0"/>
              </a:spcBef>
              <a:buFontTx/>
              <a:buNone/>
            </a:pPr>
            <a:r>
              <a:rPr lang="en-US" altLang="zh-CN" sz="2000" b="1" dirty="0">
                <a:solidFill>
                  <a:schemeClr val="tx1"/>
                </a:solidFill>
                <a:latin typeface="楷体" panose="02010609060101010101" pitchFamily="49" charset="-122"/>
                <a:ea typeface="楷体" panose="02010609060101010101" pitchFamily="49" charset="-122"/>
              </a:rPr>
              <a:t>    </a:t>
            </a:r>
            <a:r>
              <a:rPr lang="zh-CN" altLang="en-US" sz="2000" b="1" dirty="0">
                <a:solidFill>
                  <a:schemeClr val="tx1"/>
                </a:solidFill>
                <a:latin typeface="楷体" panose="02010609060101010101" pitchFamily="49" charset="-122"/>
                <a:ea typeface="楷体" panose="02010609060101010101" pitchFamily="49" charset="-122"/>
              </a:rPr>
              <a:t>微课也是一种很好的手段，一是</a:t>
            </a:r>
            <a:r>
              <a:rPr lang="zh-CN" altLang="en-US" sz="2000" b="1" dirty="0">
                <a:solidFill>
                  <a:srgbClr val="FF0000"/>
                </a:solidFill>
                <a:latin typeface="楷体" panose="02010609060101010101" pitchFamily="49" charset="-122"/>
                <a:ea typeface="楷体" panose="02010609060101010101" pitchFamily="49" charset="-122"/>
              </a:rPr>
              <a:t>教师录微课</a:t>
            </a:r>
            <a:r>
              <a:rPr lang="zh-CN" altLang="en-US" sz="2000" b="1" dirty="0">
                <a:solidFill>
                  <a:schemeClr val="tx1"/>
                </a:solidFill>
                <a:latin typeface="楷体" panose="02010609060101010101" pitchFamily="49" charset="-122"/>
                <a:ea typeface="楷体" panose="02010609060101010101" pitchFamily="49" charset="-122"/>
              </a:rPr>
              <a:t>，在整个讲解和引导中对教师语言准确性等技能要求较高，同时对于基础薄弱的学生而言，在课后也多一份自主研究学习的途径，特别是中考中的</a:t>
            </a:r>
            <a:r>
              <a:rPr lang="en-US" altLang="zh-CN" sz="2000" b="1" dirty="0">
                <a:solidFill>
                  <a:schemeClr val="tx1"/>
                </a:solidFill>
                <a:latin typeface="楷体" panose="02010609060101010101" pitchFamily="49" charset="-122"/>
                <a:ea typeface="楷体" panose="02010609060101010101" pitchFamily="49" charset="-122"/>
              </a:rPr>
              <a:t>25</a:t>
            </a:r>
            <a:r>
              <a:rPr lang="zh-CN" altLang="en-US" sz="2000" b="1" dirty="0">
                <a:solidFill>
                  <a:schemeClr val="tx1"/>
                </a:solidFill>
                <a:latin typeface="楷体" panose="02010609060101010101" pitchFamily="49" charset="-122"/>
                <a:ea typeface="楷体" panose="02010609060101010101" pitchFamily="49" charset="-122"/>
              </a:rPr>
              <a:t>题、</a:t>
            </a:r>
            <a:r>
              <a:rPr lang="en-US" altLang="zh-CN" sz="2000" b="1" dirty="0">
                <a:solidFill>
                  <a:schemeClr val="tx1"/>
                </a:solidFill>
                <a:latin typeface="楷体" panose="02010609060101010101" pitchFamily="49" charset="-122"/>
                <a:ea typeface="楷体" panose="02010609060101010101" pitchFamily="49" charset="-122"/>
              </a:rPr>
              <a:t>27</a:t>
            </a:r>
            <a:r>
              <a:rPr lang="zh-CN" altLang="en-US" sz="2000" b="1" dirty="0">
                <a:solidFill>
                  <a:schemeClr val="tx1"/>
                </a:solidFill>
                <a:latin typeface="楷体" panose="02010609060101010101" pitchFamily="49" charset="-122"/>
                <a:ea typeface="楷体" panose="02010609060101010101" pitchFamily="49" charset="-122"/>
              </a:rPr>
              <a:t>题、</a:t>
            </a:r>
            <a:r>
              <a:rPr lang="en-US" altLang="zh-CN" sz="2000" b="1" dirty="0">
                <a:solidFill>
                  <a:schemeClr val="tx1"/>
                </a:solidFill>
                <a:latin typeface="楷体" panose="02010609060101010101" pitchFamily="49" charset="-122"/>
                <a:ea typeface="楷体" panose="02010609060101010101" pitchFamily="49" charset="-122"/>
              </a:rPr>
              <a:t>28</a:t>
            </a:r>
            <a:r>
              <a:rPr lang="zh-CN" altLang="en-US" sz="2000" b="1" dirty="0">
                <a:solidFill>
                  <a:schemeClr val="tx1"/>
                </a:solidFill>
                <a:latin typeface="楷体" panose="02010609060101010101" pitchFamily="49" charset="-122"/>
                <a:ea typeface="楷体" panose="02010609060101010101" pitchFamily="49" charset="-122"/>
              </a:rPr>
              <a:t>题这种难度较大的题，往往很多学生无法在课堂上完全理清其中的逻辑关系和数学思想方法；二是</a:t>
            </a:r>
            <a:r>
              <a:rPr lang="zh-CN" altLang="en-US" sz="2000" b="1" dirty="0">
                <a:solidFill>
                  <a:srgbClr val="FF0000"/>
                </a:solidFill>
                <a:latin typeface="楷体" panose="02010609060101010101" pitchFamily="49" charset="-122"/>
                <a:ea typeface="楷体" panose="02010609060101010101" pitchFamily="49" charset="-122"/>
              </a:rPr>
              <a:t>学生录微课</a:t>
            </a:r>
            <a:r>
              <a:rPr lang="zh-CN" altLang="en-US" sz="2000" b="1" dirty="0">
                <a:solidFill>
                  <a:schemeClr val="tx1"/>
                </a:solidFill>
                <a:latin typeface="楷体" panose="02010609060101010101" pitchFamily="49" charset="-122"/>
                <a:ea typeface="楷体" panose="02010609060101010101" pitchFamily="49" charset="-122"/>
              </a:rPr>
              <a:t>，对于学有余力的同学是一次很好的能力提升；我们学校在每年都有学生的微课比赛。</a:t>
            </a:r>
          </a:p>
        </p:txBody>
      </p:sp>
      <p:sp>
        <p:nvSpPr>
          <p:cNvPr id="11" name="KSO_Shape">
            <a:extLst>
              <a:ext uri="{FF2B5EF4-FFF2-40B4-BE49-F238E27FC236}">
                <a16:creationId xmlns:a16="http://schemas.microsoft.com/office/drawing/2014/main" id="{454F205B-00D6-4506-911B-EE4FB1838DFB}"/>
              </a:ext>
            </a:extLst>
          </p:cNvPr>
          <p:cNvSpPr/>
          <p:nvPr/>
        </p:nvSpPr>
        <p:spPr>
          <a:xfrm>
            <a:off x="864996" y="643023"/>
            <a:ext cx="6354225" cy="609599"/>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zh-CN" altLang="zh-CN" sz="2700" b="1" dirty="0">
                <a:solidFill>
                  <a:srgbClr val="0070C0"/>
                </a:solidFill>
                <a:latin typeface="+mj-ea"/>
                <a:ea typeface="+mj-ea"/>
                <a:sym typeface="+mn-ea"/>
              </a:rPr>
              <a:t>（一</a:t>
            </a:r>
            <a:r>
              <a:rPr lang="zh-CN" altLang="en-US" sz="2700" b="1" dirty="0">
                <a:solidFill>
                  <a:srgbClr val="0070C0"/>
                </a:solidFill>
                <a:latin typeface="+mj-ea"/>
                <a:ea typeface="+mj-ea"/>
                <a:sym typeface="+mn-ea"/>
              </a:rPr>
              <a:t>）</a:t>
            </a:r>
            <a:r>
              <a:rPr lang="zh-CN" altLang="en-US" sz="2800" b="1" dirty="0">
                <a:solidFill>
                  <a:schemeClr val="tx1"/>
                </a:solidFill>
              </a:rPr>
              <a:t>立足“四基”，构建系统知识体系</a:t>
            </a:r>
          </a:p>
        </p:txBody>
      </p:sp>
      <p:sp>
        <p:nvSpPr>
          <p:cNvPr id="12" name="KSO_Shape">
            <a:extLst>
              <a:ext uri="{FF2B5EF4-FFF2-40B4-BE49-F238E27FC236}">
                <a16:creationId xmlns:a16="http://schemas.microsoft.com/office/drawing/2014/main" id="{635D1BA3-850B-41FC-9A4D-95E60735EB2F}"/>
              </a:ext>
            </a:extLst>
          </p:cNvPr>
          <p:cNvSpPr/>
          <p:nvPr/>
        </p:nvSpPr>
        <p:spPr bwMode="auto">
          <a:xfrm>
            <a:off x="541465" y="552869"/>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13" name="矩形 12">
            <a:extLst>
              <a:ext uri="{FF2B5EF4-FFF2-40B4-BE49-F238E27FC236}">
                <a16:creationId xmlns:a16="http://schemas.microsoft.com/office/drawing/2014/main" id="{955C37CF-A345-47F2-93B3-BBF7571D5EDB}"/>
              </a:ext>
            </a:extLst>
          </p:cNvPr>
          <p:cNvSpPr/>
          <p:nvPr/>
        </p:nvSpPr>
        <p:spPr>
          <a:xfrm>
            <a:off x="787956" y="1412443"/>
            <a:ext cx="5346335" cy="461665"/>
          </a:xfrm>
          <a:prstGeom prst="rect">
            <a:avLst/>
          </a:prstGeom>
        </p:spPr>
        <p:txBody>
          <a:bodyPr wrap="none">
            <a:spAutoFit/>
          </a:bodyPr>
          <a:lstStyle/>
          <a:p>
            <a:r>
              <a:rPr lang="en-US" altLang="zh-CN" sz="2400" b="1" dirty="0">
                <a:solidFill>
                  <a:srgbClr val="C00000"/>
                </a:solidFill>
              </a:rPr>
              <a:t>2.</a:t>
            </a:r>
            <a:r>
              <a:rPr lang="zh-CN" altLang="en-US" sz="2400" b="1" dirty="0">
                <a:solidFill>
                  <a:srgbClr val="C00000"/>
                </a:solidFill>
                <a:latin typeface="+mn-ea"/>
              </a:rPr>
              <a:t>整理易错，解惑易混，积累学习经验</a:t>
            </a:r>
            <a:endParaRPr lang="en-US" altLang="zh-CN" sz="2400" b="1" dirty="0">
              <a:solidFill>
                <a:srgbClr val="C00000"/>
              </a:solidFill>
              <a:latin typeface="+mn-ea"/>
            </a:endParaRPr>
          </a:p>
        </p:txBody>
      </p:sp>
      <p:pic>
        <p:nvPicPr>
          <p:cNvPr id="2" name="图片 1">
            <a:extLst>
              <a:ext uri="{FF2B5EF4-FFF2-40B4-BE49-F238E27FC236}">
                <a16:creationId xmlns:a16="http://schemas.microsoft.com/office/drawing/2014/main" id="{C47F79E4-983A-46E2-8C2F-0F0B9D28BF28}"/>
              </a:ext>
            </a:extLst>
          </p:cNvPr>
          <p:cNvPicPr>
            <a:picLocks noChangeAspect="1"/>
          </p:cNvPicPr>
          <p:nvPr/>
        </p:nvPicPr>
        <p:blipFill>
          <a:blip r:embed="rId2"/>
          <a:stretch>
            <a:fillRect/>
          </a:stretch>
        </p:blipFill>
        <p:spPr>
          <a:xfrm>
            <a:off x="2279660" y="1888628"/>
            <a:ext cx="4450980" cy="2626137"/>
          </a:xfrm>
          <a:prstGeom prst="rect">
            <a:avLst/>
          </a:prstGeom>
        </p:spPr>
      </p:pic>
    </p:spTree>
    <p:extLst>
      <p:ext uri="{BB962C8B-B14F-4D97-AF65-F5344CB8AC3E}">
        <p14:creationId xmlns:p14="http://schemas.microsoft.com/office/powerpoint/2010/main" val="1111326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AAA9025-9BD0-4BEA-AC23-7E4E62848434}"/>
              </a:ext>
            </a:extLst>
          </p:cNvPr>
          <p:cNvPicPr>
            <a:picLocks noChangeAspect="1"/>
          </p:cNvPicPr>
          <p:nvPr/>
        </p:nvPicPr>
        <p:blipFill>
          <a:blip r:embed="rId2"/>
          <a:stretch>
            <a:fillRect/>
          </a:stretch>
        </p:blipFill>
        <p:spPr>
          <a:xfrm>
            <a:off x="1413352" y="2509739"/>
            <a:ext cx="6394933" cy="1911591"/>
          </a:xfrm>
          <a:prstGeom prst="rect">
            <a:avLst/>
          </a:prstGeom>
        </p:spPr>
      </p:pic>
      <p:sp>
        <p:nvSpPr>
          <p:cNvPr id="10" name="文本框 9">
            <a:extLst>
              <a:ext uri="{FF2B5EF4-FFF2-40B4-BE49-F238E27FC236}">
                <a16:creationId xmlns:a16="http://schemas.microsoft.com/office/drawing/2014/main" id="{25CE36F3-E237-4254-B3C2-47F5C1D693C9}"/>
              </a:ext>
            </a:extLst>
          </p:cNvPr>
          <p:cNvSpPr txBox="1"/>
          <p:nvPr/>
        </p:nvSpPr>
        <p:spPr>
          <a:xfrm>
            <a:off x="1040127" y="2443239"/>
            <a:ext cx="949732" cy="369332"/>
          </a:xfrm>
          <a:prstGeom prst="rect">
            <a:avLst/>
          </a:prstGeom>
          <a:noFill/>
        </p:spPr>
        <p:txBody>
          <a:bodyPr wrap="square" rtlCol="0">
            <a:spAutoFit/>
          </a:bodyPr>
          <a:lstStyle/>
          <a:p>
            <a:r>
              <a:rPr lang="zh-CN" altLang="en-US" b="1" dirty="0">
                <a:solidFill>
                  <a:srgbClr val="C00000"/>
                </a:solidFill>
              </a:rPr>
              <a:t>如：</a:t>
            </a:r>
          </a:p>
        </p:txBody>
      </p:sp>
      <p:sp>
        <p:nvSpPr>
          <p:cNvPr id="12" name="文本框 11">
            <a:extLst>
              <a:ext uri="{FF2B5EF4-FFF2-40B4-BE49-F238E27FC236}">
                <a16:creationId xmlns:a16="http://schemas.microsoft.com/office/drawing/2014/main" id="{83BA7E20-2F0A-41B2-A954-5E721AF741DB}"/>
              </a:ext>
            </a:extLst>
          </p:cNvPr>
          <p:cNvSpPr txBox="1">
            <a:spLocks noChangeArrowheads="1"/>
          </p:cNvSpPr>
          <p:nvPr/>
        </p:nvSpPr>
        <p:spPr bwMode="auto">
          <a:xfrm>
            <a:off x="642938" y="4907519"/>
            <a:ext cx="8134350" cy="646331"/>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2400">
                <a:solidFill>
                  <a:schemeClr val="bg2"/>
                </a:solidFill>
                <a:latin typeface="黑体" panose="02010609060101010101" pitchFamily="49" charset="-122"/>
                <a:ea typeface="黑体" panose="02010609060101010101" pitchFamily="49" charset="-122"/>
                <a:sym typeface="Arial" panose="020B0604020202020204" pitchFamily="34" charset="0"/>
              </a:defRPr>
            </a:lvl1pPr>
            <a:lvl2pPr marL="7429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2pPr>
            <a:lvl3pPr marL="12001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3pPr>
            <a:lvl4pPr marL="16573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4pPr>
            <a:lvl5pPr marL="2114550" indent="-285750">
              <a:spcBef>
                <a:spcPct val="20000"/>
              </a:spcBef>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5pPr>
            <a:lvl6pPr marL="25717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6pPr>
            <a:lvl7pPr marL="30289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7pPr>
            <a:lvl8pPr marL="34861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8pPr>
            <a:lvl9pPr marL="3943350" indent="-285750" eaLnBrk="0" fontAlgn="base" hangingPunct="0">
              <a:spcBef>
                <a:spcPct val="20000"/>
              </a:spcBef>
              <a:spcAft>
                <a:spcPct val="0"/>
              </a:spcAft>
              <a:buFont typeface="Arial" panose="020B0604020202020204" pitchFamily="34" charset="0"/>
              <a:buChar char="•"/>
              <a:defRPr sz="2000">
                <a:solidFill>
                  <a:schemeClr val="bg2"/>
                </a:solidFill>
                <a:latin typeface="黑体" panose="02010609060101010101" pitchFamily="49" charset="-122"/>
                <a:ea typeface="黑体" panose="02010609060101010101" pitchFamily="49" charset="-122"/>
                <a:sym typeface="Arial" panose="020B0604020202020204" pitchFamily="34" charset="0"/>
              </a:defRPr>
            </a:lvl9pPr>
          </a:lstStyle>
          <a:p>
            <a:pPr eaLnBrk="1" hangingPunct="1">
              <a:spcBef>
                <a:spcPct val="0"/>
              </a:spcBef>
              <a:buFontTx/>
              <a:buNone/>
            </a:pPr>
            <a:r>
              <a:rPr lang="zh-CN" altLang="en-US" sz="1800" dirty="0">
                <a:solidFill>
                  <a:schemeClr val="tx1"/>
                </a:solidFill>
                <a:latin typeface="楷体" panose="02010609060101010101" pitchFamily="49" charset="-122"/>
                <a:ea typeface="楷体" panose="02010609060101010101" pitchFamily="49" charset="-122"/>
              </a:rPr>
              <a:t>    数学问题模型化即和时间生活息息相关，同时也让学生在处理复杂的几何问题时更能认清问题的本质，从而将复杂的问题简单化。</a:t>
            </a:r>
          </a:p>
        </p:txBody>
      </p:sp>
      <p:sp>
        <p:nvSpPr>
          <p:cNvPr id="13" name="KSO_Shape">
            <a:extLst>
              <a:ext uri="{FF2B5EF4-FFF2-40B4-BE49-F238E27FC236}">
                <a16:creationId xmlns:a16="http://schemas.microsoft.com/office/drawing/2014/main" id="{A25EB073-052E-4240-A5E6-CE4A49AD1AAA}"/>
              </a:ext>
            </a:extLst>
          </p:cNvPr>
          <p:cNvSpPr/>
          <p:nvPr/>
        </p:nvSpPr>
        <p:spPr>
          <a:xfrm>
            <a:off x="864996" y="643023"/>
            <a:ext cx="6354225" cy="609599"/>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zh-CN" altLang="zh-CN" sz="2700" b="1" dirty="0">
                <a:solidFill>
                  <a:srgbClr val="0070C0"/>
                </a:solidFill>
                <a:latin typeface="+mj-ea"/>
                <a:ea typeface="+mj-ea"/>
                <a:sym typeface="+mn-ea"/>
              </a:rPr>
              <a:t>（一</a:t>
            </a:r>
            <a:r>
              <a:rPr lang="zh-CN" altLang="en-US" sz="2700" b="1" dirty="0">
                <a:solidFill>
                  <a:srgbClr val="0070C0"/>
                </a:solidFill>
                <a:latin typeface="+mj-ea"/>
                <a:ea typeface="+mj-ea"/>
                <a:sym typeface="+mn-ea"/>
              </a:rPr>
              <a:t>）</a:t>
            </a:r>
            <a:r>
              <a:rPr lang="zh-CN" altLang="en-US" sz="2800" b="1" dirty="0">
                <a:solidFill>
                  <a:schemeClr val="tx1"/>
                </a:solidFill>
              </a:rPr>
              <a:t>立足“四基”，构建系统知识体系</a:t>
            </a:r>
          </a:p>
        </p:txBody>
      </p:sp>
      <p:sp>
        <p:nvSpPr>
          <p:cNvPr id="14" name="KSO_Shape">
            <a:extLst>
              <a:ext uri="{FF2B5EF4-FFF2-40B4-BE49-F238E27FC236}">
                <a16:creationId xmlns:a16="http://schemas.microsoft.com/office/drawing/2014/main" id="{03A79BBA-27D2-45CF-8EF3-AED008D6343A}"/>
              </a:ext>
            </a:extLst>
          </p:cNvPr>
          <p:cNvSpPr/>
          <p:nvPr/>
        </p:nvSpPr>
        <p:spPr bwMode="auto">
          <a:xfrm>
            <a:off x="541465" y="552869"/>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15" name="矩形 14">
            <a:extLst>
              <a:ext uri="{FF2B5EF4-FFF2-40B4-BE49-F238E27FC236}">
                <a16:creationId xmlns:a16="http://schemas.microsoft.com/office/drawing/2014/main" id="{F3F1288B-DBC7-4FCD-956B-C923C5A51593}"/>
              </a:ext>
            </a:extLst>
          </p:cNvPr>
          <p:cNvSpPr/>
          <p:nvPr/>
        </p:nvSpPr>
        <p:spPr>
          <a:xfrm>
            <a:off x="787956" y="1412443"/>
            <a:ext cx="4730782" cy="461665"/>
          </a:xfrm>
          <a:prstGeom prst="rect">
            <a:avLst/>
          </a:prstGeom>
        </p:spPr>
        <p:txBody>
          <a:bodyPr wrap="none">
            <a:spAutoFit/>
          </a:bodyPr>
          <a:lstStyle/>
          <a:p>
            <a:r>
              <a:rPr lang="en-US" altLang="zh-CN" sz="2400" b="1" dirty="0">
                <a:solidFill>
                  <a:srgbClr val="C00000"/>
                </a:solidFill>
              </a:rPr>
              <a:t>3.</a:t>
            </a:r>
            <a:r>
              <a:rPr lang="zh-CN" altLang="en-US" sz="2400" b="1" dirty="0">
                <a:solidFill>
                  <a:srgbClr val="C00000"/>
                </a:solidFill>
                <a:latin typeface="+mn-ea"/>
              </a:rPr>
              <a:t>立足通法，变式强化，总结模型</a:t>
            </a:r>
            <a:endParaRPr lang="en-US" altLang="zh-CN" sz="2400" b="1" dirty="0">
              <a:solidFill>
                <a:srgbClr val="C00000"/>
              </a:solidFill>
              <a:latin typeface="+mn-ea"/>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9" name="Text Box 7">
            <a:extLst>
              <a:ext uri="{FF2B5EF4-FFF2-40B4-BE49-F238E27FC236}">
                <a16:creationId xmlns:a16="http://schemas.microsoft.com/office/drawing/2014/main" id="{B3C40A29-6DF7-45DC-AD82-DD7894563404}"/>
              </a:ext>
            </a:extLst>
          </p:cNvPr>
          <p:cNvSpPr txBox="1">
            <a:spLocks noChangeArrowheads="1"/>
          </p:cNvSpPr>
          <p:nvPr/>
        </p:nvSpPr>
        <p:spPr bwMode="auto">
          <a:xfrm>
            <a:off x="987454" y="2266795"/>
            <a:ext cx="68405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u="none" dirty="0"/>
              <a:t>测量底部不能到达的物体高度</a:t>
            </a:r>
          </a:p>
        </p:txBody>
      </p:sp>
      <p:sp>
        <p:nvSpPr>
          <p:cNvPr id="2" name="思想气泡: 云 1">
            <a:extLst>
              <a:ext uri="{FF2B5EF4-FFF2-40B4-BE49-F238E27FC236}">
                <a16:creationId xmlns:a16="http://schemas.microsoft.com/office/drawing/2014/main" id="{6EB6CE28-26DD-4C06-A18A-FA50526E3A2F}"/>
              </a:ext>
            </a:extLst>
          </p:cNvPr>
          <p:cNvSpPr/>
          <p:nvPr/>
        </p:nvSpPr>
        <p:spPr>
          <a:xfrm>
            <a:off x="1462320" y="3162865"/>
            <a:ext cx="3288586" cy="1734831"/>
          </a:xfrm>
          <a:prstGeom prst="cloudCallout">
            <a:avLst>
              <a:gd name="adj1" fmla="val 54523"/>
              <a:gd name="adj2" fmla="val 74340"/>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33CC"/>
                </a:solidFill>
              </a:rPr>
              <a:t>运用模型解决实际生活问题</a:t>
            </a:r>
          </a:p>
        </p:txBody>
      </p:sp>
      <p:pic>
        <p:nvPicPr>
          <p:cNvPr id="3" name="图片 2">
            <a:extLst>
              <a:ext uri="{FF2B5EF4-FFF2-40B4-BE49-F238E27FC236}">
                <a16:creationId xmlns:a16="http://schemas.microsoft.com/office/drawing/2014/main" id="{9717F740-32E7-4534-B945-29358CCB95FB}"/>
              </a:ext>
            </a:extLst>
          </p:cNvPr>
          <p:cNvPicPr>
            <a:picLocks noChangeAspect="1"/>
          </p:cNvPicPr>
          <p:nvPr/>
        </p:nvPicPr>
        <p:blipFill>
          <a:blip r:embed="rId2"/>
          <a:stretch>
            <a:fillRect/>
          </a:stretch>
        </p:blipFill>
        <p:spPr>
          <a:xfrm>
            <a:off x="4645169" y="3695135"/>
            <a:ext cx="3558317" cy="2563598"/>
          </a:xfrm>
          <a:prstGeom prst="rect">
            <a:avLst/>
          </a:prstGeom>
        </p:spPr>
      </p:pic>
      <p:sp>
        <p:nvSpPr>
          <p:cNvPr id="9" name="文本框 8">
            <a:extLst>
              <a:ext uri="{FF2B5EF4-FFF2-40B4-BE49-F238E27FC236}">
                <a16:creationId xmlns:a16="http://schemas.microsoft.com/office/drawing/2014/main" id="{0580EB50-0618-4CE2-8B54-6163833103B5}"/>
              </a:ext>
            </a:extLst>
          </p:cNvPr>
          <p:cNvSpPr txBox="1"/>
          <p:nvPr/>
        </p:nvSpPr>
        <p:spPr>
          <a:xfrm>
            <a:off x="512588" y="2312961"/>
            <a:ext cx="949732" cy="369332"/>
          </a:xfrm>
          <a:prstGeom prst="rect">
            <a:avLst/>
          </a:prstGeom>
          <a:noFill/>
        </p:spPr>
        <p:txBody>
          <a:bodyPr wrap="square" rtlCol="0">
            <a:spAutoFit/>
          </a:bodyPr>
          <a:lstStyle/>
          <a:p>
            <a:r>
              <a:rPr lang="zh-CN" altLang="en-US" b="1" dirty="0">
                <a:solidFill>
                  <a:srgbClr val="C00000"/>
                </a:solidFill>
              </a:rPr>
              <a:t>如：</a:t>
            </a:r>
          </a:p>
        </p:txBody>
      </p:sp>
      <p:sp>
        <p:nvSpPr>
          <p:cNvPr id="12" name="KSO_Shape">
            <a:extLst>
              <a:ext uri="{FF2B5EF4-FFF2-40B4-BE49-F238E27FC236}">
                <a16:creationId xmlns:a16="http://schemas.microsoft.com/office/drawing/2014/main" id="{379CBCDF-9F51-4FC4-A0BF-C0551FD0909F}"/>
              </a:ext>
            </a:extLst>
          </p:cNvPr>
          <p:cNvSpPr/>
          <p:nvPr/>
        </p:nvSpPr>
        <p:spPr>
          <a:xfrm>
            <a:off x="864996" y="643023"/>
            <a:ext cx="6354225" cy="609599"/>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zh-CN" altLang="zh-CN" sz="2700" b="1" dirty="0">
                <a:solidFill>
                  <a:srgbClr val="0070C0"/>
                </a:solidFill>
                <a:latin typeface="+mj-ea"/>
                <a:ea typeface="+mj-ea"/>
                <a:sym typeface="+mn-ea"/>
              </a:rPr>
              <a:t>（一</a:t>
            </a:r>
            <a:r>
              <a:rPr lang="zh-CN" altLang="en-US" sz="2700" b="1" dirty="0">
                <a:solidFill>
                  <a:srgbClr val="0070C0"/>
                </a:solidFill>
                <a:latin typeface="+mj-ea"/>
                <a:ea typeface="+mj-ea"/>
                <a:sym typeface="+mn-ea"/>
              </a:rPr>
              <a:t>）</a:t>
            </a:r>
            <a:r>
              <a:rPr lang="zh-CN" altLang="en-US" sz="2800" b="1" dirty="0">
                <a:solidFill>
                  <a:schemeClr val="tx1"/>
                </a:solidFill>
              </a:rPr>
              <a:t>立足“四基”，构建系统知识体系</a:t>
            </a:r>
          </a:p>
        </p:txBody>
      </p:sp>
      <p:sp>
        <p:nvSpPr>
          <p:cNvPr id="13" name="KSO_Shape">
            <a:extLst>
              <a:ext uri="{FF2B5EF4-FFF2-40B4-BE49-F238E27FC236}">
                <a16:creationId xmlns:a16="http://schemas.microsoft.com/office/drawing/2014/main" id="{BBA0DDDD-3159-4E81-B9BB-69BD037F29F1}"/>
              </a:ext>
            </a:extLst>
          </p:cNvPr>
          <p:cNvSpPr/>
          <p:nvPr/>
        </p:nvSpPr>
        <p:spPr bwMode="auto">
          <a:xfrm>
            <a:off x="541465" y="552869"/>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14" name="矩形 13">
            <a:extLst>
              <a:ext uri="{FF2B5EF4-FFF2-40B4-BE49-F238E27FC236}">
                <a16:creationId xmlns:a16="http://schemas.microsoft.com/office/drawing/2014/main" id="{CF0DD4FA-0262-4FEA-9C9B-084B74A5472C}"/>
              </a:ext>
            </a:extLst>
          </p:cNvPr>
          <p:cNvSpPr/>
          <p:nvPr/>
        </p:nvSpPr>
        <p:spPr>
          <a:xfrm>
            <a:off x="787956" y="1412443"/>
            <a:ext cx="4730782" cy="461665"/>
          </a:xfrm>
          <a:prstGeom prst="rect">
            <a:avLst/>
          </a:prstGeom>
        </p:spPr>
        <p:txBody>
          <a:bodyPr wrap="none">
            <a:spAutoFit/>
          </a:bodyPr>
          <a:lstStyle/>
          <a:p>
            <a:r>
              <a:rPr lang="en-US" altLang="zh-CN" sz="2400" b="1" dirty="0">
                <a:solidFill>
                  <a:srgbClr val="C00000"/>
                </a:solidFill>
              </a:rPr>
              <a:t>3.</a:t>
            </a:r>
            <a:r>
              <a:rPr lang="zh-CN" altLang="en-US" sz="2400" b="1" dirty="0">
                <a:solidFill>
                  <a:srgbClr val="C00000"/>
                </a:solidFill>
                <a:latin typeface="+mn-ea"/>
              </a:rPr>
              <a:t>立足通法，变式强化，总结模型</a:t>
            </a:r>
            <a:endParaRPr lang="en-US" altLang="zh-CN" sz="2400" b="1" dirty="0">
              <a:solidFill>
                <a:srgbClr val="C00000"/>
              </a:solidFill>
              <a:latin typeface="+mn-ea"/>
            </a:endParaRPr>
          </a:p>
        </p:txBody>
      </p:sp>
    </p:spTree>
    <p:extLst>
      <p:ext uri="{BB962C8B-B14F-4D97-AF65-F5344CB8AC3E}">
        <p14:creationId xmlns:p14="http://schemas.microsoft.com/office/powerpoint/2010/main" val="257151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F3C705E-F835-4A0C-AB03-A074A2FCB4B1}"/>
              </a:ext>
            </a:extLst>
          </p:cNvPr>
          <p:cNvPicPr>
            <a:picLocks noChangeAspect="1"/>
          </p:cNvPicPr>
          <p:nvPr/>
        </p:nvPicPr>
        <p:blipFill>
          <a:blip r:embed="rId3"/>
          <a:stretch>
            <a:fillRect/>
          </a:stretch>
        </p:blipFill>
        <p:spPr>
          <a:xfrm>
            <a:off x="299829" y="2639738"/>
            <a:ext cx="4353185" cy="3193331"/>
          </a:xfrm>
          <a:prstGeom prst="rect">
            <a:avLst/>
          </a:prstGeom>
        </p:spPr>
      </p:pic>
      <p:pic>
        <p:nvPicPr>
          <p:cNvPr id="3" name="图片 2">
            <a:extLst>
              <a:ext uri="{FF2B5EF4-FFF2-40B4-BE49-F238E27FC236}">
                <a16:creationId xmlns:a16="http://schemas.microsoft.com/office/drawing/2014/main" id="{816AC778-EF75-4FED-8180-5F9CEFDDB545}"/>
              </a:ext>
            </a:extLst>
          </p:cNvPr>
          <p:cNvPicPr>
            <a:picLocks noChangeAspect="1"/>
          </p:cNvPicPr>
          <p:nvPr/>
        </p:nvPicPr>
        <p:blipFill>
          <a:blip r:embed="rId4"/>
          <a:stretch>
            <a:fillRect/>
          </a:stretch>
        </p:blipFill>
        <p:spPr>
          <a:xfrm>
            <a:off x="4836329" y="2639738"/>
            <a:ext cx="4007842" cy="3024394"/>
          </a:xfrm>
          <a:prstGeom prst="rect">
            <a:avLst/>
          </a:prstGeom>
        </p:spPr>
      </p:pic>
      <p:sp>
        <p:nvSpPr>
          <p:cNvPr id="8" name="KSO_Shape">
            <a:extLst>
              <a:ext uri="{FF2B5EF4-FFF2-40B4-BE49-F238E27FC236}">
                <a16:creationId xmlns:a16="http://schemas.microsoft.com/office/drawing/2014/main" id="{9258D993-C735-4022-B782-CE8B5B388525}"/>
              </a:ext>
            </a:extLst>
          </p:cNvPr>
          <p:cNvSpPr/>
          <p:nvPr/>
        </p:nvSpPr>
        <p:spPr>
          <a:xfrm>
            <a:off x="864996" y="643023"/>
            <a:ext cx="6354225" cy="609599"/>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zh-CN" altLang="zh-CN" sz="2700" b="1" dirty="0">
                <a:solidFill>
                  <a:srgbClr val="0070C0"/>
                </a:solidFill>
                <a:latin typeface="+mj-ea"/>
                <a:ea typeface="+mj-ea"/>
                <a:sym typeface="+mn-ea"/>
              </a:rPr>
              <a:t>（一</a:t>
            </a:r>
            <a:r>
              <a:rPr lang="zh-CN" altLang="en-US" sz="2700" b="1" dirty="0">
                <a:solidFill>
                  <a:srgbClr val="0070C0"/>
                </a:solidFill>
                <a:latin typeface="+mj-ea"/>
                <a:ea typeface="+mj-ea"/>
                <a:sym typeface="+mn-ea"/>
              </a:rPr>
              <a:t>）</a:t>
            </a:r>
            <a:r>
              <a:rPr lang="zh-CN" altLang="en-US" sz="2800" b="1" dirty="0">
                <a:solidFill>
                  <a:schemeClr val="tx1"/>
                </a:solidFill>
              </a:rPr>
              <a:t>立足“四基”，构建系统知识体系</a:t>
            </a:r>
          </a:p>
        </p:txBody>
      </p:sp>
      <p:sp>
        <p:nvSpPr>
          <p:cNvPr id="9" name="KSO_Shape">
            <a:extLst>
              <a:ext uri="{FF2B5EF4-FFF2-40B4-BE49-F238E27FC236}">
                <a16:creationId xmlns:a16="http://schemas.microsoft.com/office/drawing/2014/main" id="{901181F6-0347-459E-9507-7C95EC5BE70A}"/>
              </a:ext>
            </a:extLst>
          </p:cNvPr>
          <p:cNvSpPr/>
          <p:nvPr/>
        </p:nvSpPr>
        <p:spPr bwMode="auto">
          <a:xfrm>
            <a:off x="541465" y="552869"/>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10" name="矩形 9">
            <a:extLst>
              <a:ext uri="{FF2B5EF4-FFF2-40B4-BE49-F238E27FC236}">
                <a16:creationId xmlns:a16="http://schemas.microsoft.com/office/drawing/2014/main" id="{6BE842A8-9736-456A-A073-17E5B3DF821B}"/>
              </a:ext>
            </a:extLst>
          </p:cNvPr>
          <p:cNvSpPr/>
          <p:nvPr/>
        </p:nvSpPr>
        <p:spPr>
          <a:xfrm>
            <a:off x="787956" y="1412443"/>
            <a:ext cx="4730782" cy="461665"/>
          </a:xfrm>
          <a:prstGeom prst="rect">
            <a:avLst/>
          </a:prstGeom>
        </p:spPr>
        <p:txBody>
          <a:bodyPr wrap="none">
            <a:spAutoFit/>
          </a:bodyPr>
          <a:lstStyle/>
          <a:p>
            <a:r>
              <a:rPr lang="en-US" altLang="zh-CN" sz="2400" b="1" dirty="0">
                <a:solidFill>
                  <a:srgbClr val="C00000"/>
                </a:solidFill>
              </a:rPr>
              <a:t>3.</a:t>
            </a:r>
            <a:r>
              <a:rPr lang="zh-CN" altLang="en-US" sz="2400" b="1" dirty="0">
                <a:solidFill>
                  <a:srgbClr val="C00000"/>
                </a:solidFill>
                <a:latin typeface="+mn-ea"/>
              </a:rPr>
              <a:t>立足通法，变式强化，总结模型</a:t>
            </a:r>
            <a:endParaRPr lang="en-US" altLang="zh-CN" sz="2400" b="1" dirty="0">
              <a:solidFill>
                <a:srgbClr val="C00000"/>
              </a:solidFill>
              <a:latin typeface="+mn-ea"/>
            </a:endParaRPr>
          </a:p>
        </p:txBody>
      </p:sp>
      <p:sp>
        <p:nvSpPr>
          <p:cNvPr id="51" name="思想气泡: 云 50">
            <a:extLst>
              <a:ext uri="{FF2B5EF4-FFF2-40B4-BE49-F238E27FC236}">
                <a16:creationId xmlns:a16="http://schemas.microsoft.com/office/drawing/2014/main" id="{376A241A-15B7-497F-ACD9-66A1271B9CDB}"/>
              </a:ext>
            </a:extLst>
          </p:cNvPr>
          <p:cNvSpPr/>
          <p:nvPr/>
        </p:nvSpPr>
        <p:spPr>
          <a:xfrm>
            <a:off x="2647521" y="862591"/>
            <a:ext cx="6389495" cy="1734831"/>
          </a:xfrm>
          <a:prstGeom prst="cloud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33CC"/>
                </a:solidFill>
              </a:rPr>
              <a:t>模型总结从特殊到一般，发展符号化意识，同时注重模型的延伸变化。</a:t>
            </a:r>
          </a:p>
        </p:txBody>
      </p:sp>
    </p:spTree>
    <p:extLst>
      <p:ext uri="{BB962C8B-B14F-4D97-AF65-F5344CB8AC3E}">
        <p14:creationId xmlns:p14="http://schemas.microsoft.com/office/powerpoint/2010/main" val="24922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858" name="Group 2">
            <a:extLst>
              <a:ext uri="{FF2B5EF4-FFF2-40B4-BE49-F238E27FC236}">
                <a16:creationId xmlns:a16="http://schemas.microsoft.com/office/drawing/2014/main" id="{7B8B53BB-F8B7-49CC-8D32-3687B6787CF5}"/>
              </a:ext>
            </a:extLst>
          </p:cNvPr>
          <p:cNvGrpSpPr>
            <a:grpSpLocks/>
          </p:cNvGrpSpPr>
          <p:nvPr/>
        </p:nvGrpSpPr>
        <p:grpSpPr bwMode="auto">
          <a:xfrm>
            <a:off x="5164138" y="358775"/>
            <a:ext cx="1738312" cy="1509713"/>
            <a:chOff x="3504" y="1835"/>
            <a:chExt cx="1095" cy="951"/>
          </a:xfrm>
        </p:grpSpPr>
        <p:grpSp>
          <p:nvGrpSpPr>
            <p:cNvPr id="121859" name="Group 3">
              <a:extLst>
                <a:ext uri="{FF2B5EF4-FFF2-40B4-BE49-F238E27FC236}">
                  <a16:creationId xmlns:a16="http://schemas.microsoft.com/office/drawing/2014/main" id="{0C377BDC-24D9-4BC7-8987-B5397476CF14}"/>
                </a:ext>
              </a:extLst>
            </p:cNvPr>
            <p:cNvGrpSpPr>
              <a:grpSpLocks/>
            </p:cNvGrpSpPr>
            <p:nvPr/>
          </p:nvGrpSpPr>
          <p:grpSpPr bwMode="auto">
            <a:xfrm>
              <a:off x="3504" y="1835"/>
              <a:ext cx="1095" cy="951"/>
              <a:chOff x="3269" y="218"/>
              <a:chExt cx="1095" cy="951"/>
            </a:xfrm>
          </p:grpSpPr>
          <p:grpSp>
            <p:nvGrpSpPr>
              <p:cNvPr id="121860" name="Group 4">
                <a:extLst>
                  <a:ext uri="{FF2B5EF4-FFF2-40B4-BE49-F238E27FC236}">
                    <a16:creationId xmlns:a16="http://schemas.microsoft.com/office/drawing/2014/main" id="{391FA29C-25B9-4127-B31A-6DC4EFF0D677}"/>
                  </a:ext>
                </a:extLst>
              </p:cNvPr>
              <p:cNvGrpSpPr>
                <a:grpSpLocks/>
              </p:cNvGrpSpPr>
              <p:nvPr/>
            </p:nvGrpSpPr>
            <p:grpSpPr bwMode="auto">
              <a:xfrm rot="5400000">
                <a:off x="3464" y="299"/>
                <a:ext cx="684" cy="694"/>
                <a:chOff x="1468" y="982"/>
                <a:chExt cx="707" cy="716"/>
              </a:xfrm>
            </p:grpSpPr>
            <p:grpSp>
              <p:nvGrpSpPr>
                <p:cNvPr id="121861" name="Group 5">
                  <a:extLst>
                    <a:ext uri="{FF2B5EF4-FFF2-40B4-BE49-F238E27FC236}">
                      <a16:creationId xmlns:a16="http://schemas.microsoft.com/office/drawing/2014/main" id="{C9597C7C-BDD3-49F6-9B7F-9E3B8794E53C}"/>
                    </a:ext>
                  </a:extLst>
                </p:cNvPr>
                <p:cNvGrpSpPr>
                  <a:grpSpLocks/>
                </p:cNvGrpSpPr>
                <p:nvPr/>
              </p:nvGrpSpPr>
              <p:grpSpPr bwMode="auto">
                <a:xfrm>
                  <a:off x="1468" y="982"/>
                  <a:ext cx="707" cy="707"/>
                  <a:chOff x="1468" y="982"/>
                  <a:chExt cx="707" cy="707"/>
                </a:xfrm>
              </p:grpSpPr>
              <p:sp>
                <p:nvSpPr>
                  <p:cNvPr id="121862" name="AutoShape 6">
                    <a:extLst>
                      <a:ext uri="{FF2B5EF4-FFF2-40B4-BE49-F238E27FC236}">
                        <a16:creationId xmlns:a16="http://schemas.microsoft.com/office/drawing/2014/main" id="{B6E2C8FC-185D-434E-8368-DADD358BA45C}"/>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63" name="Arc 7">
                    <a:extLst>
                      <a:ext uri="{FF2B5EF4-FFF2-40B4-BE49-F238E27FC236}">
                        <a16:creationId xmlns:a16="http://schemas.microsoft.com/office/drawing/2014/main" id="{8EB8379F-628D-4509-B55E-BAE6C2A23423}"/>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1864" name="Text Box 8">
                  <a:extLst>
                    <a:ext uri="{FF2B5EF4-FFF2-40B4-BE49-F238E27FC236}">
                      <a16:creationId xmlns:a16="http://schemas.microsoft.com/office/drawing/2014/main" id="{EDE48FC2-A125-467D-B25D-F607AAD142D4}"/>
                    </a:ext>
                  </a:extLst>
                </p:cNvPr>
                <p:cNvSpPr txBox="1">
                  <a:spLocks noChangeArrowheads="1"/>
                </p:cNvSpPr>
                <p:nvPr/>
              </p:nvSpPr>
              <p:spPr bwMode="auto">
                <a:xfrm>
                  <a:off x="1591" y="1521"/>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grpSp>
            <p:nvGrpSpPr>
              <p:cNvPr id="121865" name="Group 9">
                <a:extLst>
                  <a:ext uri="{FF2B5EF4-FFF2-40B4-BE49-F238E27FC236}">
                    <a16:creationId xmlns:a16="http://schemas.microsoft.com/office/drawing/2014/main" id="{F8916CAB-3F0B-4176-8009-DBC883AA3BA5}"/>
                  </a:ext>
                </a:extLst>
              </p:cNvPr>
              <p:cNvGrpSpPr>
                <a:grpSpLocks/>
              </p:cNvGrpSpPr>
              <p:nvPr/>
            </p:nvGrpSpPr>
            <p:grpSpPr bwMode="auto">
              <a:xfrm>
                <a:off x="3453" y="914"/>
                <a:ext cx="94" cy="71"/>
                <a:chOff x="3583" y="1182"/>
                <a:chExt cx="94" cy="71"/>
              </a:xfrm>
            </p:grpSpPr>
            <p:sp>
              <p:nvSpPr>
                <p:cNvPr id="121866" name="Line 10">
                  <a:extLst>
                    <a:ext uri="{FF2B5EF4-FFF2-40B4-BE49-F238E27FC236}">
                      <a16:creationId xmlns:a16="http://schemas.microsoft.com/office/drawing/2014/main" id="{88BD884D-E4AB-47D9-B8C7-E9E47780313B}"/>
                    </a:ext>
                  </a:extLst>
                </p:cNvPr>
                <p:cNvSpPr>
                  <a:spLocks noChangeShapeType="1"/>
                </p:cNvSpPr>
                <p:nvPr/>
              </p:nvSpPr>
              <p:spPr bwMode="auto">
                <a:xfrm rot="5400000">
                  <a:off x="3641" y="1218"/>
                  <a:ext cx="7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1867" name="Line 11">
                  <a:extLst>
                    <a:ext uri="{FF2B5EF4-FFF2-40B4-BE49-F238E27FC236}">
                      <a16:creationId xmlns:a16="http://schemas.microsoft.com/office/drawing/2014/main" id="{FEDCD9C2-C9A4-487E-BC72-E3990A91807D}"/>
                    </a:ext>
                  </a:extLst>
                </p:cNvPr>
                <p:cNvSpPr>
                  <a:spLocks noChangeShapeType="1"/>
                </p:cNvSpPr>
                <p:nvPr/>
              </p:nvSpPr>
              <p:spPr bwMode="auto">
                <a:xfrm rot="5400000">
                  <a:off x="3630" y="1143"/>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1868" name="Text Box 12">
                <a:extLst>
                  <a:ext uri="{FF2B5EF4-FFF2-40B4-BE49-F238E27FC236}">
                    <a16:creationId xmlns:a16="http://schemas.microsoft.com/office/drawing/2014/main" id="{1BA213E9-B710-4E2B-BEAD-DA1317246039}"/>
                  </a:ext>
                </a:extLst>
              </p:cNvPr>
              <p:cNvSpPr txBox="1">
                <a:spLocks noChangeArrowheads="1"/>
              </p:cNvSpPr>
              <p:nvPr/>
            </p:nvSpPr>
            <p:spPr bwMode="auto">
              <a:xfrm>
                <a:off x="4113" y="916"/>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A</a:t>
                </a:r>
              </a:p>
            </p:txBody>
          </p:sp>
          <p:sp>
            <p:nvSpPr>
              <p:cNvPr id="121869" name="Text Box 13">
                <a:extLst>
                  <a:ext uri="{FF2B5EF4-FFF2-40B4-BE49-F238E27FC236}">
                    <a16:creationId xmlns:a16="http://schemas.microsoft.com/office/drawing/2014/main" id="{18E005FF-79A0-45BC-B133-8A20F19B7AD8}"/>
                  </a:ext>
                </a:extLst>
              </p:cNvPr>
              <p:cNvSpPr txBox="1">
                <a:spLocks noChangeArrowheads="1"/>
              </p:cNvSpPr>
              <p:nvPr/>
            </p:nvSpPr>
            <p:spPr bwMode="auto">
              <a:xfrm>
                <a:off x="3269" y="218"/>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B</a:t>
                </a:r>
              </a:p>
            </p:txBody>
          </p:sp>
          <p:sp>
            <p:nvSpPr>
              <p:cNvPr id="121870" name="Text Box 14">
                <a:extLst>
                  <a:ext uri="{FF2B5EF4-FFF2-40B4-BE49-F238E27FC236}">
                    <a16:creationId xmlns:a16="http://schemas.microsoft.com/office/drawing/2014/main" id="{A9366D16-9415-422D-AAF7-554D05F19AC8}"/>
                  </a:ext>
                </a:extLst>
              </p:cNvPr>
              <p:cNvSpPr txBox="1">
                <a:spLocks noChangeArrowheads="1"/>
              </p:cNvSpPr>
              <p:nvPr/>
            </p:nvSpPr>
            <p:spPr bwMode="auto">
              <a:xfrm>
                <a:off x="3308" y="957"/>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C</a:t>
                </a:r>
              </a:p>
            </p:txBody>
          </p:sp>
        </p:grpSp>
        <p:sp>
          <p:nvSpPr>
            <p:cNvPr id="121871" name="Arc 15">
              <a:extLst>
                <a:ext uri="{FF2B5EF4-FFF2-40B4-BE49-F238E27FC236}">
                  <a16:creationId xmlns:a16="http://schemas.microsoft.com/office/drawing/2014/main" id="{37531306-A415-413B-99A1-4FD2A3C921AF}"/>
                </a:ext>
              </a:extLst>
            </p:cNvPr>
            <p:cNvSpPr>
              <a:spLocks/>
            </p:cNvSpPr>
            <p:nvPr/>
          </p:nvSpPr>
          <p:spPr bwMode="auto">
            <a:xfrm flipH="1">
              <a:off x="4219" y="2499"/>
              <a:ext cx="56" cy="11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72" name="Text Box 16">
              <a:extLst>
                <a:ext uri="{FF2B5EF4-FFF2-40B4-BE49-F238E27FC236}">
                  <a16:creationId xmlns:a16="http://schemas.microsoft.com/office/drawing/2014/main" id="{00BA0301-0BD7-4002-B60C-96BE01F436A7}"/>
                </a:ext>
              </a:extLst>
            </p:cNvPr>
            <p:cNvSpPr txBox="1">
              <a:spLocks noChangeArrowheads="1"/>
            </p:cNvSpPr>
            <p:nvPr/>
          </p:nvSpPr>
          <p:spPr bwMode="auto">
            <a:xfrm>
              <a:off x="4024" y="2426"/>
              <a:ext cx="28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400" b="1" u="none">
                  <a:latin typeface="Times New Roman" panose="02020603050405020304" pitchFamily="18" charset="0"/>
                </a:rPr>
                <a:t>45</a:t>
              </a:r>
              <a:r>
                <a:rPr kumimoji="1" lang="en-US" altLang="zh-CN" sz="1400" b="1" u="none" baseline="30000">
                  <a:latin typeface="Times New Roman" panose="02020603050405020304" pitchFamily="18" charset="0"/>
                </a:rPr>
                <a:t>o</a:t>
              </a:r>
            </a:p>
          </p:txBody>
        </p:sp>
      </p:grpSp>
      <p:grpSp>
        <p:nvGrpSpPr>
          <p:cNvPr id="121873" name="Group 17">
            <a:extLst>
              <a:ext uri="{FF2B5EF4-FFF2-40B4-BE49-F238E27FC236}">
                <a16:creationId xmlns:a16="http://schemas.microsoft.com/office/drawing/2014/main" id="{4D76F1FA-232A-475D-B6A2-2040AFEA62A7}"/>
              </a:ext>
            </a:extLst>
          </p:cNvPr>
          <p:cNvGrpSpPr>
            <a:grpSpLocks/>
          </p:cNvGrpSpPr>
          <p:nvPr/>
        </p:nvGrpSpPr>
        <p:grpSpPr bwMode="auto">
          <a:xfrm>
            <a:off x="1389063" y="3743325"/>
            <a:ext cx="1674812" cy="1766888"/>
            <a:chOff x="875" y="2094"/>
            <a:chExt cx="1055" cy="1113"/>
          </a:xfrm>
        </p:grpSpPr>
        <p:sp>
          <p:nvSpPr>
            <p:cNvPr id="121874" name="Text Box 18">
              <a:extLst>
                <a:ext uri="{FF2B5EF4-FFF2-40B4-BE49-F238E27FC236}">
                  <a16:creationId xmlns:a16="http://schemas.microsoft.com/office/drawing/2014/main" id="{18775526-84EB-45BF-90D7-CE714F6A640E}"/>
                </a:ext>
              </a:extLst>
            </p:cNvPr>
            <p:cNvSpPr txBox="1">
              <a:spLocks noChangeArrowheads="1"/>
            </p:cNvSpPr>
            <p:nvPr/>
          </p:nvSpPr>
          <p:spPr bwMode="auto">
            <a:xfrm flipH="1">
              <a:off x="1684" y="2886"/>
              <a:ext cx="24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nvGrpSpPr>
            <p:cNvPr id="121875" name="Group 19">
              <a:extLst>
                <a:ext uri="{FF2B5EF4-FFF2-40B4-BE49-F238E27FC236}">
                  <a16:creationId xmlns:a16="http://schemas.microsoft.com/office/drawing/2014/main" id="{E5CA9E08-7406-49DD-A9D5-A862923684BC}"/>
                </a:ext>
              </a:extLst>
            </p:cNvPr>
            <p:cNvGrpSpPr>
              <a:grpSpLocks/>
            </p:cNvGrpSpPr>
            <p:nvPr/>
          </p:nvGrpSpPr>
          <p:grpSpPr bwMode="auto">
            <a:xfrm>
              <a:off x="875" y="2094"/>
              <a:ext cx="827" cy="1113"/>
              <a:chOff x="875" y="2094"/>
              <a:chExt cx="827" cy="1113"/>
            </a:xfrm>
          </p:grpSpPr>
          <p:sp>
            <p:nvSpPr>
              <p:cNvPr id="121876" name="Text Box 20">
                <a:extLst>
                  <a:ext uri="{FF2B5EF4-FFF2-40B4-BE49-F238E27FC236}">
                    <a16:creationId xmlns:a16="http://schemas.microsoft.com/office/drawing/2014/main" id="{BA93D984-2FBD-4290-BDFB-10DEAB78B1E3}"/>
                  </a:ext>
                </a:extLst>
              </p:cNvPr>
              <p:cNvSpPr txBox="1">
                <a:spLocks noChangeArrowheads="1"/>
              </p:cNvSpPr>
              <p:nvPr/>
            </p:nvSpPr>
            <p:spPr bwMode="auto">
              <a:xfrm flipH="1">
                <a:off x="899" y="2976"/>
                <a:ext cx="36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1877" name="Text Box 21">
                <a:extLst>
                  <a:ext uri="{FF2B5EF4-FFF2-40B4-BE49-F238E27FC236}">
                    <a16:creationId xmlns:a16="http://schemas.microsoft.com/office/drawing/2014/main" id="{124F15F2-0A70-4DAD-A8E6-802793C8A86F}"/>
                  </a:ext>
                </a:extLst>
              </p:cNvPr>
              <p:cNvSpPr txBox="1">
                <a:spLocks noChangeArrowheads="1"/>
              </p:cNvSpPr>
              <p:nvPr/>
            </p:nvSpPr>
            <p:spPr bwMode="auto">
              <a:xfrm flipH="1">
                <a:off x="875" y="2094"/>
                <a:ext cx="24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grpSp>
            <p:nvGrpSpPr>
              <p:cNvPr id="121878" name="Group 22">
                <a:extLst>
                  <a:ext uri="{FF2B5EF4-FFF2-40B4-BE49-F238E27FC236}">
                    <a16:creationId xmlns:a16="http://schemas.microsoft.com/office/drawing/2014/main" id="{28166C49-83B5-4C8A-B5C9-AE5E3B9D69B0}"/>
                  </a:ext>
                </a:extLst>
              </p:cNvPr>
              <p:cNvGrpSpPr>
                <a:grpSpLocks/>
              </p:cNvGrpSpPr>
              <p:nvPr/>
            </p:nvGrpSpPr>
            <p:grpSpPr bwMode="auto">
              <a:xfrm>
                <a:off x="1009" y="2307"/>
                <a:ext cx="693" cy="690"/>
                <a:chOff x="1009" y="2307"/>
                <a:chExt cx="693" cy="690"/>
              </a:xfrm>
            </p:grpSpPr>
            <p:grpSp>
              <p:nvGrpSpPr>
                <p:cNvPr id="121879" name="Group 23">
                  <a:extLst>
                    <a:ext uri="{FF2B5EF4-FFF2-40B4-BE49-F238E27FC236}">
                      <a16:creationId xmlns:a16="http://schemas.microsoft.com/office/drawing/2014/main" id="{6B79B2BB-C84C-4DFF-998D-A7DA80E8D404}"/>
                    </a:ext>
                  </a:extLst>
                </p:cNvPr>
                <p:cNvGrpSpPr>
                  <a:grpSpLocks/>
                </p:cNvGrpSpPr>
                <p:nvPr/>
              </p:nvGrpSpPr>
              <p:grpSpPr bwMode="auto">
                <a:xfrm flipH="1">
                  <a:off x="1009" y="2307"/>
                  <a:ext cx="693" cy="685"/>
                  <a:chOff x="1468" y="982"/>
                  <a:chExt cx="707" cy="707"/>
                </a:xfrm>
              </p:grpSpPr>
              <p:sp>
                <p:nvSpPr>
                  <p:cNvPr id="121880" name="AutoShape 24">
                    <a:extLst>
                      <a:ext uri="{FF2B5EF4-FFF2-40B4-BE49-F238E27FC236}">
                        <a16:creationId xmlns:a16="http://schemas.microsoft.com/office/drawing/2014/main" id="{3CE8653F-6547-45F3-A149-7EEE7E7D8E31}"/>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81" name="Arc 25">
                    <a:extLst>
                      <a:ext uri="{FF2B5EF4-FFF2-40B4-BE49-F238E27FC236}">
                        <a16:creationId xmlns:a16="http://schemas.microsoft.com/office/drawing/2014/main" id="{A1BB0379-E38D-4C81-894D-541E05891C97}"/>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1882" name="Text Box 26">
                  <a:extLst>
                    <a:ext uri="{FF2B5EF4-FFF2-40B4-BE49-F238E27FC236}">
                      <a16:creationId xmlns:a16="http://schemas.microsoft.com/office/drawing/2014/main" id="{E9056212-C479-4A4C-8241-7C414D8E55C4}"/>
                    </a:ext>
                  </a:extLst>
                </p:cNvPr>
                <p:cNvSpPr txBox="1">
                  <a:spLocks noChangeArrowheads="1"/>
                </p:cNvSpPr>
                <p:nvPr/>
              </p:nvSpPr>
              <p:spPr bwMode="auto">
                <a:xfrm flipH="1">
                  <a:off x="1289" y="2825"/>
                  <a:ext cx="286"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nvGrpSpPr>
                <p:cNvPr id="121883" name="Group 27">
                  <a:extLst>
                    <a:ext uri="{FF2B5EF4-FFF2-40B4-BE49-F238E27FC236}">
                      <a16:creationId xmlns:a16="http://schemas.microsoft.com/office/drawing/2014/main" id="{7EFFB40D-0E34-4F7E-8468-8FACC93DCFAB}"/>
                    </a:ext>
                  </a:extLst>
                </p:cNvPr>
                <p:cNvGrpSpPr>
                  <a:grpSpLocks/>
                </p:cNvGrpSpPr>
                <p:nvPr/>
              </p:nvGrpSpPr>
              <p:grpSpPr bwMode="auto">
                <a:xfrm>
                  <a:off x="1026" y="2888"/>
                  <a:ext cx="72" cy="102"/>
                  <a:chOff x="1034" y="2888"/>
                  <a:chExt cx="72" cy="102"/>
                </a:xfrm>
              </p:grpSpPr>
              <p:sp>
                <p:nvSpPr>
                  <p:cNvPr id="121884" name="Line 28">
                    <a:extLst>
                      <a:ext uri="{FF2B5EF4-FFF2-40B4-BE49-F238E27FC236}">
                        <a16:creationId xmlns:a16="http://schemas.microsoft.com/office/drawing/2014/main" id="{2723A8F8-2CC2-45DE-B723-FD9AA92457F8}"/>
                      </a:ext>
                    </a:extLst>
                  </p:cNvPr>
                  <p:cNvSpPr>
                    <a:spLocks noChangeShapeType="1"/>
                  </p:cNvSpPr>
                  <p:nvPr/>
                </p:nvSpPr>
                <p:spPr bwMode="auto">
                  <a:xfrm flipH="1">
                    <a:off x="1034" y="2888"/>
                    <a:ext cx="7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1885" name="Line 29">
                    <a:extLst>
                      <a:ext uri="{FF2B5EF4-FFF2-40B4-BE49-F238E27FC236}">
                        <a16:creationId xmlns:a16="http://schemas.microsoft.com/office/drawing/2014/main" id="{93806DF7-F15F-4EB4-9BF5-5293A4AAE152}"/>
                      </a:ext>
                    </a:extLst>
                  </p:cNvPr>
                  <p:cNvSpPr>
                    <a:spLocks noChangeShapeType="1"/>
                  </p:cNvSpPr>
                  <p:nvPr/>
                </p:nvSpPr>
                <p:spPr bwMode="auto">
                  <a:xfrm flipH="1">
                    <a:off x="1090" y="2896"/>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grpSp>
      <p:grpSp>
        <p:nvGrpSpPr>
          <p:cNvPr id="121886" name="Group 30">
            <a:extLst>
              <a:ext uri="{FF2B5EF4-FFF2-40B4-BE49-F238E27FC236}">
                <a16:creationId xmlns:a16="http://schemas.microsoft.com/office/drawing/2014/main" id="{9A77A360-D6E7-4EEC-BE6A-CAFB66858E13}"/>
              </a:ext>
            </a:extLst>
          </p:cNvPr>
          <p:cNvGrpSpPr>
            <a:grpSpLocks/>
          </p:cNvGrpSpPr>
          <p:nvPr/>
        </p:nvGrpSpPr>
        <p:grpSpPr bwMode="auto">
          <a:xfrm>
            <a:off x="185738" y="3754438"/>
            <a:ext cx="1943100" cy="1627187"/>
            <a:chOff x="1260" y="762"/>
            <a:chExt cx="1264" cy="1058"/>
          </a:xfrm>
        </p:grpSpPr>
        <p:grpSp>
          <p:nvGrpSpPr>
            <p:cNvPr id="121887" name="Group 31">
              <a:extLst>
                <a:ext uri="{FF2B5EF4-FFF2-40B4-BE49-F238E27FC236}">
                  <a16:creationId xmlns:a16="http://schemas.microsoft.com/office/drawing/2014/main" id="{A739B6ED-307D-4183-816F-6F66F6B0B730}"/>
                </a:ext>
              </a:extLst>
            </p:cNvPr>
            <p:cNvGrpSpPr>
              <a:grpSpLocks/>
            </p:cNvGrpSpPr>
            <p:nvPr/>
          </p:nvGrpSpPr>
          <p:grpSpPr bwMode="auto">
            <a:xfrm>
              <a:off x="1260" y="762"/>
              <a:ext cx="1264" cy="1058"/>
              <a:chOff x="1260" y="762"/>
              <a:chExt cx="1264" cy="1058"/>
            </a:xfrm>
          </p:grpSpPr>
          <p:grpSp>
            <p:nvGrpSpPr>
              <p:cNvPr id="121888" name="Group 32">
                <a:extLst>
                  <a:ext uri="{FF2B5EF4-FFF2-40B4-BE49-F238E27FC236}">
                    <a16:creationId xmlns:a16="http://schemas.microsoft.com/office/drawing/2014/main" id="{2DA8DF22-74BC-4544-B192-A383451EC726}"/>
                  </a:ext>
                </a:extLst>
              </p:cNvPr>
              <p:cNvGrpSpPr>
                <a:grpSpLocks/>
              </p:cNvGrpSpPr>
              <p:nvPr/>
            </p:nvGrpSpPr>
            <p:grpSpPr bwMode="auto">
              <a:xfrm>
                <a:off x="1468" y="982"/>
                <a:ext cx="707" cy="712"/>
                <a:chOff x="1468" y="982"/>
                <a:chExt cx="707" cy="712"/>
              </a:xfrm>
            </p:grpSpPr>
            <p:grpSp>
              <p:nvGrpSpPr>
                <p:cNvPr id="121889" name="Group 33">
                  <a:extLst>
                    <a:ext uri="{FF2B5EF4-FFF2-40B4-BE49-F238E27FC236}">
                      <a16:creationId xmlns:a16="http://schemas.microsoft.com/office/drawing/2014/main" id="{4C9EB34A-BD30-4F72-A593-9CC176C8D3AA}"/>
                    </a:ext>
                  </a:extLst>
                </p:cNvPr>
                <p:cNvGrpSpPr>
                  <a:grpSpLocks/>
                </p:cNvGrpSpPr>
                <p:nvPr/>
              </p:nvGrpSpPr>
              <p:grpSpPr bwMode="auto">
                <a:xfrm>
                  <a:off x="1468" y="982"/>
                  <a:ext cx="707" cy="707"/>
                  <a:chOff x="1468" y="982"/>
                  <a:chExt cx="707" cy="707"/>
                </a:xfrm>
              </p:grpSpPr>
              <p:sp>
                <p:nvSpPr>
                  <p:cNvPr id="121890" name="AutoShape 34">
                    <a:extLst>
                      <a:ext uri="{FF2B5EF4-FFF2-40B4-BE49-F238E27FC236}">
                        <a16:creationId xmlns:a16="http://schemas.microsoft.com/office/drawing/2014/main" id="{DCF54976-43BD-49B1-9027-50B0D0E0F82F}"/>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91" name="Arc 35">
                    <a:extLst>
                      <a:ext uri="{FF2B5EF4-FFF2-40B4-BE49-F238E27FC236}">
                        <a16:creationId xmlns:a16="http://schemas.microsoft.com/office/drawing/2014/main" id="{0D48214E-3BCC-493C-B44A-21FBDFE364FD}"/>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1892" name="Text Box 36">
                  <a:extLst>
                    <a:ext uri="{FF2B5EF4-FFF2-40B4-BE49-F238E27FC236}">
                      <a16:creationId xmlns:a16="http://schemas.microsoft.com/office/drawing/2014/main" id="{BFCEE570-40A6-4EA4-BCBA-B41417D37B47}"/>
                    </a:ext>
                  </a:extLst>
                </p:cNvPr>
                <p:cNvSpPr txBox="1">
                  <a:spLocks noChangeArrowheads="1"/>
                </p:cNvSpPr>
                <p:nvPr/>
              </p:nvSpPr>
              <p:spPr bwMode="auto">
                <a:xfrm>
                  <a:off x="1622" y="1516"/>
                  <a:ext cx="292" cy="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1893" name="Text Box 37">
                <a:extLst>
                  <a:ext uri="{FF2B5EF4-FFF2-40B4-BE49-F238E27FC236}">
                    <a16:creationId xmlns:a16="http://schemas.microsoft.com/office/drawing/2014/main" id="{ABAC655A-8004-425A-BE1C-39118AE108D5}"/>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1894" name="Text Box 38">
                <a:extLst>
                  <a:ext uri="{FF2B5EF4-FFF2-40B4-BE49-F238E27FC236}">
                    <a16:creationId xmlns:a16="http://schemas.microsoft.com/office/drawing/2014/main" id="{75B22CD0-DC0D-431B-B63C-F60341F17FD8}"/>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1895" name="Text Box 39">
                <a:extLst>
                  <a:ext uri="{FF2B5EF4-FFF2-40B4-BE49-F238E27FC236}">
                    <a16:creationId xmlns:a16="http://schemas.microsoft.com/office/drawing/2014/main" id="{661D3027-714B-46EA-8814-7710A5565865}"/>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1896" name="Group 40">
              <a:extLst>
                <a:ext uri="{FF2B5EF4-FFF2-40B4-BE49-F238E27FC236}">
                  <a16:creationId xmlns:a16="http://schemas.microsoft.com/office/drawing/2014/main" id="{3587407E-7C25-4E3B-B71C-95F3DB84BF37}"/>
                </a:ext>
              </a:extLst>
            </p:cNvPr>
            <p:cNvGrpSpPr>
              <a:grpSpLocks/>
            </p:cNvGrpSpPr>
            <p:nvPr/>
          </p:nvGrpSpPr>
          <p:grpSpPr bwMode="auto">
            <a:xfrm>
              <a:off x="2101" y="1590"/>
              <a:ext cx="73" cy="97"/>
              <a:chOff x="2101" y="1590"/>
              <a:chExt cx="73" cy="97"/>
            </a:xfrm>
          </p:grpSpPr>
          <p:sp>
            <p:nvSpPr>
              <p:cNvPr id="121897" name="Line 41">
                <a:extLst>
                  <a:ext uri="{FF2B5EF4-FFF2-40B4-BE49-F238E27FC236}">
                    <a16:creationId xmlns:a16="http://schemas.microsoft.com/office/drawing/2014/main" id="{A43708F8-7979-43B1-B86D-B9409742B2BB}"/>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1898" name="Line 42">
                <a:extLst>
                  <a:ext uri="{FF2B5EF4-FFF2-40B4-BE49-F238E27FC236}">
                    <a16:creationId xmlns:a16="http://schemas.microsoft.com/office/drawing/2014/main" id="{7E8BB3F2-F836-4803-859F-6D6469D417E9}"/>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1899" name="Group 43">
            <a:extLst>
              <a:ext uri="{FF2B5EF4-FFF2-40B4-BE49-F238E27FC236}">
                <a16:creationId xmlns:a16="http://schemas.microsoft.com/office/drawing/2014/main" id="{EC3DC495-EEFC-4429-8C7B-0A76D2F63569}"/>
              </a:ext>
            </a:extLst>
          </p:cNvPr>
          <p:cNvGrpSpPr>
            <a:grpSpLocks/>
          </p:cNvGrpSpPr>
          <p:nvPr/>
        </p:nvGrpSpPr>
        <p:grpSpPr bwMode="auto">
          <a:xfrm>
            <a:off x="831850" y="1909763"/>
            <a:ext cx="1943100" cy="1627187"/>
            <a:chOff x="1260" y="762"/>
            <a:chExt cx="1264" cy="1058"/>
          </a:xfrm>
        </p:grpSpPr>
        <p:grpSp>
          <p:nvGrpSpPr>
            <p:cNvPr id="121900" name="Group 44">
              <a:extLst>
                <a:ext uri="{FF2B5EF4-FFF2-40B4-BE49-F238E27FC236}">
                  <a16:creationId xmlns:a16="http://schemas.microsoft.com/office/drawing/2014/main" id="{03838E61-46E1-404A-9FA8-E78BBBDFA94F}"/>
                </a:ext>
              </a:extLst>
            </p:cNvPr>
            <p:cNvGrpSpPr>
              <a:grpSpLocks/>
            </p:cNvGrpSpPr>
            <p:nvPr/>
          </p:nvGrpSpPr>
          <p:grpSpPr bwMode="auto">
            <a:xfrm>
              <a:off x="1260" y="762"/>
              <a:ext cx="1264" cy="1058"/>
              <a:chOff x="1260" y="762"/>
              <a:chExt cx="1264" cy="1058"/>
            </a:xfrm>
          </p:grpSpPr>
          <p:grpSp>
            <p:nvGrpSpPr>
              <p:cNvPr id="121901" name="Group 45">
                <a:extLst>
                  <a:ext uri="{FF2B5EF4-FFF2-40B4-BE49-F238E27FC236}">
                    <a16:creationId xmlns:a16="http://schemas.microsoft.com/office/drawing/2014/main" id="{69743024-0541-40CE-8462-3383DB78ECAE}"/>
                  </a:ext>
                </a:extLst>
              </p:cNvPr>
              <p:cNvGrpSpPr>
                <a:grpSpLocks/>
              </p:cNvGrpSpPr>
              <p:nvPr/>
            </p:nvGrpSpPr>
            <p:grpSpPr bwMode="auto">
              <a:xfrm>
                <a:off x="1468" y="982"/>
                <a:ext cx="707" cy="712"/>
                <a:chOff x="1468" y="982"/>
                <a:chExt cx="707" cy="712"/>
              </a:xfrm>
            </p:grpSpPr>
            <p:grpSp>
              <p:nvGrpSpPr>
                <p:cNvPr id="121902" name="Group 46">
                  <a:extLst>
                    <a:ext uri="{FF2B5EF4-FFF2-40B4-BE49-F238E27FC236}">
                      <a16:creationId xmlns:a16="http://schemas.microsoft.com/office/drawing/2014/main" id="{B38D152B-B78F-4ACA-9556-80FB7FFE4C06}"/>
                    </a:ext>
                  </a:extLst>
                </p:cNvPr>
                <p:cNvGrpSpPr>
                  <a:grpSpLocks/>
                </p:cNvGrpSpPr>
                <p:nvPr/>
              </p:nvGrpSpPr>
              <p:grpSpPr bwMode="auto">
                <a:xfrm>
                  <a:off x="1468" y="982"/>
                  <a:ext cx="707" cy="707"/>
                  <a:chOff x="1468" y="982"/>
                  <a:chExt cx="707" cy="707"/>
                </a:xfrm>
              </p:grpSpPr>
              <p:sp>
                <p:nvSpPr>
                  <p:cNvPr id="121903" name="AutoShape 47">
                    <a:extLst>
                      <a:ext uri="{FF2B5EF4-FFF2-40B4-BE49-F238E27FC236}">
                        <a16:creationId xmlns:a16="http://schemas.microsoft.com/office/drawing/2014/main" id="{F8AB036C-3332-44B0-8C39-CF2986F8B348}"/>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904" name="Arc 48">
                    <a:extLst>
                      <a:ext uri="{FF2B5EF4-FFF2-40B4-BE49-F238E27FC236}">
                        <a16:creationId xmlns:a16="http://schemas.microsoft.com/office/drawing/2014/main" id="{EF383EF9-7A02-46D1-92E2-5C59EB752F52}"/>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1905" name="Text Box 49">
                  <a:extLst>
                    <a:ext uri="{FF2B5EF4-FFF2-40B4-BE49-F238E27FC236}">
                      <a16:creationId xmlns:a16="http://schemas.microsoft.com/office/drawing/2014/main" id="{464D9E49-9A3E-47B7-B539-7EDF9DF3259F}"/>
                    </a:ext>
                  </a:extLst>
                </p:cNvPr>
                <p:cNvSpPr txBox="1">
                  <a:spLocks noChangeArrowheads="1"/>
                </p:cNvSpPr>
                <p:nvPr/>
              </p:nvSpPr>
              <p:spPr bwMode="auto">
                <a:xfrm>
                  <a:off x="1622" y="1516"/>
                  <a:ext cx="292" cy="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1906" name="Text Box 50">
                <a:extLst>
                  <a:ext uri="{FF2B5EF4-FFF2-40B4-BE49-F238E27FC236}">
                    <a16:creationId xmlns:a16="http://schemas.microsoft.com/office/drawing/2014/main" id="{431658DE-13C0-4762-A3B5-1BFF7A48820E}"/>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1907" name="Text Box 51">
                <a:extLst>
                  <a:ext uri="{FF2B5EF4-FFF2-40B4-BE49-F238E27FC236}">
                    <a16:creationId xmlns:a16="http://schemas.microsoft.com/office/drawing/2014/main" id="{11740B79-1A26-4EC7-BDA0-083EDE884C31}"/>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1908" name="Text Box 52">
                <a:extLst>
                  <a:ext uri="{FF2B5EF4-FFF2-40B4-BE49-F238E27FC236}">
                    <a16:creationId xmlns:a16="http://schemas.microsoft.com/office/drawing/2014/main" id="{7B889DE6-C72E-4F6C-A5AD-02CC67252E96}"/>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1909" name="Group 53">
              <a:extLst>
                <a:ext uri="{FF2B5EF4-FFF2-40B4-BE49-F238E27FC236}">
                  <a16:creationId xmlns:a16="http://schemas.microsoft.com/office/drawing/2014/main" id="{2D9E7387-34A6-43BC-B8DB-200468FBDA4B}"/>
                </a:ext>
              </a:extLst>
            </p:cNvPr>
            <p:cNvGrpSpPr>
              <a:grpSpLocks/>
            </p:cNvGrpSpPr>
            <p:nvPr/>
          </p:nvGrpSpPr>
          <p:grpSpPr bwMode="auto">
            <a:xfrm>
              <a:off x="2101" y="1590"/>
              <a:ext cx="73" cy="97"/>
              <a:chOff x="2101" y="1590"/>
              <a:chExt cx="73" cy="97"/>
            </a:xfrm>
          </p:grpSpPr>
          <p:sp>
            <p:nvSpPr>
              <p:cNvPr id="121910" name="Line 54">
                <a:extLst>
                  <a:ext uri="{FF2B5EF4-FFF2-40B4-BE49-F238E27FC236}">
                    <a16:creationId xmlns:a16="http://schemas.microsoft.com/office/drawing/2014/main" id="{6E41B2D5-9C60-4C17-A065-BFC2D19C4DEC}"/>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1911" name="Line 55">
                <a:extLst>
                  <a:ext uri="{FF2B5EF4-FFF2-40B4-BE49-F238E27FC236}">
                    <a16:creationId xmlns:a16="http://schemas.microsoft.com/office/drawing/2014/main" id="{A26E0768-E453-4560-BB88-DAB7D400295E}"/>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1912" name="Group 56">
            <a:extLst>
              <a:ext uri="{FF2B5EF4-FFF2-40B4-BE49-F238E27FC236}">
                <a16:creationId xmlns:a16="http://schemas.microsoft.com/office/drawing/2014/main" id="{A018C927-6FCA-4E43-9AB4-116908B6BB7F}"/>
              </a:ext>
            </a:extLst>
          </p:cNvPr>
          <p:cNvGrpSpPr>
            <a:grpSpLocks/>
          </p:cNvGrpSpPr>
          <p:nvPr/>
        </p:nvGrpSpPr>
        <p:grpSpPr bwMode="auto">
          <a:xfrm>
            <a:off x="1647825" y="2260600"/>
            <a:ext cx="588963" cy="1085850"/>
            <a:chOff x="3221" y="1021"/>
            <a:chExt cx="383" cy="706"/>
          </a:xfrm>
        </p:grpSpPr>
        <p:grpSp>
          <p:nvGrpSpPr>
            <p:cNvPr id="121913" name="Group 57">
              <a:extLst>
                <a:ext uri="{FF2B5EF4-FFF2-40B4-BE49-F238E27FC236}">
                  <a16:creationId xmlns:a16="http://schemas.microsoft.com/office/drawing/2014/main" id="{C286F19A-BC58-4E93-8FA4-E7C31B399734}"/>
                </a:ext>
              </a:extLst>
            </p:cNvPr>
            <p:cNvGrpSpPr>
              <a:grpSpLocks/>
            </p:cNvGrpSpPr>
            <p:nvPr/>
          </p:nvGrpSpPr>
          <p:grpSpPr bwMode="auto">
            <a:xfrm>
              <a:off x="3221" y="1021"/>
              <a:ext cx="383" cy="706"/>
              <a:chOff x="3221" y="1021"/>
              <a:chExt cx="383" cy="706"/>
            </a:xfrm>
          </p:grpSpPr>
          <p:grpSp>
            <p:nvGrpSpPr>
              <p:cNvPr id="121914" name="Group 58">
                <a:extLst>
                  <a:ext uri="{FF2B5EF4-FFF2-40B4-BE49-F238E27FC236}">
                    <a16:creationId xmlns:a16="http://schemas.microsoft.com/office/drawing/2014/main" id="{65EB5407-857B-4342-A5D3-A815E52A446E}"/>
                  </a:ext>
                </a:extLst>
              </p:cNvPr>
              <p:cNvGrpSpPr>
                <a:grpSpLocks/>
              </p:cNvGrpSpPr>
              <p:nvPr/>
            </p:nvGrpSpPr>
            <p:grpSpPr bwMode="auto">
              <a:xfrm>
                <a:off x="3221" y="1021"/>
                <a:ext cx="383" cy="706"/>
                <a:chOff x="3221" y="1021"/>
                <a:chExt cx="383" cy="706"/>
              </a:xfrm>
            </p:grpSpPr>
            <p:sp>
              <p:nvSpPr>
                <p:cNvPr id="121915" name="AutoShape 59">
                  <a:extLst>
                    <a:ext uri="{FF2B5EF4-FFF2-40B4-BE49-F238E27FC236}">
                      <a16:creationId xmlns:a16="http://schemas.microsoft.com/office/drawing/2014/main" id="{A3CAB125-FEA8-4877-9715-65423529D15C}"/>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u="none">
                    <a:solidFill>
                      <a:srgbClr val="FF0000"/>
                    </a:solidFill>
                    <a:latin typeface="Times New Roman" panose="02020603050405020304" pitchFamily="18" charset="0"/>
                  </a:endParaRPr>
                </a:p>
              </p:txBody>
            </p:sp>
            <p:sp>
              <p:nvSpPr>
                <p:cNvPr id="121916" name="Arc 60">
                  <a:extLst>
                    <a:ext uri="{FF2B5EF4-FFF2-40B4-BE49-F238E27FC236}">
                      <a16:creationId xmlns:a16="http://schemas.microsoft.com/office/drawing/2014/main" id="{71467E03-F6BF-4149-A123-4D66CBAE2542}"/>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1917" name="Text Box 61">
                <a:extLst>
                  <a:ext uri="{FF2B5EF4-FFF2-40B4-BE49-F238E27FC236}">
                    <a16:creationId xmlns:a16="http://schemas.microsoft.com/office/drawing/2014/main" id="{A233AC82-8C97-4607-A817-D39202D5E444}"/>
                  </a:ext>
                </a:extLst>
              </p:cNvPr>
              <p:cNvSpPr txBox="1">
                <a:spLocks noChangeArrowheads="1"/>
              </p:cNvSpPr>
              <p:nvPr/>
            </p:nvSpPr>
            <p:spPr bwMode="auto">
              <a:xfrm>
                <a:off x="3310" y="1540"/>
                <a:ext cx="291" cy="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grpSp>
          <p:nvGrpSpPr>
            <p:cNvPr id="121918" name="Group 62">
              <a:extLst>
                <a:ext uri="{FF2B5EF4-FFF2-40B4-BE49-F238E27FC236}">
                  <a16:creationId xmlns:a16="http://schemas.microsoft.com/office/drawing/2014/main" id="{73E729FF-2113-47B1-962A-0D1AAAB535E9}"/>
                </a:ext>
              </a:extLst>
            </p:cNvPr>
            <p:cNvGrpSpPr>
              <a:grpSpLocks/>
            </p:cNvGrpSpPr>
            <p:nvPr/>
          </p:nvGrpSpPr>
          <p:grpSpPr bwMode="auto">
            <a:xfrm>
              <a:off x="3520" y="1622"/>
              <a:ext cx="73" cy="97"/>
              <a:chOff x="2101" y="1590"/>
              <a:chExt cx="73" cy="97"/>
            </a:xfrm>
          </p:grpSpPr>
          <p:sp>
            <p:nvSpPr>
              <p:cNvPr id="121919" name="Line 63">
                <a:extLst>
                  <a:ext uri="{FF2B5EF4-FFF2-40B4-BE49-F238E27FC236}">
                    <a16:creationId xmlns:a16="http://schemas.microsoft.com/office/drawing/2014/main" id="{E949F333-106B-4CBC-957E-2D9C984C3E94}"/>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1920" name="Line 64">
                <a:extLst>
                  <a:ext uri="{FF2B5EF4-FFF2-40B4-BE49-F238E27FC236}">
                    <a16:creationId xmlns:a16="http://schemas.microsoft.com/office/drawing/2014/main" id="{A615C6FB-8BF8-482F-A7F3-04C7293F17D6}"/>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sp>
        <p:nvSpPr>
          <p:cNvPr id="121921" name="Text Box 65">
            <a:extLst>
              <a:ext uri="{FF2B5EF4-FFF2-40B4-BE49-F238E27FC236}">
                <a16:creationId xmlns:a16="http://schemas.microsoft.com/office/drawing/2014/main" id="{0214D012-8F0C-4F96-B01B-14C64108834F}"/>
              </a:ext>
            </a:extLst>
          </p:cNvPr>
          <p:cNvSpPr txBox="1">
            <a:spLocks noChangeArrowheads="1"/>
          </p:cNvSpPr>
          <p:nvPr/>
        </p:nvSpPr>
        <p:spPr bwMode="auto">
          <a:xfrm>
            <a:off x="1503363" y="3303588"/>
            <a:ext cx="5921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nvGrpSpPr>
          <p:cNvPr id="121922" name="Group 66">
            <a:extLst>
              <a:ext uri="{FF2B5EF4-FFF2-40B4-BE49-F238E27FC236}">
                <a16:creationId xmlns:a16="http://schemas.microsoft.com/office/drawing/2014/main" id="{28475967-532D-4610-9C58-CCBB411FB8E9}"/>
              </a:ext>
            </a:extLst>
          </p:cNvPr>
          <p:cNvGrpSpPr>
            <a:grpSpLocks/>
          </p:cNvGrpSpPr>
          <p:nvPr/>
        </p:nvGrpSpPr>
        <p:grpSpPr bwMode="auto">
          <a:xfrm>
            <a:off x="835025" y="4089400"/>
            <a:ext cx="766763" cy="1419225"/>
            <a:chOff x="526" y="2304"/>
            <a:chExt cx="483" cy="894"/>
          </a:xfrm>
        </p:grpSpPr>
        <p:grpSp>
          <p:nvGrpSpPr>
            <p:cNvPr id="121923" name="Group 67">
              <a:extLst>
                <a:ext uri="{FF2B5EF4-FFF2-40B4-BE49-F238E27FC236}">
                  <a16:creationId xmlns:a16="http://schemas.microsoft.com/office/drawing/2014/main" id="{5262787D-7838-42FB-BEE7-83CEF56756A6}"/>
                </a:ext>
              </a:extLst>
            </p:cNvPr>
            <p:cNvGrpSpPr>
              <a:grpSpLocks/>
            </p:cNvGrpSpPr>
            <p:nvPr/>
          </p:nvGrpSpPr>
          <p:grpSpPr bwMode="auto">
            <a:xfrm>
              <a:off x="638" y="2304"/>
              <a:ext cx="371" cy="684"/>
              <a:chOff x="3221" y="1021"/>
              <a:chExt cx="383" cy="706"/>
            </a:xfrm>
          </p:grpSpPr>
          <p:grpSp>
            <p:nvGrpSpPr>
              <p:cNvPr id="121924" name="Group 68">
                <a:extLst>
                  <a:ext uri="{FF2B5EF4-FFF2-40B4-BE49-F238E27FC236}">
                    <a16:creationId xmlns:a16="http://schemas.microsoft.com/office/drawing/2014/main" id="{E89A61F6-A8FC-4363-8162-1DC3233E0EA2}"/>
                  </a:ext>
                </a:extLst>
              </p:cNvPr>
              <p:cNvGrpSpPr>
                <a:grpSpLocks/>
              </p:cNvGrpSpPr>
              <p:nvPr/>
            </p:nvGrpSpPr>
            <p:grpSpPr bwMode="auto">
              <a:xfrm>
                <a:off x="3221" y="1021"/>
                <a:ext cx="383" cy="706"/>
                <a:chOff x="3221" y="1021"/>
                <a:chExt cx="383" cy="706"/>
              </a:xfrm>
            </p:grpSpPr>
            <p:grpSp>
              <p:nvGrpSpPr>
                <p:cNvPr id="121925" name="Group 69">
                  <a:extLst>
                    <a:ext uri="{FF2B5EF4-FFF2-40B4-BE49-F238E27FC236}">
                      <a16:creationId xmlns:a16="http://schemas.microsoft.com/office/drawing/2014/main" id="{65B0A57E-33E1-40E3-8F7D-8927AE01A7D9}"/>
                    </a:ext>
                  </a:extLst>
                </p:cNvPr>
                <p:cNvGrpSpPr>
                  <a:grpSpLocks/>
                </p:cNvGrpSpPr>
                <p:nvPr/>
              </p:nvGrpSpPr>
              <p:grpSpPr bwMode="auto">
                <a:xfrm>
                  <a:off x="3221" y="1021"/>
                  <a:ext cx="383" cy="706"/>
                  <a:chOff x="3221" y="1021"/>
                  <a:chExt cx="383" cy="706"/>
                </a:xfrm>
              </p:grpSpPr>
              <p:sp>
                <p:nvSpPr>
                  <p:cNvPr id="121926" name="AutoShape 70">
                    <a:extLst>
                      <a:ext uri="{FF2B5EF4-FFF2-40B4-BE49-F238E27FC236}">
                        <a16:creationId xmlns:a16="http://schemas.microsoft.com/office/drawing/2014/main" id="{0D67EDDD-1F69-410A-8D6B-A4B7BC654C9A}"/>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u="none">
                      <a:solidFill>
                        <a:srgbClr val="FF0000"/>
                      </a:solidFill>
                      <a:latin typeface="Times New Roman" panose="02020603050405020304" pitchFamily="18" charset="0"/>
                    </a:endParaRPr>
                  </a:p>
                </p:txBody>
              </p:sp>
              <p:sp>
                <p:nvSpPr>
                  <p:cNvPr id="121927" name="Arc 71">
                    <a:extLst>
                      <a:ext uri="{FF2B5EF4-FFF2-40B4-BE49-F238E27FC236}">
                        <a16:creationId xmlns:a16="http://schemas.microsoft.com/office/drawing/2014/main" id="{33A4F0FD-36CE-41DA-B8CB-70EE25AF930A}"/>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1928" name="Text Box 72">
                  <a:extLst>
                    <a:ext uri="{FF2B5EF4-FFF2-40B4-BE49-F238E27FC236}">
                      <a16:creationId xmlns:a16="http://schemas.microsoft.com/office/drawing/2014/main" id="{EFA4CDD7-C08A-45C2-A80C-9A6082EF3791}"/>
                    </a:ext>
                  </a:extLst>
                </p:cNvPr>
                <p:cNvSpPr txBox="1">
                  <a:spLocks noChangeArrowheads="1"/>
                </p:cNvSpPr>
                <p:nvPr/>
              </p:nvSpPr>
              <p:spPr bwMode="auto">
                <a:xfrm>
                  <a:off x="3310" y="1540"/>
                  <a:ext cx="291" cy="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grpSp>
            <p:nvGrpSpPr>
              <p:cNvPr id="121929" name="Group 73">
                <a:extLst>
                  <a:ext uri="{FF2B5EF4-FFF2-40B4-BE49-F238E27FC236}">
                    <a16:creationId xmlns:a16="http://schemas.microsoft.com/office/drawing/2014/main" id="{A6F381C2-D034-48A7-9869-1D36D25F817A}"/>
                  </a:ext>
                </a:extLst>
              </p:cNvPr>
              <p:cNvGrpSpPr>
                <a:grpSpLocks/>
              </p:cNvGrpSpPr>
              <p:nvPr/>
            </p:nvGrpSpPr>
            <p:grpSpPr bwMode="auto">
              <a:xfrm>
                <a:off x="3520" y="1622"/>
                <a:ext cx="73" cy="97"/>
                <a:chOff x="2101" y="1590"/>
                <a:chExt cx="73" cy="97"/>
              </a:xfrm>
            </p:grpSpPr>
            <p:sp>
              <p:nvSpPr>
                <p:cNvPr id="121930" name="Line 74">
                  <a:extLst>
                    <a:ext uri="{FF2B5EF4-FFF2-40B4-BE49-F238E27FC236}">
                      <a16:creationId xmlns:a16="http://schemas.microsoft.com/office/drawing/2014/main" id="{99F16879-F3F6-467D-8CC2-BC6E3E3835FE}"/>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1931" name="Line 75">
                  <a:extLst>
                    <a:ext uri="{FF2B5EF4-FFF2-40B4-BE49-F238E27FC236}">
                      <a16:creationId xmlns:a16="http://schemas.microsoft.com/office/drawing/2014/main" id="{38D5641B-DECB-432B-BD58-1E2E42BF5970}"/>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sp>
          <p:nvSpPr>
            <p:cNvPr id="121932" name="Text Box 76">
              <a:extLst>
                <a:ext uri="{FF2B5EF4-FFF2-40B4-BE49-F238E27FC236}">
                  <a16:creationId xmlns:a16="http://schemas.microsoft.com/office/drawing/2014/main" id="{99B4E594-C13A-4374-9695-D57B0FD07434}"/>
                </a:ext>
              </a:extLst>
            </p:cNvPr>
            <p:cNvSpPr txBox="1">
              <a:spLocks noChangeArrowheads="1"/>
            </p:cNvSpPr>
            <p:nvPr/>
          </p:nvSpPr>
          <p:spPr bwMode="auto">
            <a:xfrm>
              <a:off x="526" y="2986"/>
              <a:ext cx="37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nvGrpSpPr>
          <p:cNvPr id="121933" name="Group 77">
            <a:extLst>
              <a:ext uri="{FF2B5EF4-FFF2-40B4-BE49-F238E27FC236}">
                <a16:creationId xmlns:a16="http://schemas.microsoft.com/office/drawing/2014/main" id="{A32E15A7-ABE7-4701-92E0-FBA3E47E7D2F}"/>
              </a:ext>
            </a:extLst>
          </p:cNvPr>
          <p:cNvGrpSpPr>
            <a:grpSpLocks/>
          </p:cNvGrpSpPr>
          <p:nvPr/>
        </p:nvGrpSpPr>
        <p:grpSpPr bwMode="auto">
          <a:xfrm>
            <a:off x="185738" y="3749675"/>
            <a:ext cx="1943100" cy="1627188"/>
            <a:chOff x="1260" y="762"/>
            <a:chExt cx="1264" cy="1058"/>
          </a:xfrm>
        </p:grpSpPr>
        <p:grpSp>
          <p:nvGrpSpPr>
            <p:cNvPr id="121934" name="Group 78">
              <a:extLst>
                <a:ext uri="{FF2B5EF4-FFF2-40B4-BE49-F238E27FC236}">
                  <a16:creationId xmlns:a16="http://schemas.microsoft.com/office/drawing/2014/main" id="{EB3C8ED1-793C-4710-9C34-02E048C860CB}"/>
                </a:ext>
              </a:extLst>
            </p:cNvPr>
            <p:cNvGrpSpPr>
              <a:grpSpLocks/>
            </p:cNvGrpSpPr>
            <p:nvPr/>
          </p:nvGrpSpPr>
          <p:grpSpPr bwMode="auto">
            <a:xfrm>
              <a:off x="1260" y="762"/>
              <a:ext cx="1264" cy="1058"/>
              <a:chOff x="1260" y="762"/>
              <a:chExt cx="1264" cy="1058"/>
            </a:xfrm>
          </p:grpSpPr>
          <p:grpSp>
            <p:nvGrpSpPr>
              <p:cNvPr id="121935" name="Group 79">
                <a:extLst>
                  <a:ext uri="{FF2B5EF4-FFF2-40B4-BE49-F238E27FC236}">
                    <a16:creationId xmlns:a16="http://schemas.microsoft.com/office/drawing/2014/main" id="{5FC1A157-4BA1-401E-BA6D-832074DC9664}"/>
                  </a:ext>
                </a:extLst>
              </p:cNvPr>
              <p:cNvGrpSpPr>
                <a:grpSpLocks/>
              </p:cNvGrpSpPr>
              <p:nvPr/>
            </p:nvGrpSpPr>
            <p:grpSpPr bwMode="auto">
              <a:xfrm>
                <a:off x="1468" y="982"/>
                <a:ext cx="707" cy="712"/>
                <a:chOff x="1468" y="982"/>
                <a:chExt cx="707" cy="712"/>
              </a:xfrm>
            </p:grpSpPr>
            <p:grpSp>
              <p:nvGrpSpPr>
                <p:cNvPr id="121936" name="Group 80">
                  <a:extLst>
                    <a:ext uri="{FF2B5EF4-FFF2-40B4-BE49-F238E27FC236}">
                      <a16:creationId xmlns:a16="http://schemas.microsoft.com/office/drawing/2014/main" id="{7244B948-6790-44C6-AF0E-54B5867795CA}"/>
                    </a:ext>
                  </a:extLst>
                </p:cNvPr>
                <p:cNvGrpSpPr>
                  <a:grpSpLocks/>
                </p:cNvGrpSpPr>
                <p:nvPr/>
              </p:nvGrpSpPr>
              <p:grpSpPr bwMode="auto">
                <a:xfrm>
                  <a:off x="1468" y="982"/>
                  <a:ext cx="707" cy="707"/>
                  <a:chOff x="1468" y="982"/>
                  <a:chExt cx="707" cy="707"/>
                </a:xfrm>
              </p:grpSpPr>
              <p:sp>
                <p:nvSpPr>
                  <p:cNvPr id="121937" name="AutoShape 81">
                    <a:extLst>
                      <a:ext uri="{FF2B5EF4-FFF2-40B4-BE49-F238E27FC236}">
                        <a16:creationId xmlns:a16="http://schemas.microsoft.com/office/drawing/2014/main" id="{F0484D2D-86EE-4B4A-9428-BB892EF522A9}"/>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938" name="Arc 82">
                    <a:extLst>
                      <a:ext uri="{FF2B5EF4-FFF2-40B4-BE49-F238E27FC236}">
                        <a16:creationId xmlns:a16="http://schemas.microsoft.com/office/drawing/2014/main" id="{771A7DFA-9367-4428-A493-D4495691E381}"/>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1939" name="Text Box 83">
                  <a:extLst>
                    <a:ext uri="{FF2B5EF4-FFF2-40B4-BE49-F238E27FC236}">
                      <a16:creationId xmlns:a16="http://schemas.microsoft.com/office/drawing/2014/main" id="{A2E0BE2B-5E4A-463B-B824-C824FD74A072}"/>
                    </a:ext>
                  </a:extLst>
                </p:cNvPr>
                <p:cNvSpPr txBox="1">
                  <a:spLocks noChangeArrowheads="1"/>
                </p:cNvSpPr>
                <p:nvPr/>
              </p:nvSpPr>
              <p:spPr bwMode="auto">
                <a:xfrm>
                  <a:off x="1622" y="1516"/>
                  <a:ext cx="292" cy="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1940" name="Text Box 84">
                <a:extLst>
                  <a:ext uri="{FF2B5EF4-FFF2-40B4-BE49-F238E27FC236}">
                    <a16:creationId xmlns:a16="http://schemas.microsoft.com/office/drawing/2014/main" id="{4D9BAB43-7961-43A1-B79F-0B8778FF2AEC}"/>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1941" name="Text Box 85">
                <a:extLst>
                  <a:ext uri="{FF2B5EF4-FFF2-40B4-BE49-F238E27FC236}">
                    <a16:creationId xmlns:a16="http://schemas.microsoft.com/office/drawing/2014/main" id="{2EE549FE-D231-4E34-8D9E-DEF402085C14}"/>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1942" name="Text Box 86">
                <a:extLst>
                  <a:ext uri="{FF2B5EF4-FFF2-40B4-BE49-F238E27FC236}">
                    <a16:creationId xmlns:a16="http://schemas.microsoft.com/office/drawing/2014/main" id="{63852991-8FD8-4AD9-B1E9-608BE3A8D7F1}"/>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1943" name="Group 87">
              <a:extLst>
                <a:ext uri="{FF2B5EF4-FFF2-40B4-BE49-F238E27FC236}">
                  <a16:creationId xmlns:a16="http://schemas.microsoft.com/office/drawing/2014/main" id="{2B4D020E-A37B-44AF-BB2D-073793AAC570}"/>
                </a:ext>
              </a:extLst>
            </p:cNvPr>
            <p:cNvGrpSpPr>
              <a:grpSpLocks/>
            </p:cNvGrpSpPr>
            <p:nvPr/>
          </p:nvGrpSpPr>
          <p:grpSpPr bwMode="auto">
            <a:xfrm>
              <a:off x="2101" y="1590"/>
              <a:ext cx="73" cy="97"/>
              <a:chOff x="2101" y="1590"/>
              <a:chExt cx="73" cy="97"/>
            </a:xfrm>
          </p:grpSpPr>
          <p:sp>
            <p:nvSpPr>
              <p:cNvPr id="121944" name="Line 88">
                <a:extLst>
                  <a:ext uri="{FF2B5EF4-FFF2-40B4-BE49-F238E27FC236}">
                    <a16:creationId xmlns:a16="http://schemas.microsoft.com/office/drawing/2014/main" id="{6314E138-8F72-4C38-8715-B359217FED26}"/>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1945" name="Line 89">
                <a:extLst>
                  <a:ext uri="{FF2B5EF4-FFF2-40B4-BE49-F238E27FC236}">
                    <a16:creationId xmlns:a16="http://schemas.microsoft.com/office/drawing/2014/main" id="{5779EE51-7211-4106-8054-C7E2275E25E2}"/>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1946" name="Group 90">
            <a:extLst>
              <a:ext uri="{FF2B5EF4-FFF2-40B4-BE49-F238E27FC236}">
                <a16:creationId xmlns:a16="http://schemas.microsoft.com/office/drawing/2014/main" id="{BB67D14B-CC63-4D13-A5EF-EF83D6DDDE13}"/>
              </a:ext>
            </a:extLst>
          </p:cNvPr>
          <p:cNvGrpSpPr>
            <a:grpSpLocks/>
          </p:cNvGrpSpPr>
          <p:nvPr/>
        </p:nvGrpSpPr>
        <p:grpSpPr bwMode="auto">
          <a:xfrm>
            <a:off x="563563" y="3752850"/>
            <a:ext cx="1439862" cy="1627188"/>
            <a:chOff x="1260" y="762"/>
            <a:chExt cx="1264" cy="1058"/>
          </a:xfrm>
        </p:grpSpPr>
        <p:grpSp>
          <p:nvGrpSpPr>
            <p:cNvPr id="121947" name="Group 91">
              <a:extLst>
                <a:ext uri="{FF2B5EF4-FFF2-40B4-BE49-F238E27FC236}">
                  <a16:creationId xmlns:a16="http://schemas.microsoft.com/office/drawing/2014/main" id="{7B148E0B-C252-431C-990D-FCCFB2485075}"/>
                </a:ext>
              </a:extLst>
            </p:cNvPr>
            <p:cNvGrpSpPr>
              <a:grpSpLocks/>
            </p:cNvGrpSpPr>
            <p:nvPr/>
          </p:nvGrpSpPr>
          <p:grpSpPr bwMode="auto">
            <a:xfrm>
              <a:off x="1260" y="762"/>
              <a:ext cx="1264" cy="1058"/>
              <a:chOff x="1260" y="762"/>
              <a:chExt cx="1264" cy="1058"/>
            </a:xfrm>
          </p:grpSpPr>
          <p:grpSp>
            <p:nvGrpSpPr>
              <p:cNvPr id="121948" name="Group 92">
                <a:extLst>
                  <a:ext uri="{FF2B5EF4-FFF2-40B4-BE49-F238E27FC236}">
                    <a16:creationId xmlns:a16="http://schemas.microsoft.com/office/drawing/2014/main" id="{242D5DB1-DA44-4D40-8B7D-EE5E3C0F74C1}"/>
                  </a:ext>
                </a:extLst>
              </p:cNvPr>
              <p:cNvGrpSpPr>
                <a:grpSpLocks/>
              </p:cNvGrpSpPr>
              <p:nvPr/>
            </p:nvGrpSpPr>
            <p:grpSpPr bwMode="auto">
              <a:xfrm>
                <a:off x="1468" y="982"/>
                <a:ext cx="707" cy="832"/>
                <a:chOff x="1468" y="982"/>
                <a:chExt cx="707" cy="832"/>
              </a:xfrm>
            </p:grpSpPr>
            <p:grpSp>
              <p:nvGrpSpPr>
                <p:cNvPr id="121949" name="Group 93">
                  <a:extLst>
                    <a:ext uri="{FF2B5EF4-FFF2-40B4-BE49-F238E27FC236}">
                      <a16:creationId xmlns:a16="http://schemas.microsoft.com/office/drawing/2014/main" id="{2103BE3F-D07D-48D2-816A-31D603516196}"/>
                    </a:ext>
                  </a:extLst>
                </p:cNvPr>
                <p:cNvGrpSpPr>
                  <a:grpSpLocks/>
                </p:cNvGrpSpPr>
                <p:nvPr/>
              </p:nvGrpSpPr>
              <p:grpSpPr bwMode="auto">
                <a:xfrm>
                  <a:off x="1468" y="982"/>
                  <a:ext cx="707" cy="707"/>
                  <a:chOff x="1468" y="982"/>
                  <a:chExt cx="707" cy="707"/>
                </a:xfrm>
              </p:grpSpPr>
              <p:sp>
                <p:nvSpPr>
                  <p:cNvPr id="121950" name="AutoShape 94">
                    <a:extLst>
                      <a:ext uri="{FF2B5EF4-FFF2-40B4-BE49-F238E27FC236}">
                        <a16:creationId xmlns:a16="http://schemas.microsoft.com/office/drawing/2014/main" id="{124D5887-E786-46E0-8CE7-01F1AD556F01}"/>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951" name="Arc 95">
                    <a:extLst>
                      <a:ext uri="{FF2B5EF4-FFF2-40B4-BE49-F238E27FC236}">
                        <a16:creationId xmlns:a16="http://schemas.microsoft.com/office/drawing/2014/main" id="{EE3268D7-43A8-4255-BD15-D1A83FD47CA3}"/>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1952" name="Text Box 96">
                  <a:extLst>
                    <a:ext uri="{FF2B5EF4-FFF2-40B4-BE49-F238E27FC236}">
                      <a16:creationId xmlns:a16="http://schemas.microsoft.com/office/drawing/2014/main" id="{A6110B45-0419-4E28-AFB4-CA8019479E87}"/>
                    </a:ext>
                  </a:extLst>
                </p:cNvPr>
                <p:cNvSpPr txBox="1">
                  <a:spLocks noChangeArrowheads="1"/>
                </p:cNvSpPr>
                <p:nvPr/>
              </p:nvSpPr>
              <p:spPr bwMode="auto">
                <a:xfrm>
                  <a:off x="1622" y="1517"/>
                  <a:ext cx="292"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1953" name="Text Box 97">
                <a:extLst>
                  <a:ext uri="{FF2B5EF4-FFF2-40B4-BE49-F238E27FC236}">
                    <a16:creationId xmlns:a16="http://schemas.microsoft.com/office/drawing/2014/main" id="{B29FDD27-8CC1-4412-9C7D-210B3390D61A}"/>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1954" name="Text Box 98">
                <a:extLst>
                  <a:ext uri="{FF2B5EF4-FFF2-40B4-BE49-F238E27FC236}">
                    <a16:creationId xmlns:a16="http://schemas.microsoft.com/office/drawing/2014/main" id="{C59B8BFC-D428-4072-BACF-594A281FACCC}"/>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1955" name="Text Box 99">
                <a:extLst>
                  <a:ext uri="{FF2B5EF4-FFF2-40B4-BE49-F238E27FC236}">
                    <a16:creationId xmlns:a16="http://schemas.microsoft.com/office/drawing/2014/main" id="{9FE10E54-0C81-4A2D-AF82-423F1171A055}"/>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1956" name="Group 100">
              <a:extLst>
                <a:ext uri="{FF2B5EF4-FFF2-40B4-BE49-F238E27FC236}">
                  <a16:creationId xmlns:a16="http://schemas.microsoft.com/office/drawing/2014/main" id="{425F341D-4B65-4CA5-9D66-B116FE331A5F}"/>
                </a:ext>
              </a:extLst>
            </p:cNvPr>
            <p:cNvGrpSpPr>
              <a:grpSpLocks/>
            </p:cNvGrpSpPr>
            <p:nvPr/>
          </p:nvGrpSpPr>
          <p:grpSpPr bwMode="auto">
            <a:xfrm>
              <a:off x="2101" y="1590"/>
              <a:ext cx="73" cy="97"/>
              <a:chOff x="2101" y="1590"/>
              <a:chExt cx="73" cy="97"/>
            </a:xfrm>
          </p:grpSpPr>
          <p:sp>
            <p:nvSpPr>
              <p:cNvPr id="121957" name="Line 101">
                <a:extLst>
                  <a:ext uri="{FF2B5EF4-FFF2-40B4-BE49-F238E27FC236}">
                    <a16:creationId xmlns:a16="http://schemas.microsoft.com/office/drawing/2014/main" id="{C3655368-E1EE-4219-9172-7CB512F5F535}"/>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1958" name="Line 102">
                <a:extLst>
                  <a:ext uri="{FF2B5EF4-FFF2-40B4-BE49-F238E27FC236}">
                    <a16:creationId xmlns:a16="http://schemas.microsoft.com/office/drawing/2014/main" id="{D9892EDC-240C-4A83-9B0B-010A12273005}"/>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1959" name="Group 103">
            <a:extLst>
              <a:ext uri="{FF2B5EF4-FFF2-40B4-BE49-F238E27FC236}">
                <a16:creationId xmlns:a16="http://schemas.microsoft.com/office/drawing/2014/main" id="{8B3814CF-70CF-4FF4-82DD-6D943BB05B77}"/>
              </a:ext>
            </a:extLst>
          </p:cNvPr>
          <p:cNvGrpSpPr>
            <a:grpSpLocks/>
          </p:cNvGrpSpPr>
          <p:nvPr/>
        </p:nvGrpSpPr>
        <p:grpSpPr bwMode="auto">
          <a:xfrm>
            <a:off x="1001713" y="3778250"/>
            <a:ext cx="862012" cy="1739900"/>
            <a:chOff x="1260" y="762"/>
            <a:chExt cx="1264" cy="1131"/>
          </a:xfrm>
        </p:grpSpPr>
        <p:grpSp>
          <p:nvGrpSpPr>
            <p:cNvPr id="121960" name="Group 104">
              <a:extLst>
                <a:ext uri="{FF2B5EF4-FFF2-40B4-BE49-F238E27FC236}">
                  <a16:creationId xmlns:a16="http://schemas.microsoft.com/office/drawing/2014/main" id="{5A3D5662-D920-4F44-BDCF-40F7B2F404DA}"/>
                </a:ext>
              </a:extLst>
            </p:cNvPr>
            <p:cNvGrpSpPr>
              <a:grpSpLocks/>
            </p:cNvGrpSpPr>
            <p:nvPr/>
          </p:nvGrpSpPr>
          <p:grpSpPr bwMode="auto">
            <a:xfrm>
              <a:off x="1260" y="762"/>
              <a:ext cx="1264" cy="1131"/>
              <a:chOff x="1260" y="762"/>
              <a:chExt cx="1264" cy="1131"/>
            </a:xfrm>
          </p:grpSpPr>
          <p:grpSp>
            <p:nvGrpSpPr>
              <p:cNvPr id="121961" name="Group 105">
                <a:extLst>
                  <a:ext uri="{FF2B5EF4-FFF2-40B4-BE49-F238E27FC236}">
                    <a16:creationId xmlns:a16="http://schemas.microsoft.com/office/drawing/2014/main" id="{4CAD599D-18B9-44EC-BF74-1F68486CAF63}"/>
                  </a:ext>
                </a:extLst>
              </p:cNvPr>
              <p:cNvGrpSpPr>
                <a:grpSpLocks/>
              </p:cNvGrpSpPr>
              <p:nvPr/>
            </p:nvGrpSpPr>
            <p:grpSpPr bwMode="auto">
              <a:xfrm>
                <a:off x="1468" y="982"/>
                <a:ext cx="707" cy="911"/>
                <a:chOff x="1468" y="982"/>
                <a:chExt cx="707" cy="911"/>
              </a:xfrm>
            </p:grpSpPr>
            <p:grpSp>
              <p:nvGrpSpPr>
                <p:cNvPr id="121962" name="Group 106">
                  <a:extLst>
                    <a:ext uri="{FF2B5EF4-FFF2-40B4-BE49-F238E27FC236}">
                      <a16:creationId xmlns:a16="http://schemas.microsoft.com/office/drawing/2014/main" id="{A2D111E0-7C9E-4DB3-8AE5-13499C7EB851}"/>
                    </a:ext>
                  </a:extLst>
                </p:cNvPr>
                <p:cNvGrpSpPr>
                  <a:grpSpLocks/>
                </p:cNvGrpSpPr>
                <p:nvPr/>
              </p:nvGrpSpPr>
              <p:grpSpPr bwMode="auto">
                <a:xfrm>
                  <a:off x="1468" y="982"/>
                  <a:ext cx="707" cy="707"/>
                  <a:chOff x="1468" y="982"/>
                  <a:chExt cx="707" cy="707"/>
                </a:xfrm>
              </p:grpSpPr>
              <p:sp>
                <p:nvSpPr>
                  <p:cNvPr id="121963" name="AutoShape 107">
                    <a:extLst>
                      <a:ext uri="{FF2B5EF4-FFF2-40B4-BE49-F238E27FC236}">
                        <a16:creationId xmlns:a16="http://schemas.microsoft.com/office/drawing/2014/main" id="{4C1B09F1-69F7-44D4-8616-7731A68E2CA1}"/>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964" name="Arc 108">
                    <a:extLst>
                      <a:ext uri="{FF2B5EF4-FFF2-40B4-BE49-F238E27FC236}">
                        <a16:creationId xmlns:a16="http://schemas.microsoft.com/office/drawing/2014/main" id="{46A85834-87C8-484F-B3F6-E36D31950AD1}"/>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1965" name="Text Box 109">
                  <a:extLst>
                    <a:ext uri="{FF2B5EF4-FFF2-40B4-BE49-F238E27FC236}">
                      <a16:creationId xmlns:a16="http://schemas.microsoft.com/office/drawing/2014/main" id="{F16B6798-6E43-4565-BC3C-607CC8B98322}"/>
                    </a:ext>
                  </a:extLst>
                </p:cNvPr>
                <p:cNvSpPr txBox="1">
                  <a:spLocks noChangeArrowheads="1"/>
                </p:cNvSpPr>
                <p:nvPr/>
              </p:nvSpPr>
              <p:spPr bwMode="auto">
                <a:xfrm>
                  <a:off x="1616" y="1517"/>
                  <a:ext cx="302" cy="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1966" name="Text Box 110">
                <a:extLst>
                  <a:ext uri="{FF2B5EF4-FFF2-40B4-BE49-F238E27FC236}">
                    <a16:creationId xmlns:a16="http://schemas.microsoft.com/office/drawing/2014/main" id="{9E1C0D30-032E-4448-818D-48C354BC85B4}"/>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1967" name="Text Box 111">
                <a:extLst>
                  <a:ext uri="{FF2B5EF4-FFF2-40B4-BE49-F238E27FC236}">
                    <a16:creationId xmlns:a16="http://schemas.microsoft.com/office/drawing/2014/main" id="{080C4475-9006-4A08-BD82-2D1F414B84D1}"/>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1968" name="Text Box 112">
                <a:extLst>
                  <a:ext uri="{FF2B5EF4-FFF2-40B4-BE49-F238E27FC236}">
                    <a16:creationId xmlns:a16="http://schemas.microsoft.com/office/drawing/2014/main" id="{E8035C58-245A-4D1C-B645-A90ACF4CB4AC}"/>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1969" name="Group 113">
              <a:extLst>
                <a:ext uri="{FF2B5EF4-FFF2-40B4-BE49-F238E27FC236}">
                  <a16:creationId xmlns:a16="http://schemas.microsoft.com/office/drawing/2014/main" id="{C9879E87-A9C2-436F-AF22-D495E69C87B1}"/>
                </a:ext>
              </a:extLst>
            </p:cNvPr>
            <p:cNvGrpSpPr>
              <a:grpSpLocks/>
            </p:cNvGrpSpPr>
            <p:nvPr/>
          </p:nvGrpSpPr>
          <p:grpSpPr bwMode="auto">
            <a:xfrm>
              <a:off x="2101" y="1590"/>
              <a:ext cx="73" cy="97"/>
              <a:chOff x="2101" y="1590"/>
              <a:chExt cx="73" cy="97"/>
            </a:xfrm>
          </p:grpSpPr>
          <p:sp>
            <p:nvSpPr>
              <p:cNvPr id="121970" name="Line 114">
                <a:extLst>
                  <a:ext uri="{FF2B5EF4-FFF2-40B4-BE49-F238E27FC236}">
                    <a16:creationId xmlns:a16="http://schemas.microsoft.com/office/drawing/2014/main" id="{421E1009-023D-4B48-96C4-A240B3946713}"/>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1971" name="Line 115">
                <a:extLst>
                  <a:ext uri="{FF2B5EF4-FFF2-40B4-BE49-F238E27FC236}">
                    <a16:creationId xmlns:a16="http://schemas.microsoft.com/office/drawing/2014/main" id="{458DFA0D-0B89-454F-BA6F-40A7EB801986}"/>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1972" name="Group 116">
            <a:extLst>
              <a:ext uri="{FF2B5EF4-FFF2-40B4-BE49-F238E27FC236}">
                <a16:creationId xmlns:a16="http://schemas.microsoft.com/office/drawing/2014/main" id="{ABBB50DC-FC72-496E-95A7-444108A7879A}"/>
              </a:ext>
            </a:extLst>
          </p:cNvPr>
          <p:cNvGrpSpPr>
            <a:grpSpLocks/>
          </p:cNvGrpSpPr>
          <p:nvPr/>
        </p:nvGrpSpPr>
        <p:grpSpPr bwMode="auto">
          <a:xfrm>
            <a:off x="1274763" y="3778250"/>
            <a:ext cx="474662" cy="1739900"/>
            <a:chOff x="1260" y="762"/>
            <a:chExt cx="1264" cy="1131"/>
          </a:xfrm>
        </p:grpSpPr>
        <p:grpSp>
          <p:nvGrpSpPr>
            <p:cNvPr id="121973" name="Group 117">
              <a:extLst>
                <a:ext uri="{FF2B5EF4-FFF2-40B4-BE49-F238E27FC236}">
                  <a16:creationId xmlns:a16="http://schemas.microsoft.com/office/drawing/2014/main" id="{17D2F3F8-7B54-44A9-AC1F-61D0F031002E}"/>
                </a:ext>
              </a:extLst>
            </p:cNvPr>
            <p:cNvGrpSpPr>
              <a:grpSpLocks/>
            </p:cNvGrpSpPr>
            <p:nvPr/>
          </p:nvGrpSpPr>
          <p:grpSpPr bwMode="auto">
            <a:xfrm>
              <a:off x="1260" y="762"/>
              <a:ext cx="1264" cy="1131"/>
              <a:chOff x="1260" y="762"/>
              <a:chExt cx="1264" cy="1131"/>
            </a:xfrm>
          </p:grpSpPr>
          <p:grpSp>
            <p:nvGrpSpPr>
              <p:cNvPr id="121974" name="Group 118">
                <a:extLst>
                  <a:ext uri="{FF2B5EF4-FFF2-40B4-BE49-F238E27FC236}">
                    <a16:creationId xmlns:a16="http://schemas.microsoft.com/office/drawing/2014/main" id="{A44D18BA-A286-4A13-BDDA-4FEFE7FD5BE0}"/>
                  </a:ext>
                </a:extLst>
              </p:cNvPr>
              <p:cNvGrpSpPr>
                <a:grpSpLocks/>
              </p:cNvGrpSpPr>
              <p:nvPr/>
            </p:nvGrpSpPr>
            <p:grpSpPr bwMode="auto">
              <a:xfrm>
                <a:off x="1468" y="982"/>
                <a:ext cx="707" cy="911"/>
                <a:chOff x="1468" y="982"/>
                <a:chExt cx="707" cy="911"/>
              </a:xfrm>
            </p:grpSpPr>
            <p:grpSp>
              <p:nvGrpSpPr>
                <p:cNvPr id="121975" name="Group 119">
                  <a:extLst>
                    <a:ext uri="{FF2B5EF4-FFF2-40B4-BE49-F238E27FC236}">
                      <a16:creationId xmlns:a16="http://schemas.microsoft.com/office/drawing/2014/main" id="{F6DD6171-862B-4583-984E-2D9BB681E990}"/>
                    </a:ext>
                  </a:extLst>
                </p:cNvPr>
                <p:cNvGrpSpPr>
                  <a:grpSpLocks/>
                </p:cNvGrpSpPr>
                <p:nvPr/>
              </p:nvGrpSpPr>
              <p:grpSpPr bwMode="auto">
                <a:xfrm>
                  <a:off x="1468" y="982"/>
                  <a:ext cx="707" cy="707"/>
                  <a:chOff x="1468" y="982"/>
                  <a:chExt cx="707" cy="707"/>
                </a:xfrm>
              </p:grpSpPr>
              <p:sp>
                <p:nvSpPr>
                  <p:cNvPr id="121976" name="AutoShape 120">
                    <a:extLst>
                      <a:ext uri="{FF2B5EF4-FFF2-40B4-BE49-F238E27FC236}">
                        <a16:creationId xmlns:a16="http://schemas.microsoft.com/office/drawing/2014/main" id="{C39DAC23-BAD2-4A59-9B57-EA564F7C2A3E}"/>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977" name="Arc 121">
                    <a:extLst>
                      <a:ext uri="{FF2B5EF4-FFF2-40B4-BE49-F238E27FC236}">
                        <a16:creationId xmlns:a16="http://schemas.microsoft.com/office/drawing/2014/main" id="{9E86BCB0-51F9-46DA-89EF-618F34087D7F}"/>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1978" name="Text Box 122">
                  <a:extLst>
                    <a:ext uri="{FF2B5EF4-FFF2-40B4-BE49-F238E27FC236}">
                      <a16:creationId xmlns:a16="http://schemas.microsoft.com/office/drawing/2014/main" id="{E90EEEEF-71F6-44D1-91C8-56A6F8762CDB}"/>
                    </a:ext>
                  </a:extLst>
                </p:cNvPr>
                <p:cNvSpPr txBox="1">
                  <a:spLocks noChangeArrowheads="1"/>
                </p:cNvSpPr>
                <p:nvPr/>
              </p:nvSpPr>
              <p:spPr bwMode="auto">
                <a:xfrm>
                  <a:off x="1623" y="1517"/>
                  <a:ext cx="291" cy="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1979" name="Text Box 123">
                <a:extLst>
                  <a:ext uri="{FF2B5EF4-FFF2-40B4-BE49-F238E27FC236}">
                    <a16:creationId xmlns:a16="http://schemas.microsoft.com/office/drawing/2014/main" id="{8F490265-0483-44FB-B8D0-23027E26B768}"/>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1980" name="Text Box 124">
                <a:extLst>
                  <a:ext uri="{FF2B5EF4-FFF2-40B4-BE49-F238E27FC236}">
                    <a16:creationId xmlns:a16="http://schemas.microsoft.com/office/drawing/2014/main" id="{49F78B36-EE7B-483A-9F32-6CCAB0D0EC58}"/>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1981" name="Text Box 125">
                <a:extLst>
                  <a:ext uri="{FF2B5EF4-FFF2-40B4-BE49-F238E27FC236}">
                    <a16:creationId xmlns:a16="http://schemas.microsoft.com/office/drawing/2014/main" id="{478CD4E4-9D22-4BA1-9491-4728B312AC38}"/>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1982" name="Group 126">
              <a:extLst>
                <a:ext uri="{FF2B5EF4-FFF2-40B4-BE49-F238E27FC236}">
                  <a16:creationId xmlns:a16="http://schemas.microsoft.com/office/drawing/2014/main" id="{60BBCC4C-59DF-41C0-BAC0-E086EC9FB53E}"/>
                </a:ext>
              </a:extLst>
            </p:cNvPr>
            <p:cNvGrpSpPr>
              <a:grpSpLocks/>
            </p:cNvGrpSpPr>
            <p:nvPr/>
          </p:nvGrpSpPr>
          <p:grpSpPr bwMode="auto">
            <a:xfrm>
              <a:off x="2101" y="1590"/>
              <a:ext cx="73" cy="97"/>
              <a:chOff x="2101" y="1590"/>
              <a:chExt cx="73" cy="97"/>
            </a:xfrm>
          </p:grpSpPr>
          <p:sp>
            <p:nvSpPr>
              <p:cNvPr id="121983" name="Line 127">
                <a:extLst>
                  <a:ext uri="{FF2B5EF4-FFF2-40B4-BE49-F238E27FC236}">
                    <a16:creationId xmlns:a16="http://schemas.microsoft.com/office/drawing/2014/main" id="{E45A4115-063D-441E-9905-E265AC8BE347}"/>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1984" name="Line 128">
                <a:extLst>
                  <a:ext uri="{FF2B5EF4-FFF2-40B4-BE49-F238E27FC236}">
                    <a16:creationId xmlns:a16="http://schemas.microsoft.com/office/drawing/2014/main" id="{8EACECED-F19F-4CFE-B52F-AE7D91A92EED}"/>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1985" name="Group 129">
            <a:extLst>
              <a:ext uri="{FF2B5EF4-FFF2-40B4-BE49-F238E27FC236}">
                <a16:creationId xmlns:a16="http://schemas.microsoft.com/office/drawing/2014/main" id="{CA0EC944-6454-4D48-8F4C-E896A89685E5}"/>
              </a:ext>
            </a:extLst>
          </p:cNvPr>
          <p:cNvGrpSpPr>
            <a:grpSpLocks/>
          </p:cNvGrpSpPr>
          <p:nvPr/>
        </p:nvGrpSpPr>
        <p:grpSpPr bwMode="auto">
          <a:xfrm flipH="1">
            <a:off x="1211263" y="3767138"/>
            <a:ext cx="1477962" cy="1627187"/>
            <a:chOff x="1260" y="762"/>
            <a:chExt cx="1264" cy="1058"/>
          </a:xfrm>
        </p:grpSpPr>
        <p:grpSp>
          <p:nvGrpSpPr>
            <p:cNvPr id="121986" name="Group 130">
              <a:extLst>
                <a:ext uri="{FF2B5EF4-FFF2-40B4-BE49-F238E27FC236}">
                  <a16:creationId xmlns:a16="http://schemas.microsoft.com/office/drawing/2014/main" id="{A9BB0FF7-CF72-42A9-9319-9EB984347C5E}"/>
                </a:ext>
              </a:extLst>
            </p:cNvPr>
            <p:cNvGrpSpPr>
              <a:grpSpLocks/>
            </p:cNvGrpSpPr>
            <p:nvPr/>
          </p:nvGrpSpPr>
          <p:grpSpPr bwMode="auto">
            <a:xfrm>
              <a:off x="1260" y="762"/>
              <a:ext cx="1264" cy="1058"/>
              <a:chOff x="1260" y="762"/>
              <a:chExt cx="1264" cy="1058"/>
            </a:xfrm>
          </p:grpSpPr>
          <p:grpSp>
            <p:nvGrpSpPr>
              <p:cNvPr id="121987" name="Group 131">
                <a:extLst>
                  <a:ext uri="{FF2B5EF4-FFF2-40B4-BE49-F238E27FC236}">
                    <a16:creationId xmlns:a16="http://schemas.microsoft.com/office/drawing/2014/main" id="{4FE85887-DC39-4612-B832-C3A7FECAD9FC}"/>
                  </a:ext>
                </a:extLst>
              </p:cNvPr>
              <p:cNvGrpSpPr>
                <a:grpSpLocks/>
              </p:cNvGrpSpPr>
              <p:nvPr/>
            </p:nvGrpSpPr>
            <p:grpSpPr bwMode="auto">
              <a:xfrm>
                <a:off x="1468" y="982"/>
                <a:ext cx="707" cy="793"/>
                <a:chOff x="1468" y="982"/>
                <a:chExt cx="707" cy="793"/>
              </a:xfrm>
            </p:grpSpPr>
            <p:grpSp>
              <p:nvGrpSpPr>
                <p:cNvPr id="121988" name="Group 132">
                  <a:extLst>
                    <a:ext uri="{FF2B5EF4-FFF2-40B4-BE49-F238E27FC236}">
                      <a16:creationId xmlns:a16="http://schemas.microsoft.com/office/drawing/2014/main" id="{2F645E95-3E1D-4494-8C5F-66530F75A7AA}"/>
                    </a:ext>
                  </a:extLst>
                </p:cNvPr>
                <p:cNvGrpSpPr>
                  <a:grpSpLocks/>
                </p:cNvGrpSpPr>
                <p:nvPr/>
              </p:nvGrpSpPr>
              <p:grpSpPr bwMode="auto">
                <a:xfrm>
                  <a:off x="1468" y="982"/>
                  <a:ext cx="707" cy="707"/>
                  <a:chOff x="1468" y="982"/>
                  <a:chExt cx="707" cy="707"/>
                </a:xfrm>
              </p:grpSpPr>
              <p:sp>
                <p:nvSpPr>
                  <p:cNvPr id="121989" name="AutoShape 133">
                    <a:extLst>
                      <a:ext uri="{FF2B5EF4-FFF2-40B4-BE49-F238E27FC236}">
                        <a16:creationId xmlns:a16="http://schemas.microsoft.com/office/drawing/2014/main" id="{CCE6D932-48AB-4CF0-A872-DD2F00E85BB5}"/>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990" name="Arc 134">
                    <a:extLst>
                      <a:ext uri="{FF2B5EF4-FFF2-40B4-BE49-F238E27FC236}">
                        <a16:creationId xmlns:a16="http://schemas.microsoft.com/office/drawing/2014/main" id="{D1121529-BE82-4290-94ED-5696CEDF72E8}"/>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1991" name="Text Box 135">
                  <a:extLst>
                    <a:ext uri="{FF2B5EF4-FFF2-40B4-BE49-F238E27FC236}">
                      <a16:creationId xmlns:a16="http://schemas.microsoft.com/office/drawing/2014/main" id="{8F32A348-CA34-4AE6-B758-B501E459BBBA}"/>
                    </a:ext>
                  </a:extLst>
                </p:cNvPr>
                <p:cNvSpPr txBox="1">
                  <a:spLocks noChangeArrowheads="1"/>
                </p:cNvSpPr>
                <p:nvPr/>
              </p:nvSpPr>
              <p:spPr bwMode="auto">
                <a:xfrm>
                  <a:off x="1870" y="1517"/>
                  <a:ext cx="293" cy="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1992" name="Text Box 136">
                <a:extLst>
                  <a:ext uri="{FF2B5EF4-FFF2-40B4-BE49-F238E27FC236}">
                    <a16:creationId xmlns:a16="http://schemas.microsoft.com/office/drawing/2014/main" id="{93868D87-9F98-4BD0-B9A1-E819C0FFE3D8}"/>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1993" name="Text Box 137">
                <a:extLst>
                  <a:ext uri="{FF2B5EF4-FFF2-40B4-BE49-F238E27FC236}">
                    <a16:creationId xmlns:a16="http://schemas.microsoft.com/office/drawing/2014/main" id="{6C04DFD6-F86A-4486-9048-34B148F8B035}"/>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1994" name="Text Box 138">
                <a:extLst>
                  <a:ext uri="{FF2B5EF4-FFF2-40B4-BE49-F238E27FC236}">
                    <a16:creationId xmlns:a16="http://schemas.microsoft.com/office/drawing/2014/main" id="{1C49C9D6-245A-4302-A78D-76FA207366C9}"/>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1995" name="Group 139">
              <a:extLst>
                <a:ext uri="{FF2B5EF4-FFF2-40B4-BE49-F238E27FC236}">
                  <a16:creationId xmlns:a16="http://schemas.microsoft.com/office/drawing/2014/main" id="{8C1058A8-FEB9-4051-A3CD-7D03AF28529C}"/>
                </a:ext>
              </a:extLst>
            </p:cNvPr>
            <p:cNvGrpSpPr>
              <a:grpSpLocks/>
            </p:cNvGrpSpPr>
            <p:nvPr/>
          </p:nvGrpSpPr>
          <p:grpSpPr bwMode="auto">
            <a:xfrm>
              <a:off x="2101" y="1590"/>
              <a:ext cx="73" cy="97"/>
              <a:chOff x="2101" y="1590"/>
              <a:chExt cx="73" cy="97"/>
            </a:xfrm>
          </p:grpSpPr>
          <p:sp>
            <p:nvSpPr>
              <p:cNvPr id="121996" name="Line 140">
                <a:extLst>
                  <a:ext uri="{FF2B5EF4-FFF2-40B4-BE49-F238E27FC236}">
                    <a16:creationId xmlns:a16="http://schemas.microsoft.com/office/drawing/2014/main" id="{A89E791F-681F-4DDC-9058-D2A055B102C4}"/>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1997" name="Line 141">
                <a:extLst>
                  <a:ext uri="{FF2B5EF4-FFF2-40B4-BE49-F238E27FC236}">
                    <a16:creationId xmlns:a16="http://schemas.microsoft.com/office/drawing/2014/main" id="{D8F4C601-C684-4023-A473-A16B9D09E3EA}"/>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1998" name="Group 142">
            <a:extLst>
              <a:ext uri="{FF2B5EF4-FFF2-40B4-BE49-F238E27FC236}">
                <a16:creationId xmlns:a16="http://schemas.microsoft.com/office/drawing/2014/main" id="{6172F60D-38D1-40D5-A9B6-31B79E6B9294}"/>
              </a:ext>
            </a:extLst>
          </p:cNvPr>
          <p:cNvGrpSpPr>
            <a:grpSpLocks/>
          </p:cNvGrpSpPr>
          <p:nvPr/>
        </p:nvGrpSpPr>
        <p:grpSpPr bwMode="auto">
          <a:xfrm flipH="1">
            <a:off x="1338263" y="3767138"/>
            <a:ext cx="1054100" cy="1739900"/>
            <a:chOff x="1260" y="762"/>
            <a:chExt cx="1264" cy="1131"/>
          </a:xfrm>
        </p:grpSpPr>
        <p:grpSp>
          <p:nvGrpSpPr>
            <p:cNvPr id="121999" name="Group 143">
              <a:extLst>
                <a:ext uri="{FF2B5EF4-FFF2-40B4-BE49-F238E27FC236}">
                  <a16:creationId xmlns:a16="http://schemas.microsoft.com/office/drawing/2014/main" id="{1179BC06-5230-4579-8E33-DF0FE25AAFFE}"/>
                </a:ext>
              </a:extLst>
            </p:cNvPr>
            <p:cNvGrpSpPr>
              <a:grpSpLocks/>
            </p:cNvGrpSpPr>
            <p:nvPr/>
          </p:nvGrpSpPr>
          <p:grpSpPr bwMode="auto">
            <a:xfrm>
              <a:off x="1260" y="762"/>
              <a:ext cx="1264" cy="1131"/>
              <a:chOff x="1260" y="762"/>
              <a:chExt cx="1264" cy="1131"/>
            </a:xfrm>
          </p:grpSpPr>
          <p:grpSp>
            <p:nvGrpSpPr>
              <p:cNvPr id="122000" name="Group 144">
                <a:extLst>
                  <a:ext uri="{FF2B5EF4-FFF2-40B4-BE49-F238E27FC236}">
                    <a16:creationId xmlns:a16="http://schemas.microsoft.com/office/drawing/2014/main" id="{DD0559BE-5CEB-43B1-948C-A62475C7E85C}"/>
                  </a:ext>
                </a:extLst>
              </p:cNvPr>
              <p:cNvGrpSpPr>
                <a:grpSpLocks/>
              </p:cNvGrpSpPr>
              <p:nvPr/>
            </p:nvGrpSpPr>
            <p:grpSpPr bwMode="auto">
              <a:xfrm>
                <a:off x="1468" y="982"/>
                <a:ext cx="707" cy="911"/>
                <a:chOff x="1468" y="982"/>
                <a:chExt cx="707" cy="911"/>
              </a:xfrm>
            </p:grpSpPr>
            <p:grpSp>
              <p:nvGrpSpPr>
                <p:cNvPr id="122001" name="Group 145">
                  <a:extLst>
                    <a:ext uri="{FF2B5EF4-FFF2-40B4-BE49-F238E27FC236}">
                      <a16:creationId xmlns:a16="http://schemas.microsoft.com/office/drawing/2014/main" id="{FA34B6C5-C21D-40C9-BE3C-AABDC1F82E24}"/>
                    </a:ext>
                  </a:extLst>
                </p:cNvPr>
                <p:cNvGrpSpPr>
                  <a:grpSpLocks/>
                </p:cNvGrpSpPr>
                <p:nvPr/>
              </p:nvGrpSpPr>
              <p:grpSpPr bwMode="auto">
                <a:xfrm>
                  <a:off x="1468" y="982"/>
                  <a:ext cx="707" cy="707"/>
                  <a:chOff x="1468" y="982"/>
                  <a:chExt cx="707" cy="707"/>
                </a:xfrm>
              </p:grpSpPr>
              <p:sp>
                <p:nvSpPr>
                  <p:cNvPr id="122002" name="AutoShape 146">
                    <a:extLst>
                      <a:ext uri="{FF2B5EF4-FFF2-40B4-BE49-F238E27FC236}">
                        <a16:creationId xmlns:a16="http://schemas.microsoft.com/office/drawing/2014/main" id="{4890446F-10C6-491F-825A-7FA95DEDF414}"/>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003" name="Arc 147">
                    <a:extLst>
                      <a:ext uri="{FF2B5EF4-FFF2-40B4-BE49-F238E27FC236}">
                        <a16:creationId xmlns:a16="http://schemas.microsoft.com/office/drawing/2014/main" id="{7AC270BF-746F-44AD-93CD-14A54F54576C}"/>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004" name="Text Box 148">
                  <a:extLst>
                    <a:ext uri="{FF2B5EF4-FFF2-40B4-BE49-F238E27FC236}">
                      <a16:creationId xmlns:a16="http://schemas.microsoft.com/office/drawing/2014/main" id="{C3E761EB-A043-4A92-A30F-4B9AD70A9E68}"/>
                    </a:ext>
                  </a:extLst>
                </p:cNvPr>
                <p:cNvSpPr txBox="1">
                  <a:spLocks noChangeArrowheads="1"/>
                </p:cNvSpPr>
                <p:nvPr/>
              </p:nvSpPr>
              <p:spPr bwMode="auto">
                <a:xfrm>
                  <a:off x="1872" y="1517"/>
                  <a:ext cx="292" cy="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2005" name="Text Box 149">
                <a:extLst>
                  <a:ext uri="{FF2B5EF4-FFF2-40B4-BE49-F238E27FC236}">
                    <a16:creationId xmlns:a16="http://schemas.microsoft.com/office/drawing/2014/main" id="{BD7E57FF-F9B0-44A6-BFA6-34BAF539F845}"/>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2006" name="Text Box 150">
                <a:extLst>
                  <a:ext uri="{FF2B5EF4-FFF2-40B4-BE49-F238E27FC236}">
                    <a16:creationId xmlns:a16="http://schemas.microsoft.com/office/drawing/2014/main" id="{2EA6FDBC-2BCE-474E-98FB-EC47EDA69DEA}"/>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2007" name="Text Box 151">
                <a:extLst>
                  <a:ext uri="{FF2B5EF4-FFF2-40B4-BE49-F238E27FC236}">
                    <a16:creationId xmlns:a16="http://schemas.microsoft.com/office/drawing/2014/main" id="{CA3E349D-7611-4F5E-91D1-24ED0915A17A}"/>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2008" name="Group 152">
              <a:extLst>
                <a:ext uri="{FF2B5EF4-FFF2-40B4-BE49-F238E27FC236}">
                  <a16:creationId xmlns:a16="http://schemas.microsoft.com/office/drawing/2014/main" id="{F7076F50-945A-4741-9FB0-7BDE69214F39}"/>
                </a:ext>
              </a:extLst>
            </p:cNvPr>
            <p:cNvGrpSpPr>
              <a:grpSpLocks/>
            </p:cNvGrpSpPr>
            <p:nvPr/>
          </p:nvGrpSpPr>
          <p:grpSpPr bwMode="auto">
            <a:xfrm>
              <a:off x="2101" y="1590"/>
              <a:ext cx="73" cy="97"/>
              <a:chOff x="2101" y="1590"/>
              <a:chExt cx="73" cy="97"/>
            </a:xfrm>
          </p:grpSpPr>
          <p:sp>
            <p:nvSpPr>
              <p:cNvPr id="122009" name="Line 153">
                <a:extLst>
                  <a:ext uri="{FF2B5EF4-FFF2-40B4-BE49-F238E27FC236}">
                    <a16:creationId xmlns:a16="http://schemas.microsoft.com/office/drawing/2014/main" id="{1AACA4EB-E2F1-4DDE-BBE7-6E034A73980B}"/>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010" name="Line 154">
                <a:extLst>
                  <a:ext uri="{FF2B5EF4-FFF2-40B4-BE49-F238E27FC236}">
                    <a16:creationId xmlns:a16="http://schemas.microsoft.com/office/drawing/2014/main" id="{6D86E07B-0F9C-424E-ABF6-58688414C2BF}"/>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2011" name="Group 155">
            <a:extLst>
              <a:ext uri="{FF2B5EF4-FFF2-40B4-BE49-F238E27FC236}">
                <a16:creationId xmlns:a16="http://schemas.microsoft.com/office/drawing/2014/main" id="{1CF93F3A-8125-4510-AAF1-E4C380AC7B13}"/>
              </a:ext>
            </a:extLst>
          </p:cNvPr>
          <p:cNvGrpSpPr>
            <a:grpSpLocks/>
          </p:cNvGrpSpPr>
          <p:nvPr/>
        </p:nvGrpSpPr>
        <p:grpSpPr bwMode="auto">
          <a:xfrm flipH="1">
            <a:off x="1490663" y="3767138"/>
            <a:ext cx="550862" cy="1739900"/>
            <a:chOff x="1260" y="762"/>
            <a:chExt cx="1264" cy="1131"/>
          </a:xfrm>
        </p:grpSpPr>
        <p:grpSp>
          <p:nvGrpSpPr>
            <p:cNvPr id="122012" name="Group 156">
              <a:extLst>
                <a:ext uri="{FF2B5EF4-FFF2-40B4-BE49-F238E27FC236}">
                  <a16:creationId xmlns:a16="http://schemas.microsoft.com/office/drawing/2014/main" id="{C01555A9-B6FF-4EDF-ADAB-E2B571005F83}"/>
                </a:ext>
              </a:extLst>
            </p:cNvPr>
            <p:cNvGrpSpPr>
              <a:grpSpLocks/>
            </p:cNvGrpSpPr>
            <p:nvPr/>
          </p:nvGrpSpPr>
          <p:grpSpPr bwMode="auto">
            <a:xfrm>
              <a:off x="1260" y="762"/>
              <a:ext cx="1264" cy="1131"/>
              <a:chOff x="1260" y="762"/>
              <a:chExt cx="1264" cy="1131"/>
            </a:xfrm>
          </p:grpSpPr>
          <p:grpSp>
            <p:nvGrpSpPr>
              <p:cNvPr id="122013" name="Group 157">
                <a:extLst>
                  <a:ext uri="{FF2B5EF4-FFF2-40B4-BE49-F238E27FC236}">
                    <a16:creationId xmlns:a16="http://schemas.microsoft.com/office/drawing/2014/main" id="{56A1BECB-4E8F-4502-AEDF-46D00170D2DF}"/>
                  </a:ext>
                </a:extLst>
              </p:cNvPr>
              <p:cNvGrpSpPr>
                <a:grpSpLocks/>
              </p:cNvGrpSpPr>
              <p:nvPr/>
            </p:nvGrpSpPr>
            <p:grpSpPr bwMode="auto">
              <a:xfrm>
                <a:off x="1468" y="982"/>
                <a:ext cx="707" cy="911"/>
                <a:chOff x="1468" y="982"/>
                <a:chExt cx="707" cy="911"/>
              </a:xfrm>
            </p:grpSpPr>
            <p:grpSp>
              <p:nvGrpSpPr>
                <p:cNvPr id="122014" name="Group 158">
                  <a:extLst>
                    <a:ext uri="{FF2B5EF4-FFF2-40B4-BE49-F238E27FC236}">
                      <a16:creationId xmlns:a16="http://schemas.microsoft.com/office/drawing/2014/main" id="{5DFB4C7A-266F-49EB-BEA7-ADF29BFFC861}"/>
                    </a:ext>
                  </a:extLst>
                </p:cNvPr>
                <p:cNvGrpSpPr>
                  <a:grpSpLocks/>
                </p:cNvGrpSpPr>
                <p:nvPr/>
              </p:nvGrpSpPr>
              <p:grpSpPr bwMode="auto">
                <a:xfrm>
                  <a:off x="1468" y="982"/>
                  <a:ext cx="707" cy="707"/>
                  <a:chOff x="1468" y="982"/>
                  <a:chExt cx="707" cy="707"/>
                </a:xfrm>
              </p:grpSpPr>
              <p:sp>
                <p:nvSpPr>
                  <p:cNvPr id="122015" name="AutoShape 159">
                    <a:extLst>
                      <a:ext uri="{FF2B5EF4-FFF2-40B4-BE49-F238E27FC236}">
                        <a16:creationId xmlns:a16="http://schemas.microsoft.com/office/drawing/2014/main" id="{48DADA38-51FD-4668-B827-ADC2DEBADEDB}"/>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016" name="Arc 160">
                    <a:extLst>
                      <a:ext uri="{FF2B5EF4-FFF2-40B4-BE49-F238E27FC236}">
                        <a16:creationId xmlns:a16="http://schemas.microsoft.com/office/drawing/2014/main" id="{D213B9F0-4535-4AE5-9D6D-DC16ED5C5376}"/>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017" name="Text Box 161">
                  <a:extLst>
                    <a:ext uri="{FF2B5EF4-FFF2-40B4-BE49-F238E27FC236}">
                      <a16:creationId xmlns:a16="http://schemas.microsoft.com/office/drawing/2014/main" id="{3F2E8E89-69BA-42ED-B3EA-56DC4777DB92}"/>
                    </a:ext>
                  </a:extLst>
                </p:cNvPr>
                <p:cNvSpPr txBox="1">
                  <a:spLocks noChangeArrowheads="1"/>
                </p:cNvSpPr>
                <p:nvPr/>
              </p:nvSpPr>
              <p:spPr bwMode="auto">
                <a:xfrm>
                  <a:off x="1873" y="1517"/>
                  <a:ext cx="291" cy="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2018" name="Text Box 162">
                <a:extLst>
                  <a:ext uri="{FF2B5EF4-FFF2-40B4-BE49-F238E27FC236}">
                    <a16:creationId xmlns:a16="http://schemas.microsoft.com/office/drawing/2014/main" id="{F97037F3-685F-484B-8E70-E027E5C4425D}"/>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2019" name="Text Box 163">
                <a:extLst>
                  <a:ext uri="{FF2B5EF4-FFF2-40B4-BE49-F238E27FC236}">
                    <a16:creationId xmlns:a16="http://schemas.microsoft.com/office/drawing/2014/main" id="{74FCF017-DA58-4858-887B-7B3B3D42CA76}"/>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2020" name="Text Box 164">
                <a:extLst>
                  <a:ext uri="{FF2B5EF4-FFF2-40B4-BE49-F238E27FC236}">
                    <a16:creationId xmlns:a16="http://schemas.microsoft.com/office/drawing/2014/main" id="{C2576A13-5E47-444D-A1FB-95AA0F4679A8}"/>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2021" name="Group 165">
              <a:extLst>
                <a:ext uri="{FF2B5EF4-FFF2-40B4-BE49-F238E27FC236}">
                  <a16:creationId xmlns:a16="http://schemas.microsoft.com/office/drawing/2014/main" id="{677DA14D-2455-4792-A3B5-826CFBF85F20}"/>
                </a:ext>
              </a:extLst>
            </p:cNvPr>
            <p:cNvGrpSpPr>
              <a:grpSpLocks/>
            </p:cNvGrpSpPr>
            <p:nvPr/>
          </p:nvGrpSpPr>
          <p:grpSpPr bwMode="auto">
            <a:xfrm>
              <a:off x="2101" y="1590"/>
              <a:ext cx="73" cy="97"/>
              <a:chOff x="2101" y="1590"/>
              <a:chExt cx="73" cy="97"/>
            </a:xfrm>
          </p:grpSpPr>
          <p:sp>
            <p:nvSpPr>
              <p:cNvPr id="122022" name="Line 166">
                <a:extLst>
                  <a:ext uri="{FF2B5EF4-FFF2-40B4-BE49-F238E27FC236}">
                    <a16:creationId xmlns:a16="http://schemas.microsoft.com/office/drawing/2014/main" id="{745A3B8F-C29B-486C-8E90-CD41607566B0}"/>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023" name="Line 167">
                <a:extLst>
                  <a:ext uri="{FF2B5EF4-FFF2-40B4-BE49-F238E27FC236}">
                    <a16:creationId xmlns:a16="http://schemas.microsoft.com/office/drawing/2014/main" id="{03AD3FF0-5125-4A3F-8C5C-B36C2F9923EC}"/>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2024" name="Group 168">
            <a:extLst>
              <a:ext uri="{FF2B5EF4-FFF2-40B4-BE49-F238E27FC236}">
                <a16:creationId xmlns:a16="http://schemas.microsoft.com/office/drawing/2014/main" id="{C5B52028-C010-4E17-8BC4-93F709490328}"/>
              </a:ext>
            </a:extLst>
          </p:cNvPr>
          <p:cNvGrpSpPr>
            <a:grpSpLocks/>
          </p:cNvGrpSpPr>
          <p:nvPr/>
        </p:nvGrpSpPr>
        <p:grpSpPr bwMode="auto">
          <a:xfrm>
            <a:off x="2640013" y="3071813"/>
            <a:ext cx="309562" cy="1339850"/>
            <a:chOff x="1663" y="1663"/>
            <a:chExt cx="195" cy="844"/>
          </a:xfrm>
        </p:grpSpPr>
        <p:sp>
          <p:nvSpPr>
            <p:cNvPr id="122025" name="Line 169">
              <a:extLst>
                <a:ext uri="{FF2B5EF4-FFF2-40B4-BE49-F238E27FC236}">
                  <a16:creationId xmlns:a16="http://schemas.microsoft.com/office/drawing/2014/main" id="{EF63F3BC-52A8-40D6-A3BE-D725B6E834DC}"/>
                </a:ext>
              </a:extLst>
            </p:cNvPr>
            <p:cNvSpPr>
              <a:spLocks noChangeShapeType="1"/>
            </p:cNvSpPr>
            <p:nvPr/>
          </p:nvSpPr>
          <p:spPr bwMode="auto">
            <a:xfrm>
              <a:off x="1679" y="1663"/>
              <a:ext cx="0" cy="844"/>
            </a:xfrm>
            <a:prstGeom prst="line">
              <a:avLst/>
            </a:prstGeom>
            <a:noFill/>
            <a:ln w="28575">
              <a:solidFill>
                <a:srgbClr val="33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026" name="Text Box 170">
              <a:extLst>
                <a:ext uri="{FF2B5EF4-FFF2-40B4-BE49-F238E27FC236}">
                  <a16:creationId xmlns:a16="http://schemas.microsoft.com/office/drawing/2014/main" id="{1883E343-E51F-4803-AFD4-F31A36BE1DAB}"/>
                </a:ext>
              </a:extLst>
            </p:cNvPr>
            <p:cNvSpPr txBox="1">
              <a:spLocks noChangeArrowheads="1"/>
            </p:cNvSpPr>
            <p:nvPr/>
          </p:nvSpPr>
          <p:spPr bwMode="auto">
            <a:xfrm>
              <a:off x="1663" y="1906"/>
              <a:ext cx="195"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1600" b="1" u="none">
                  <a:solidFill>
                    <a:srgbClr val="336600"/>
                  </a:solidFill>
                  <a:latin typeface="Times New Roman" panose="02020603050405020304" pitchFamily="18" charset="0"/>
                </a:rPr>
                <a:t>翻转</a:t>
              </a:r>
            </a:p>
          </p:txBody>
        </p:sp>
      </p:grpSp>
      <p:grpSp>
        <p:nvGrpSpPr>
          <p:cNvPr id="122027" name="Group 171">
            <a:extLst>
              <a:ext uri="{FF2B5EF4-FFF2-40B4-BE49-F238E27FC236}">
                <a16:creationId xmlns:a16="http://schemas.microsoft.com/office/drawing/2014/main" id="{92C26D2A-A8CB-4B2D-BF59-DAC9EACA860E}"/>
              </a:ext>
            </a:extLst>
          </p:cNvPr>
          <p:cNvGrpSpPr>
            <a:grpSpLocks/>
          </p:cNvGrpSpPr>
          <p:nvPr/>
        </p:nvGrpSpPr>
        <p:grpSpPr bwMode="auto">
          <a:xfrm>
            <a:off x="2820988" y="4403725"/>
            <a:ext cx="1766887" cy="2292350"/>
            <a:chOff x="3329" y="2774"/>
            <a:chExt cx="1113" cy="1444"/>
          </a:xfrm>
        </p:grpSpPr>
        <p:sp>
          <p:nvSpPr>
            <p:cNvPr id="122028" name="Text Box 172">
              <a:extLst>
                <a:ext uri="{FF2B5EF4-FFF2-40B4-BE49-F238E27FC236}">
                  <a16:creationId xmlns:a16="http://schemas.microsoft.com/office/drawing/2014/main" id="{C37ED425-A877-4065-8654-4AB5C1AB2DF1}"/>
                </a:ext>
              </a:extLst>
            </p:cNvPr>
            <p:cNvSpPr txBox="1">
              <a:spLocks noChangeArrowheads="1"/>
            </p:cNvSpPr>
            <p:nvPr/>
          </p:nvSpPr>
          <p:spPr bwMode="auto">
            <a:xfrm rot="16200000" flipH="1">
              <a:off x="4093" y="2803"/>
              <a:ext cx="28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u="none">
                  <a:latin typeface="Times New Roman" panose="02020603050405020304" pitchFamily="18" charset="0"/>
                </a:rPr>
                <a:t>B</a:t>
              </a:r>
            </a:p>
          </p:txBody>
        </p:sp>
        <p:sp>
          <p:nvSpPr>
            <p:cNvPr id="122029" name="Text Box 173">
              <a:extLst>
                <a:ext uri="{FF2B5EF4-FFF2-40B4-BE49-F238E27FC236}">
                  <a16:creationId xmlns:a16="http://schemas.microsoft.com/office/drawing/2014/main" id="{6C677FAF-4AE9-4A0F-8918-279B9E0345BB}"/>
                </a:ext>
              </a:extLst>
            </p:cNvPr>
            <p:cNvSpPr txBox="1">
              <a:spLocks noChangeArrowheads="1"/>
            </p:cNvSpPr>
            <p:nvPr/>
          </p:nvSpPr>
          <p:spPr bwMode="auto">
            <a:xfrm rot="16200000" flipH="1">
              <a:off x="4182" y="3571"/>
              <a:ext cx="28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u="none">
                  <a:latin typeface="Times New Roman" panose="02020603050405020304" pitchFamily="18" charset="0"/>
                </a:rPr>
                <a:t>C</a:t>
              </a:r>
            </a:p>
          </p:txBody>
        </p:sp>
        <p:sp>
          <p:nvSpPr>
            <p:cNvPr id="122030" name="Text Box 174">
              <a:extLst>
                <a:ext uri="{FF2B5EF4-FFF2-40B4-BE49-F238E27FC236}">
                  <a16:creationId xmlns:a16="http://schemas.microsoft.com/office/drawing/2014/main" id="{3B89351E-44B2-4335-A6D4-EFCB50B4BE9C}"/>
                </a:ext>
              </a:extLst>
            </p:cNvPr>
            <p:cNvSpPr txBox="1">
              <a:spLocks noChangeArrowheads="1"/>
            </p:cNvSpPr>
            <p:nvPr/>
          </p:nvSpPr>
          <p:spPr bwMode="auto">
            <a:xfrm rot="16200000" flipH="1">
              <a:off x="3300" y="3611"/>
              <a:ext cx="28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u="none">
                  <a:latin typeface="Times New Roman" panose="02020603050405020304" pitchFamily="18" charset="0"/>
                </a:rPr>
                <a:t>A</a:t>
              </a:r>
            </a:p>
          </p:txBody>
        </p:sp>
        <p:grpSp>
          <p:nvGrpSpPr>
            <p:cNvPr id="122031" name="Group 175">
              <a:extLst>
                <a:ext uri="{FF2B5EF4-FFF2-40B4-BE49-F238E27FC236}">
                  <a16:creationId xmlns:a16="http://schemas.microsoft.com/office/drawing/2014/main" id="{FC4A3B41-DBBE-421D-A5DA-2925B03E0307}"/>
                </a:ext>
              </a:extLst>
            </p:cNvPr>
            <p:cNvGrpSpPr>
              <a:grpSpLocks/>
            </p:cNvGrpSpPr>
            <p:nvPr/>
          </p:nvGrpSpPr>
          <p:grpSpPr bwMode="auto">
            <a:xfrm rot="16200000">
              <a:off x="3539" y="3003"/>
              <a:ext cx="693" cy="689"/>
              <a:chOff x="1009" y="2307"/>
              <a:chExt cx="693" cy="689"/>
            </a:xfrm>
          </p:grpSpPr>
          <p:grpSp>
            <p:nvGrpSpPr>
              <p:cNvPr id="122032" name="Group 176">
                <a:extLst>
                  <a:ext uri="{FF2B5EF4-FFF2-40B4-BE49-F238E27FC236}">
                    <a16:creationId xmlns:a16="http://schemas.microsoft.com/office/drawing/2014/main" id="{096E59A6-84FE-4769-9456-ECA548096B63}"/>
                  </a:ext>
                </a:extLst>
              </p:cNvPr>
              <p:cNvGrpSpPr>
                <a:grpSpLocks/>
              </p:cNvGrpSpPr>
              <p:nvPr/>
            </p:nvGrpSpPr>
            <p:grpSpPr bwMode="auto">
              <a:xfrm flipH="1">
                <a:off x="1009" y="2307"/>
                <a:ext cx="693" cy="685"/>
                <a:chOff x="1468" y="982"/>
                <a:chExt cx="707" cy="707"/>
              </a:xfrm>
            </p:grpSpPr>
            <p:sp>
              <p:nvSpPr>
                <p:cNvPr id="122033" name="AutoShape 177">
                  <a:extLst>
                    <a:ext uri="{FF2B5EF4-FFF2-40B4-BE49-F238E27FC236}">
                      <a16:creationId xmlns:a16="http://schemas.microsoft.com/office/drawing/2014/main" id="{1E7C64F6-4BA4-4A71-95AC-64D9B326C869}"/>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22034" name="Arc 178">
                  <a:extLst>
                    <a:ext uri="{FF2B5EF4-FFF2-40B4-BE49-F238E27FC236}">
                      <a16:creationId xmlns:a16="http://schemas.microsoft.com/office/drawing/2014/main" id="{3C47705A-02A7-4F07-A5CC-D8AEF7CB897F}"/>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122035" name="Text Box 179">
                <a:extLst>
                  <a:ext uri="{FF2B5EF4-FFF2-40B4-BE49-F238E27FC236}">
                    <a16:creationId xmlns:a16="http://schemas.microsoft.com/office/drawing/2014/main" id="{B127B2D7-4464-437D-A24C-F91FBF06E001}"/>
                  </a:ext>
                </a:extLst>
              </p:cNvPr>
              <p:cNvSpPr txBox="1">
                <a:spLocks noChangeArrowheads="1"/>
              </p:cNvSpPr>
              <p:nvPr/>
            </p:nvSpPr>
            <p:spPr bwMode="auto">
              <a:xfrm flipH="1">
                <a:off x="1269" y="2824"/>
                <a:ext cx="308"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nvGrpSpPr>
              <p:cNvPr id="122036" name="Group 180">
                <a:extLst>
                  <a:ext uri="{FF2B5EF4-FFF2-40B4-BE49-F238E27FC236}">
                    <a16:creationId xmlns:a16="http://schemas.microsoft.com/office/drawing/2014/main" id="{475E6719-04CD-41CD-8E7D-27BD64097B92}"/>
                  </a:ext>
                </a:extLst>
              </p:cNvPr>
              <p:cNvGrpSpPr>
                <a:grpSpLocks/>
              </p:cNvGrpSpPr>
              <p:nvPr/>
            </p:nvGrpSpPr>
            <p:grpSpPr bwMode="auto">
              <a:xfrm>
                <a:off x="1026" y="2888"/>
                <a:ext cx="72" cy="102"/>
                <a:chOff x="1034" y="2888"/>
                <a:chExt cx="72" cy="102"/>
              </a:xfrm>
            </p:grpSpPr>
            <p:sp>
              <p:nvSpPr>
                <p:cNvPr id="122037" name="Line 181">
                  <a:extLst>
                    <a:ext uri="{FF2B5EF4-FFF2-40B4-BE49-F238E27FC236}">
                      <a16:creationId xmlns:a16="http://schemas.microsoft.com/office/drawing/2014/main" id="{29D98A27-0791-457F-9AA6-261712A31D11}"/>
                    </a:ext>
                  </a:extLst>
                </p:cNvPr>
                <p:cNvSpPr>
                  <a:spLocks noChangeShapeType="1"/>
                </p:cNvSpPr>
                <p:nvPr/>
              </p:nvSpPr>
              <p:spPr bwMode="auto">
                <a:xfrm flipH="1">
                  <a:off x="1034" y="2888"/>
                  <a:ext cx="7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lstStyle/>
                <a:p>
                  <a:endParaRPr lang="zh-CN" altLang="en-US"/>
                </a:p>
              </p:txBody>
            </p:sp>
            <p:sp>
              <p:nvSpPr>
                <p:cNvPr id="122038" name="Line 182">
                  <a:extLst>
                    <a:ext uri="{FF2B5EF4-FFF2-40B4-BE49-F238E27FC236}">
                      <a16:creationId xmlns:a16="http://schemas.microsoft.com/office/drawing/2014/main" id="{02AE534C-5BF2-41A8-A88F-291B9B2C99DA}"/>
                    </a:ext>
                  </a:extLst>
                </p:cNvPr>
                <p:cNvSpPr>
                  <a:spLocks noChangeShapeType="1"/>
                </p:cNvSpPr>
                <p:nvPr/>
              </p:nvSpPr>
              <p:spPr bwMode="auto">
                <a:xfrm flipH="1">
                  <a:off x="1090" y="2896"/>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lstStyle/>
                <a:p>
                  <a:endParaRPr lang="zh-CN" altLang="en-US"/>
                </a:p>
              </p:txBody>
            </p:sp>
          </p:grpSp>
        </p:grpSp>
        <p:grpSp>
          <p:nvGrpSpPr>
            <p:cNvPr id="122039" name="Group 183">
              <a:extLst>
                <a:ext uri="{FF2B5EF4-FFF2-40B4-BE49-F238E27FC236}">
                  <a16:creationId xmlns:a16="http://schemas.microsoft.com/office/drawing/2014/main" id="{8EB7A7C5-EAAA-4AB9-A424-F69BBA902853}"/>
                </a:ext>
              </a:extLst>
            </p:cNvPr>
            <p:cNvGrpSpPr>
              <a:grpSpLocks/>
            </p:cNvGrpSpPr>
            <p:nvPr/>
          </p:nvGrpSpPr>
          <p:grpSpPr bwMode="auto">
            <a:xfrm rot="16200000">
              <a:off x="3703" y="3539"/>
              <a:ext cx="371" cy="684"/>
              <a:chOff x="3221" y="1021"/>
              <a:chExt cx="383" cy="706"/>
            </a:xfrm>
          </p:grpSpPr>
          <p:grpSp>
            <p:nvGrpSpPr>
              <p:cNvPr id="122040" name="Group 184">
                <a:extLst>
                  <a:ext uri="{FF2B5EF4-FFF2-40B4-BE49-F238E27FC236}">
                    <a16:creationId xmlns:a16="http://schemas.microsoft.com/office/drawing/2014/main" id="{5C1412F2-AC3D-4CA4-AE6E-8995A1E086B9}"/>
                  </a:ext>
                </a:extLst>
              </p:cNvPr>
              <p:cNvGrpSpPr>
                <a:grpSpLocks/>
              </p:cNvGrpSpPr>
              <p:nvPr/>
            </p:nvGrpSpPr>
            <p:grpSpPr bwMode="auto">
              <a:xfrm>
                <a:off x="3221" y="1021"/>
                <a:ext cx="383" cy="706"/>
                <a:chOff x="3221" y="1021"/>
                <a:chExt cx="383" cy="706"/>
              </a:xfrm>
            </p:grpSpPr>
            <p:grpSp>
              <p:nvGrpSpPr>
                <p:cNvPr id="122041" name="Group 185">
                  <a:extLst>
                    <a:ext uri="{FF2B5EF4-FFF2-40B4-BE49-F238E27FC236}">
                      <a16:creationId xmlns:a16="http://schemas.microsoft.com/office/drawing/2014/main" id="{659C4D9F-5647-411F-A7D7-EE32DF907B2A}"/>
                    </a:ext>
                  </a:extLst>
                </p:cNvPr>
                <p:cNvGrpSpPr>
                  <a:grpSpLocks/>
                </p:cNvGrpSpPr>
                <p:nvPr/>
              </p:nvGrpSpPr>
              <p:grpSpPr bwMode="auto">
                <a:xfrm>
                  <a:off x="3221" y="1021"/>
                  <a:ext cx="383" cy="706"/>
                  <a:chOff x="3221" y="1021"/>
                  <a:chExt cx="383" cy="706"/>
                </a:xfrm>
              </p:grpSpPr>
              <p:sp>
                <p:nvSpPr>
                  <p:cNvPr id="122042" name="AutoShape 186">
                    <a:extLst>
                      <a:ext uri="{FF2B5EF4-FFF2-40B4-BE49-F238E27FC236}">
                        <a16:creationId xmlns:a16="http://schemas.microsoft.com/office/drawing/2014/main" id="{241F53DB-4BA0-40B0-A308-2118FC90101C}"/>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043" name="Arc 187">
                    <a:extLst>
                      <a:ext uri="{FF2B5EF4-FFF2-40B4-BE49-F238E27FC236}">
                        <a16:creationId xmlns:a16="http://schemas.microsoft.com/office/drawing/2014/main" id="{5A0E0BC8-C177-4AE0-9E05-85CC7D9260EE}"/>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044" name="Text Box 188">
                  <a:extLst>
                    <a:ext uri="{FF2B5EF4-FFF2-40B4-BE49-F238E27FC236}">
                      <a16:creationId xmlns:a16="http://schemas.microsoft.com/office/drawing/2014/main" id="{72CF57C7-9914-40FA-823F-34881BCE93EC}"/>
                    </a:ext>
                  </a:extLst>
                </p:cNvPr>
                <p:cNvSpPr txBox="1">
                  <a:spLocks noChangeArrowheads="1"/>
                </p:cNvSpPr>
                <p:nvPr/>
              </p:nvSpPr>
              <p:spPr bwMode="auto">
                <a:xfrm>
                  <a:off x="3310" y="1540"/>
                  <a:ext cx="291" cy="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grpSp>
            <p:nvGrpSpPr>
              <p:cNvPr id="122045" name="Group 189">
                <a:extLst>
                  <a:ext uri="{FF2B5EF4-FFF2-40B4-BE49-F238E27FC236}">
                    <a16:creationId xmlns:a16="http://schemas.microsoft.com/office/drawing/2014/main" id="{D8529BC6-42A7-46C4-82FD-0BE8D21A3DA2}"/>
                  </a:ext>
                </a:extLst>
              </p:cNvPr>
              <p:cNvGrpSpPr>
                <a:grpSpLocks/>
              </p:cNvGrpSpPr>
              <p:nvPr/>
            </p:nvGrpSpPr>
            <p:grpSpPr bwMode="auto">
              <a:xfrm>
                <a:off x="3520" y="1622"/>
                <a:ext cx="73" cy="97"/>
                <a:chOff x="2101" y="1590"/>
                <a:chExt cx="73" cy="97"/>
              </a:xfrm>
            </p:grpSpPr>
            <p:sp>
              <p:nvSpPr>
                <p:cNvPr id="122046" name="Line 190">
                  <a:extLst>
                    <a:ext uri="{FF2B5EF4-FFF2-40B4-BE49-F238E27FC236}">
                      <a16:creationId xmlns:a16="http://schemas.microsoft.com/office/drawing/2014/main" id="{F770EB9A-4B3F-40E2-9FAD-54C1992B5D7D}"/>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047" name="Line 191">
                  <a:extLst>
                    <a:ext uri="{FF2B5EF4-FFF2-40B4-BE49-F238E27FC236}">
                      <a16:creationId xmlns:a16="http://schemas.microsoft.com/office/drawing/2014/main" id="{5C6F3C1C-8011-4034-8273-68E74F6CBBB3}"/>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sp>
          <p:nvSpPr>
            <p:cNvPr id="122048" name="Text Box 192">
              <a:extLst>
                <a:ext uri="{FF2B5EF4-FFF2-40B4-BE49-F238E27FC236}">
                  <a16:creationId xmlns:a16="http://schemas.microsoft.com/office/drawing/2014/main" id="{B1D98A81-3EE2-4C7C-9B62-64F1B1BFD2DB}"/>
                </a:ext>
              </a:extLst>
            </p:cNvPr>
            <p:cNvSpPr txBox="1">
              <a:spLocks noChangeArrowheads="1"/>
            </p:cNvSpPr>
            <p:nvPr/>
          </p:nvSpPr>
          <p:spPr bwMode="auto">
            <a:xfrm rot="16200000">
              <a:off x="4199" y="3977"/>
              <a:ext cx="27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sz="1600" b="1" u="none">
                  <a:latin typeface="Times New Roman" panose="02020603050405020304" pitchFamily="18" charset="0"/>
                </a:rPr>
                <a:t>D</a:t>
              </a:r>
            </a:p>
          </p:txBody>
        </p:sp>
      </p:grpSp>
      <p:grpSp>
        <p:nvGrpSpPr>
          <p:cNvPr id="122049" name="Group 193">
            <a:extLst>
              <a:ext uri="{FF2B5EF4-FFF2-40B4-BE49-F238E27FC236}">
                <a16:creationId xmlns:a16="http://schemas.microsoft.com/office/drawing/2014/main" id="{560CB80A-97F6-4AB6-9D3E-C4721E1BAA26}"/>
              </a:ext>
            </a:extLst>
          </p:cNvPr>
          <p:cNvGrpSpPr>
            <a:grpSpLocks/>
          </p:cNvGrpSpPr>
          <p:nvPr/>
        </p:nvGrpSpPr>
        <p:grpSpPr bwMode="auto">
          <a:xfrm rot="20808334">
            <a:off x="1555750" y="4265613"/>
            <a:ext cx="2228850" cy="1766887"/>
            <a:chOff x="2968" y="2135"/>
            <a:chExt cx="1404" cy="1113"/>
          </a:xfrm>
        </p:grpSpPr>
        <p:grpSp>
          <p:nvGrpSpPr>
            <p:cNvPr id="122050" name="Group 194">
              <a:extLst>
                <a:ext uri="{FF2B5EF4-FFF2-40B4-BE49-F238E27FC236}">
                  <a16:creationId xmlns:a16="http://schemas.microsoft.com/office/drawing/2014/main" id="{95E895AF-A34D-4914-84E2-46A4503F1071}"/>
                </a:ext>
              </a:extLst>
            </p:cNvPr>
            <p:cNvGrpSpPr>
              <a:grpSpLocks/>
            </p:cNvGrpSpPr>
            <p:nvPr/>
          </p:nvGrpSpPr>
          <p:grpSpPr bwMode="auto">
            <a:xfrm>
              <a:off x="3317" y="2135"/>
              <a:ext cx="1055" cy="1113"/>
              <a:chOff x="875" y="2094"/>
              <a:chExt cx="1055" cy="1113"/>
            </a:xfrm>
          </p:grpSpPr>
          <p:sp>
            <p:nvSpPr>
              <p:cNvPr id="122051" name="Text Box 195">
                <a:extLst>
                  <a:ext uri="{FF2B5EF4-FFF2-40B4-BE49-F238E27FC236}">
                    <a16:creationId xmlns:a16="http://schemas.microsoft.com/office/drawing/2014/main" id="{4E5B48A4-2FA7-4B82-A016-13FF2F5367B5}"/>
                  </a:ext>
                </a:extLst>
              </p:cNvPr>
              <p:cNvSpPr txBox="1">
                <a:spLocks noChangeArrowheads="1"/>
              </p:cNvSpPr>
              <p:nvPr/>
            </p:nvSpPr>
            <p:spPr bwMode="auto">
              <a:xfrm flipH="1">
                <a:off x="1684" y="2886"/>
                <a:ext cx="24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nvGrpSpPr>
              <p:cNvPr id="122052" name="Group 196">
                <a:extLst>
                  <a:ext uri="{FF2B5EF4-FFF2-40B4-BE49-F238E27FC236}">
                    <a16:creationId xmlns:a16="http://schemas.microsoft.com/office/drawing/2014/main" id="{B92B248D-0CEB-48B3-A86B-C37304601D14}"/>
                  </a:ext>
                </a:extLst>
              </p:cNvPr>
              <p:cNvGrpSpPr>
                <a:grpSpLocks/>
              </p:cNvGrpSpPr>
              <p:nvPr/>
            </p:nvGrpSpPr>
            <p:grpSpPr bwMode="auto">
              <a:xfrm>
                <a:off x="875" y="2094"/>
                <a:ext cx="827" cy="1113"/>
                <a:chOff x="875" y="2094"/>
                <a:chExt cx="827" cy="1113"/>
              </a:xfrm>
            </p:grpSpPr>
            <p:sp>
              <p:nvSpPr>
                <p:cNvPr id="122053" name="Text Box 197">
                  <a:extLst>
                    <a:ext uri="{FF2B5EF4-FFF2-40B4-BE49-F238E27FC236}">
                      <a16:creationId xmlns:a16="http://schemas.microsoft.com/office/drawing/2014/main" id="{685CEF0C-E61B-49E1-A5BB-8D39479083D2}"/>
                    </a:ext>
                  </a:extLst>
                </p:cNvPr>
                <p:cNvSpPr txBox="1">
                  <a:spLocks noChangeArrowheads="1"/>
                </p:cNvSpPr>
                <p:nvPr/>
              </p:nvSpPr>
              <p:spPr bwMode="auto">
                <a:xfrm flipH="1">
                  <a:off x="899" y="2976"/>
                  <a:ext cx="36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2054" name="Text Box 198">
                  <a:extLst>
                    <a:ext uri="{FF2B5EF4-FFF2-40B4-BE49-F238E27FC236}">
                      <a16:creationId xmlns:a16="http://schemas.microsoft.com/office/drawing/2014/main" id="{4162B64C-17A1-4C0A-B531-C92C401A4B76}"/>
                    </a:ext>
                  </a:extLst>
                </p:cNvPr>
                <p:cNvSpPr txBox="1">
                  <a:spLocks noChangeArrowheads="1"/>
                </p:cNvSpPr>
                <p:nvPr/>
              </p:nvSpPr>
              <p:spPr bwMode="auto">
                <a:xfrm flipH="1">
                  <a:off x="875" y="2094"/>
                  <a:ext cx="24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grpSp>
              <p:nvGrpSpPr>
                <p:cNvPr id="122055" name="Group 199">
                  <a:extLst>
                    <a:ext uri="{FF2B5EF4-FFF2-40B4-BE49-F238E27FC236}">
                      <a16:creationId xmlns:a16="http://schemas.microsoft.com/office/drawing/2014/main" id="{8604319D-BB97-4901-9C0C-0F295DF70E21}"/>
                    </a:ext>
                  </a:extLst>
                </p:cNvPr>
                <p:cNvGrpSpPr>
                  <a:grpSpLocks/>
                </p:cNvGrpSpPr>
                <p:nvPr/>
              </p:nvGrpSpPr>
              <p:grpSpPr bwMode="auto">
                <a:xfrm>
                  <a:off x="1009" y="2307"/>
                  <a:ext cx="693" cy="690"/>
                  <a:chOff x="1009" y="2307"/>
                  <a:chExt cx="693" cy="690"/>
                </a:xfrm>
              </p:grpSpPr>
              <p:grpSp>
                <p:nvGrpSpPr>
                  <p:cNvPr id="122056" name="Group 200">
                    <a:extLst>
                      <a:ext uri="{FF2B5EF4-FFF2-40B4-BE49-F238E27FC236}">
                        <a16:creationId xmlns:a16="http://schemas.microsoft.com/office/drawing/2014/main" id="{47323B04-B901-4ED3-8737-D33CDC80260D}"/>
                      </a:ext>
                    </a:extLst>
                  </p:cNvPr>
                  <p:cNvGrpSpPr>
                    <a:grpSpLocks/>
                  </p:cNvGrpSpPr>
                  <p:nvPr/>
                </p:nvGrpSpPr>
                <p:grpSpPr bwMode="auto">
                  <a:xfrm flipH="1">
                    <a:off x="1009" y="2307"/>
                    <a:ext cx="693" cy="685"/>
                    <a:chOff x="1468" y="982"/>
                    <a:chExt cx="707" cy="707"/>
                  </a:xfrm>
                </p:grpSpPr>
                <p:sp>
                  <p:nvSpPr>
                    <p:cNvPr id="122057" name="AutoShape 201">
                      <a:extLst>
                        <a:ext uri="{FF2B5EF4-FFF2-40B4-BE49-F238E27FC236}">
                          <a16:creationId xmlns:a16="http://schemas.microsoft.com/office/drawing/2014/main" id="{9AC3A0C5-3690-4548-9EE7-842C0A443958}"/>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058" name="Arc 202">
                      <a:extLst>
                        <a:ext uri="{FF2B5EF4-FFF2-40B4-BE49-F238E27FC236}">
                          <a16:creationId xmlns:a16="http://schemas.microsoft.com/office/drawing/2014/main" id="{4C03D768-3DAB-4429-9557-6ADBA5287044}"/>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059" name="Text Box 203">
                    <a:extLst>
                      <a:ext uri="{FF2B5EF4-FFF2-40B4-BE49-F238E27FC236}">
                        <a16:creationId xmlns:a16="http://schemas.microsoft.com/office/drawing/2014/main" id="{26260888-918F-4B7B-B9CE-76B8FA7FD526}"/>
                      </a:ext>
                    </a:extLst>
                  </p:cNvPr>
                  <p:cNvSpPr txBox="1">
                    <a:spLocks noChangeArrowheads="1"/>
                  </p:cNvSpPr>
                  <p:nvPr/>
                </p:nvSpPr>
                <p:spPr bwMode="auto">
                  <a:xfrm flipH="1">
                    <a:off x="1289" y="2825"/>
                    <a:ext cx="286"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nvGrpSpPr>
                  <p:cNvPr id="122060" name="Group 204">
                    <a:extLst>
                      <a:ext uri="{FF2B5EF4-FFF2-40B4-BE49-F238E27FC236}">
                        <a16:creationId xmlns:a16="http://schemas.microsoft.com/office/drawing/2014/main" id="{506F54D1-F4F5-4966-997E-A4268037A54C}"/>
                      </a:ext>
                    </a:extLst>
                  </p:cNvPr>
                  <p:cNvGrpSpPr>
                    <a:grpSpLocks/>
                  </p:cNvGrpSpPr>
                  <p:nvPr/>
                </p:nvGrpSpPr>
                <p:grpSpPr bwMode="auto">
                  <a:xfrm>
                    <a:off x="1026" y="2888"/>
                    <a:ext cx="72" cy="102"/>
                    <a:chOff x="1034" y="2888"/>
                    <a:chExt cx="72" cy="102"/>
                  </a:xfrm>
                </p:grpSpPr>
                <p:sp>
                  <p:nvSpPr>
                    <p:cNvPr id="122061" name="Line 205">
                      <a:extLst>
                        <a:ext uri="{FF2B5EF4-FFF2-40B4-BE49-F238E27FC236}">
                          <a16:creationId xmlns:a16="http://schemas.microsoft.com/office/drawing/2014/main" id="{5419EFB3-EE1D-4565-918C-BB3715681455}"/>
                        </a:ext>
                      </a:extLst>
                    </p:cNvPr>
                    <p:cNvSpPr>
                      <a:spLocks noChangeShapeType="1"/>
                    </p:cNvSpPr>
                    <p:nvPr/>
                  </p:nvSpPr>
                  <p:spPr bwMode="auto">
                    <a:xfrm flipH="1">
                      <a:off x="1034" y="2888"/>
                      <a:ext cx="7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062" name="Line 206">
                      <a:extLst>
                        <a:ext uri="{FF2B5EF4-FFF2-40B4-BE49-F238E27FC236}">
                          <a16:creationId xmlns:a16="http://schemas.microsoft.com/office/drawing/2014/main" id="{2024132D-BAFA-4046-8271-7FED628EB4A0}"/>
                        </a:ext>
                      </a:extLst>
                    </p:cNvPr>
                    <p:cNvSpPr>
                      <a:spLocks noChangeShapeType="1"/>
                    </p:cNvSpPr>
                    <p:nvPr/>
                  </p:nvSpPr>
                  <p:spPr bwMode="auto">
                    <a:xfrm flipH="1">
                      <a:off x="1090" y="2896"/>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grpSp>
        <p:grpSp>
          <p:nvGrpSpPr>
            <p:cNvPr id="122063" name="Group 207">
              <a:extLst>
                <a:ext uri="{FF2B5EF4-FFF2-40B4-BE49-F238E27FC236}">
                  <a16:creationId xmlns:a16="http://schemas.microsoft.com/office/drawing/2014/main" id="{515E7FC4-F775-4568-B8C0-754AEF2633D7}"/>
                </a:ext>
              </a:extLst>
            </p:cNvPr>
            <p:cNvGrpSpPr>
              <a:grpSpLocks/>
            </p:cNvGrpSpPr>
            <p:nvPr/>
          </p:nvGrpSpPr>
          <p:grpSpPr bwMode="auto">
            <a:xfrm>
              <a:off x="2968" y="2353"/>
              <a:ext cx="483" cy="894"/>
              <a:chOff x="526" y="2304"/>
              <a:chExt cx="483" cy="894"/>
            </a:xfrm>
          </p:grpSpPr>
          <p:grpSp>
            <p:nvGrpSpPr>
              <p:cNvPr id="122064" name="Group 208">
                <a:extLst>
                  <a:ext uri="{FF2B5EF4-FFF2-40B4-BE49-F238E27FC236}">
                    <a16:creationId xmlns:a16="http://schemas.microsoft.com/office/drawing/2014/main" id="{7D10BB1F-35DB-44AF-8959-3D91DFCA1858}"/>
                  </a:ext>
                </a:extLst>
              </p:cNvPr>
              <p:cNvGrpSpPr>
                <a:grpSpLocks/>
              </p:cNvGrpSpPr>
              <p:nvPr/>
            </p:nvGrpSpPr>
            <p:grpSpPr bwMode="auto">
              <a:xfrm>
                <a:off x="638" y="2304"/>
                <a:ext cx="371" cy="684"/>
                <a:chOff x="3221" y="1021"/>
                <a:chExt cx="383" cy="706"/>
              </a:xfrm>
            </p:grpSpPr>
            <p:grpSp>
              <p:nvGrpSpPr>
                <p:cNvPr id="122065" name="Group 209">
                  <a:extLst>
                    <a:ext uri="{FF2B5EF4-FFF2-40B4-BE49-F238E27FC236}">
                      <a16:creationId xmlns:a16="http://schemas.microsoft.com/office/drawing/2014/main" id="{0A208A04-E5B6-4725-B570-0642E426E1B4}"/>
                    </a:ext>
                  </a:extLst>
                </p:cNvPr>
                <p:cNvGrpSpPr>
                  <a:grpSpLocks/>
                </p:cNvGrpSpPr>
                <p:nvPr/>
              </p:nvGrpSpPr>
              <p:grpSpPr bwMode="auto">
                <a:xfrm>
                  <a:off x="3221" y="1021"/>
                  <a:ext cx="383" cy="706"/>
                  <a:chOff x="3221" y="1021"/>
                  <a:chExt cx="383" cy="706"/>
                </a:xfrm>
              </p:grpSpPr>
              <p:grpSp>
                <p:nvGrpSpPr>
                  <p:cNvPr id="122066" name="Group 210">
                    <a:extLst>
                      <a:ext uri="{FF2B5EF4-FFF2-40B4-BE49-F238E27FC236}">
                        <a16:creationId xmlns:a16="http://schemas.microsoft.com/office/drawing/2014/main" id="{29F562D3-B17E-4852-9350-DBD93CD7551D}"/>
                      </a:ext>
                    </a:extLst>
                  </p:cNvPr>
                  <p:cNvGrpSpPr>
                    <a:grpSpLocks/>
                  </p:cNvGrpSpPr>
                  <p:nvPr/>
                </p:nvGrpSpPr>
                <p:grpSpPr bwMode="auto">
                  <a:xfrm>
                    <a:off x="3221" y="1021"/>
                    <a:ext cx="383" cy="706"/>
                    <a:chOff x="3221" y="1021"/>
                    <a:chExt cx="383" cy="706"/>
                  </a:xfrm>
                </p:grpSpPr>
                <p:sp>
                  <p:nvSpPr>
                    <p:cNvPr id="122067" name="AutoShape 211">
                      <a:extLst>
                        <a:ext uri="{FF2B5EF4-FFF2-40B4-BE49-F238E27FC236}">
                          <a16:creationId xmlns:a16="http://schemas.microsoft.com/office/drawing/2014/main" id="{A9527416-D686-4A1D-ACE5-E518BECF6930}"/>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u="none">
                        <a:solidFill>
                          <a:srgbClr val="FF0000"/>
                        </a:solidFill>
                        <a:latin typeface="Times New Roman" panose="02020603050405020304" pitchFamily="18" charset="0"/>
                      </a:endParaRPr>
                    </a:p>
                  </p:txBody>
                </p:sp>
                <p:sp>
                  <p:nvSpPr>
                    <p:cNvPr id="122068" name="Arc 212">
                      <a:extLst>
                        <a:ext uri="{FF2B5EF4-FFF2-40B4-BE49-F238E27FC236}">
                          <a16:creationId xmlns:a16="http://schemas.microsoft.com/office/drawing/2014/main" id="{DF0EF698-D9D2-4620-95A0-7DA1173C0F1A}"/>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069" name="Text Box 213">
                    <a:extLst>
                      <a:ext uri="{FF2B5EF4-FFF2-40B4-BE49-F238E27FC236}">
                        <a16:creationId xmlns:a16="http://schemas.microsoft.com/office/drawing/2014/main" id="{72470FCC-1F18-46D7-92F9-FB0413938FE8}"/>
                      </a:ext>
                    </a:extLst>
                  </p:cNvPr>
                  <p:cNvSpPr txBox="1">
                    <a:spLocks noChangeArrowheads="1"/>
                  </p:cNvSpPr>
                  <p:nvPr/>
                </p:nvSpPr>
                <p:spPr bwMode="auto">
                  <a:xfrm>
                    <a:off x="3310" y="1540"/>
                    <a:ext cx="291" cy="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grpSp>
              <p:nvGrpSpPr>
                <p:cNvPr id="122070" name="Group 214">
                  <a:extLst>
                    <a:ext uri="{FF2B5EF4-FFF2-40B4-BE49-F238E27FC236}">
                      <a16:creationId xmlns:a16="http://schemas.microsoft.com/office/drawing/2014/main" id="{5BD44C0E-BAD6-4909-AE43-0E38F6AE3912}"/>
                    </a:ext>
                  </a:extLst>
                </p:cNvPr>
                <p:cNvGrpSpPr>
                  <a:grpSpLocks/>
                </p:cNvGrpSpPr>
                <p:nvPr/>
              </p:nvGrpSpPr>
              <p:grpSpPr bwMode="auto">
                <a:xfrm>
                  <a:off x="3520" y="1622"/>
                  <a:ext cx="73" cy="97"/>
                  <a:chOff x="2101" y="1590"/>
                  <a:chExt cx="73" cy="97"/>
                </a:xfrm>
              </p:grpSpPr>
              <p:sp>
                <p:nvSpPr>
                  <p:cNvPr id="122071" name="Line 215">
                    <a:extLst>
                      <a:ext uri="{FF2B5EF4-FFF2-40B4-BE49-F238E27FC236}">
                        <a16:creationId xmlns:a16="http://schemas.microsoft.com/office/drawing/2014/main" id="{C9592E91-BE53-4BA9-B3A8-D70A5C80F764}"/>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072" name="Line 216">
                    <a:extLst>
                      <a:ext uri="{FF2B5EF4-FFF2-40B4-BE49-F238E27FC236}">
                        <a16:creationId xmlns:a16="http://schemas.microsoft.com/office/drawing/2014/main" id="{80814D3E-4351-4CB7-975F-AF30A1CB47A7}"/>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sp>
            <p:nvSpPr>
              <p:cNvPr id="122073" name="Text Box 217">
                <a:extLst>
                  <a:ext uri="{FF2B5EF4-FFF2-40B4-BE49-F238E27FC236}">
                    <a16:creationId xmlns:a16="http://schemas.microsoft.com/office/drawing/2014/main" id="{577519A5-75F2-4915-AEB0-05FBBC9987F0}"/>
                  </a:ext>
                </a:extLst>
              </p:cNvPr>
              <p:cNvSpPr txBox="1">
                <a:spLocks noChangeArrowheads="1"/>
              </p:cNvSpPr>
              <p:nvPr/>
            </p:nvSpPr>
            <p:spPr bwMode="auto">
              <a:xfrm>
                <a:off x="526" y="2986"/>
                <a:ext cx="37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grpSp>
        <p:nvGrpSpPr>
          <p:cNvPr id="122074" name="Group 218">
            <a:extLst>
              <a:ext uri="{FF2B5EF4-FFF2-40B4-BE49-F238E27FC236}">
                <a16:creationId xmlns:a16="http://schemas.microsoft.com/office/drawing/2014/main" id="{F05C0235-85B5-45DF-BB58-749C80D4304F}"/>
              </a:ext>
            </a:extLst>
          </p:cNvPr>
          <p:cNvGrpSpPr>
            <a:grpSpLocks/>
          </p:cNvGrpSpPr>
          <p:nvPr/>
        </p:nvGrpSpPr>
        <p:grpSpPr bwMode="auto">
          <a:xfrm rot="18427637">
            <a:off x="1552575" y="4254500"/>
            <a:ext cx="2228850" cy="1765300"/>
            <a:chOff x="2968" y="2135"/>
            <a:chExt cx="1404" cy="1113"/>
          </a:xfrm>
        </p:grpSpPr>
        <p:grpSp>
          <p:nvGrpSpPr>
            <p:cNvPr id="122075" name="Group 219">
              <a:extLst>
                <a:ext uri="{FF2B5EF4-FFF2-40B4-BE49-F238E27FC236}">
                  <a16:creationId xmlns:a16="http://schemas.microsoft.com/office/drawing/2014/main" id="{03BD484B-D14F-4F42-9C96-AEFB09B8F599}"/>
                </a:ext>
              </a:extLst>
            </p:cNvPr>
            <p:cNvGrpSpPr>
              <a:grpSpLocks/>
            </p:cNvGrpSpPr>
            <p:nvPr/>
          </p:nvGrpSpPr>
          <p:grpSpPr bwMode="auto">
            <a:xfrm>
              <a:off x="3317" y="2135"/>
              <a:ext cx="1055" cy="1113"/>
              <a:chOff x="875" y="2094"/>
              <a:chExt cx="1055" cy="1113"/>
            </a:xfrm>
          </p:grpSpPr>
          <p:sp>
            <p:nvSpPr>
              <p:cNvPr id="122076" name="Text Box 220">
                <a:extLst>
                  <a:ext uri="{FF2B5EF4-FFF2-40B4-BE49-F238E27FC236}">
                    <a16:creationId xmlns:a16="http://schemas.microsoft.com/office/drawing/2014/main" id="{4EF44CCA-DA9F-4D6E-B9E0-B97FE9A578A9}"/>
                  </a:ext>
                </a:extLst>
              </p:cNvPr>
              <p:cNvSpPr txBox="1">
                <a:spLocks noChangeArrowheads="1"/>
              </p:cNvSpPr>
              <p:nvPr/>
            </p:nvSpPr>
            <p:spPr bwMode="auto">
              <a:xfrm flipH="1">
                <a:off x="1684" y="2886"/>
                <a:ext cx="24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nvGrpSpPr>
              <p:cNvPr id="122077" name="Group 221">
                <a:extLst>
                  <a:ext uri="{FF2B5EF4-FFF2-40B4-BE49-F238E27FC236}">
                    <a16:creationId xmlns:a16="http://schemas.microsoft.com/office/drawing/2014/main" id="{B418E17F-057D-470F-BFAF-D8D8DD635B88}"/>
                  </a:ext>
                </a:extLst>
              </p:cNvPr>
              <p:cNvGrpSpPr>
                <a:grpSpLocks/>
              </p:cNvGrpSpPr>
              <p:nvPr/>
            </p:nvGrpSpPr>
            <p:grpSpPr bwMode="auto">
              <a:xfrm>
                <a:off x="875" y="2094"/>
                <a:ext cx="827" cy="1113"/>
                <a:chOff x="875" y="2094"/>
                <a:chExt cx="827" cy="1113"/>
              </a:xfrm>
            </p:grpSpPr>
            <p:sp>
              <p:nvSpPr>
                <p:cNvPr id="122078" name="Text Box 222">
                  <a:extLst>
                    <a:ext uri="{FF2B5EF4-FFF2-40B4-BE49-F238E27FC236}">
                      <a16:creationId xmlns:a16="http://schemas.microsoft.com/office/drawing/2014/main" id="{11770B74-ECD8-45DB-8728-E3908C57FE0F}"/>
                    </a:ext>
                  </a:extLst>
                </p:cNvPr>
                <p:cNvSpPr txBox="1">
                  <a:spLocks noChangeArrowheads="1"/>
                </p:cNvSpPr>
                <p:nvPr/>
              </p:nvSpPr>
              <p:spPr bwMode="auto">
                <a:xfrm flipH="1">
                  <a:off x="899" y="2976"/>
                  <a:ext cx="36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2079" name="Text Box 223">
                  <a:extLst>
                    <a:ext uri="{FF2B5EF4-FFF2-40B4-BE49-F238E27FC236}">
                      <a16:creationId xmlns:a16="http://schemas.microsoft.com/office/drawing/2014/main" id="{AD0BC73F-0AA3-4228-AE89-69A5E76E442D}"/>
                    </a:ext>
                  </a:extLst>
                </p:cNvPr>
                <p:cNvSpPr txBox="1">
                  <a:spLocks noChangeArrowheads="1"/>
                </p:cNvSpPr>
                <p:nvPr/>
              </p:nvSpPr>
              <p:spPr bwMode="auto">
                <a:xfrm flipH="1">
                  <a:off x="875" y="2094"/>
                  <a:ext cx="24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grpSp>
              <p:nvGrpSpPr>
                <p:cNvPr id="122080" name="Group 224">
                  <a:extLst>
                    <a:ext uri="{FF2B5EF4-FFF2-40B4-BE49-F238E27FC236}">
                      <a16:creationId xmlns:a16="http://schemas.microsoft.com/office/drawing/2014/main" id="{DF945335-E009-4394-ADA9-7BE966859962}"/>
                    </a:ext>
                  </a:extLst>
                </p:cNvPr>
                <p:cNvGrpSpPr>
                  <a:grpSpLocks/>
                </p:cNvGrpSpPr>
                <p:nvPr/>
              </p:nvGrpSpPr>
              <p:grpSpPr bwMode="auto">
                <a:xfrm>
                  <a:off x="1009" y="2307"/>
                  <a:ext cx="693" cy="690"/>
                  <a:chOff x="1009" y="2307"/>
                  <a:chExt cx="693" cy="690"/>
                </a:xfrm>
              </p:grpSpPr>
              <p:grpSp>
                <p:nvGrpSpPr>
                  <p:cNvPr id="122081" name="Group 225">
                    <a:extLst>
                      <a:ext uri="{FF2B5EF4-FFF2-40B4-BE49-F238E27FC236}">
                        <a16:creationId xmlns:a16="http://schemas.microsoft.com/office/drawing/2014/main" id="{B66C788A-0455-4927-9AB3-ECC43EAEB79B}"/>
                      </a:ext>
                    </a:extLst>
                  </p:cNvPr>
                  <p:cNvGrpSpPr>
                    <a:grpSpLocks/>
                  </p:cNvGrpSpPr>
                  <p:nvPr/>
                </p:nvGrpSpPr>
                <p:grpSpPr bwMode="auto">
                  <a:xfrm flipH="1">
                    <a:off x="1009" y="2307"/>
                    <a:ext cx="693" cy="685"/>
                    <a:chOff x="1468" y="982"/>
                    <a:chExt cx="707" cy="707"/>
                  </a:xfrm>
                </p:grpSpPr>
                <p:sp>
                  <p:nvSpPr>
                    <p:cNvPr id="122082" name="AutoShape 226">
                      <a:extLst>
                        <a:ext uri="{FF2B5EF4-FFF2-40B4-BE49-F238E27FC236}">
                          <a16:creationId xmlns:a16="http://schemas.microsoft.com/office/drawing/2014/main" id="{65AFE199-9D7D-4967-9158-307B4C438B9A}"/>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083" name="Arc 227">
                      <a:extLst>
                        <a:ext uri="{FF2B5EF4-FFF2-40B4-BE49-F238E27FC236}">
                          <a16:creationId xmlns:a16="http://schemas.microsoft.com/office/drawing/2014/main" id="{B767DA16-B01E-4FFB-80DA-F6C870A8C764}"/>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084" name="Text Box 228">
                    <a:extLst>
                      <a:ext uri="{FF2B5EF4-FFF2-40B4-BE49-F238E27FC236}">
                        <a16:creationId xmlns:a16="http://schemas.microsoft.com/office/drawing/2014/main" id="{C76390A8-7C79-43DB-9B72-B6D489044476}"/>
                      </a:ext>
                    </a:extLst>
                  </p:cNvPr>
                  <p:cNvSpPr txBox="1">
                    <a:spLocks noChangeArrowheads="1"/>
                  </p:cNvSpPr>
                  <p:nvPr/>
                </p:nvSpPr>
                <p:spPr bwMode="auto">
                  <a:xfrm flipH="1">
                    <a:off x="1289" y="2825"/>
                    <a:ext cx="286"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nvGrpSpPr>
                  <p:cNvPr id="122085" name="Group 229">
                    <a:extLst>
                      <a:ext uri="{FF2B5EF4-FFF2-40B4-BE49-F238E27FC236}">
                        <a16:creationId xmlns:a16="http://schemas.microsoft.com/office/drawing/2014/main" id="{B929435B-7768-4992-8A1D-B4CB7824F431}"/>
                      </a:ext>
                    </a:extLst>
                  </p:cNvPr>
                  <p:cNvGrpSpPr>
                    <a:grpSpLocks/>
                  </p:cNvGrpSpPr>
                  <p:nvPr/>
                </p:nvGrpSpPr>
                <p:grpSpPr bwMode="auto">
                  <a:xfrm>
                    <a:off x="1026" y="2888"/>
                    <a:ext cx="72" cy="102"/>
                    <a:chOff x="1034" y="2888"/>
                    <a:chExt cx="72" cy="102"/>
                  </a:xfrm>
                </p:grpSpPr>
                <p:sp>
                  <p:nvSpPr>
                    <p:cNvPr id="122086" name="Line 230">
                      <a:extLst>
                        <a:ext uri="{FF2B5EF4-FFF2-40B4-BE49-F238E27FC236}">
                          <a16:creationId xmlns:a16="http://schemas.microsoft.com/office/drawing/2014/main" id="{45D9B2E8-0D8E-473B-B1D3-9A83274487B0}"/>
                        </a:ext>
                      </a:extLst>
                    </p:cNvPr>
                    <p:cNvSpPr>
                      <a:spLocks noChangeShapeType="1"/>
                    </p:cNvSpPr>
                    <p:nvPr/>
                  </p:nvSpPr>
                  <p:spPr bwMode="auto">
                    <a:xfrm flipH="1">
                      <a:off x="1034" y="2888"/>
                      <a:ext cx="7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087" name="Line 231">
                      <a:extLst>
                        <a:ext uri="{FF2B5EF4-FFF2-40B4-BE49-F238E27FC236}">
                          <a16:creationId xmlns:a16="http://schemas.microsoft.com/office/drawing/2014/main" id="{9BE75409-DC75-4385-A9DB-60030363703B}"/>
                        </a:ext>
                      </a:extLst>
                    </p:cNvPr>
                    <p:cNvSpPr>
                      <a:spLocks noChangeShapeType="1"/>
                    </p:cNvSpPr>
                    <p:nvPr/>
                  </p:nvSpPr>
                  <p:spPr bwMode="auto">
                    <a:xfrm flipH="1">
                      <a:off x="1090" y="2896"/>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grpSp>
        <p:grpSp>
          <p:nvGrpSpPr>
            <p:cNvPr id="122088" name="Group 232">
              <a:extLst>
                <a:ext uri="{FF2B5EF4-FFF2-40B4-BE49-F238E27FC236}">
                  <a16:creationId xmlns:a16="http://schemas.microsoft.com/office/drawing/2014/main" id="{E0B2A79A-672D-457E-9F3E-122B448A85DD}"/>
                </a:ext>
              </a:extLst>
            </p:cNvPr>
            <p:cNvGrpSpPr>
              <a:grpSpLocks/>
            </p:cNvGrpSpPr>
            <p:nvPr/>
          </p:nvGrpSpPr>
          <p:grpSpPr bwMode="auto">
            <a:xfrm>
              <a:off x="2968" y="2353"/>
              <a:ext cx="483" cy="894"/>
              <a:chOff x="526" y="2304"/>
              <a:chExt cx="483" cy="894"/>
            </a:xfrm>
          </p:grpSpPr>
          <p:grpSp>
            <p:nvGrpSpPr>
              <p:cNvPr id="122089" name="Group 233">
                <a:extLst>
                  <a:ext uri="{FF2B5EF4-FFF2-40B4-BE49-F238E27FC236}">
                    <a16:creationId xmlns:a16="http://schemas.microsoft.com/office/drawing/2014/main" id="{70F5B669-C030-4018-9481-236645B7509D}"/>
                  </a:ext>
                </a:extLst>
              </p:cNvPr>
              <p:cNvGrpSpPr>
                <a:grpSpLocks/>
              </p:cNvGrpSpPr>
              <p:nvPr/>
            </p:nvGrpSpPr>
            <p:grpSpPr bwMode="auto">
              <a:xfrm>
                <a:off x="638" y="2304"/>
                <a:ext cx="371" cy="684"/>
                <a:chOff x="3221" y="1021"/>
                <a:chExt cx="383" cy="706"/>
              </a:xfrm>
            </p:grpSpPr>
            <p:grpSp>
              <p:nvGrpSpPr>
                <p:cNvPr id="122090" name="Group 234">
                  <a:extLst>
                    <a:ext uri="{FF2B5EF4-FFF2-40B4-BE49-F238E27FC236}">
                      <a16:creationId xmlns:a16="http://schemas.microsoft.com/office/drawing/2014/main" id="{402AD2DF-A669-468B-97AC-0D04A2683ACC}"/>
                    </a:ext>
                  </a:extLst>
                </p:cNvPr>
                <p:cNvGrpSpPr>
                  <a:grpSpLocks/>
                </p:cNvGrpSpPr>
                <p:nvPr/>
              </p:nvGrpSpPr>
              <p:grpSpPr bwMode="auto">
                <a:xfrm>
                  <a:off x="3221" y="1021"/>
                  <a:ext cx="383" cy="706"/>
                  <a:chOff x="3221" y="1021"/>
                  <a:chExt cx="383" cy="706"/>
                </a:xfrm>
              </p:grpSpPr>
              <p:grpSp>
                <p:nvGrpSpPr>
                  <p:cNvPr id="122091" name="Group 235">
                    <a:extLst>
                      <a:ext uri="{FF2B5EF4-FFF2-40B4-BE49-F238E27FC236}">
                        <a16:creationId xmlns:a16="http://schemas.microsoft.com/office/drawing/2014/main" id="{B5D81395-A499-4227-83AB-AE3565BFFDB8}"/>
                      </a:ext>
                    </a:extLst>
                  </p:cNvPr>
                  <p:cNvGrpSpPr>
                    <a:grpSpLocks/>
                  </p:cNvGrpSpPr>
                  <p:nvPr/>
                </p:nvGrpSpPr>
                <p:grpSpPr bwMode="auto">
                  <a:xfrm>
                    <a:off x="3221" y="1021"/>
                    <a:ext cx="383" cy="706"/>
                    <a:chOff x="3221" y="1021"/>
                    <a:chExt cx="383" cy="706"/>
                  </a:xfrm>
                </p:grpSpPr>
                <p:sp>
                  <p:nvSpPr>
                    <p:cNvPr id="122092" name="AutoShape 236">
                      <a:extLst>
                        <a:ext uri="{FF2B5EF4-FFF2-40B4-BE49-F238E27FC236}">
                          <a16:creationId xmlns:a16="http://schemas.microsoft.com/office/drawing/2014/main" id="{5B2C8793-5A9C-4479-B6BD-50C86B70ECC8}"/>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093" name="Arc 237">
                      <a:extLst>
                        <a:ext uri="{FF2B5EF4-FFF2-40B4-BE49-F238E27FC236}">
                          <a16:creationId xmlns:a16="http://schemas.microsoft.com/office/drawing/2014/main" id="{2F32ECFB-F3D6-4F71-BB3F-A85BA8E61165}"/>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094" name="Text Box 238">
                    <a:extLst>
                      <a:ext uri="{FF2B5EF4-FFF2-40B4-BE49-F238E27FC236}">
                        <a16:creationId xmlns:a16="http://schemas.microsoft.com/office/drawing/2014/main" id="{D67F9577-C6E5-4A04-9A71-F65E75FDC290}"/>
                      </a:ext>
                    </a:extLst>
                  </p:cNvPr>
                  <p:cNvSpPr txBox="1">
                    <a:spLocks noChangeArrowheads="1"/>
                  </p:cNvSpPr>
                  <p:nvPr/>
                </p:nvSpPr>
                <p:spPr bwMode="auto">
                  <a:xfrm>
                    <a:off x="3310" y="1540"/>
                    <a:ext cx="291" cy="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grpSp>
              <p:nvGrpSpPr>
                <p:cNvPr id="122095" name="Group 239">
                  <a:extLst>
                    <a:ext uri="{FF2B5EF4-FFF2-40B4-BE49-F238E27FC236}">
                      <a16:creationId xmlns:a16="http://schemas.microsoft.com/office/drawing/2014/main" id="{6F86163E-3512-44A4-8B18-08C9C5EB0E41}"/>
                    </a:ext>
                  </a:extLst>
                </p:cNvPr>
                <p:cNvGrpSpPr>
                  <a:grpSpLocks/>
                </p:cNvGrpSpPr>
                <p:nvPr/>
              </p:nvGrpSpPr>
              <p:grpSpPr bwMode="auto">
                <a:xfrm>
                  <a:off x="3520" y="1622"/>
                  <a:ext cx="73" cy="97"/>
                  <a:chOff x="2101" y="1590"/>
                  <a:chExt cx="73" cy="97"/>
                </a:xfrm>
              </p:grpSpPr>
              <p:sp>
                <p:nvSpPr>
                  <p:cNvPr id="122096" name="Line 240">
                    <a:extLst>
                      <a:ext uri="{FF2B5EF4-FFF2-40B4-BE49-F238E27FC236}">
                        <a16:creationId xmlns:a16="http://schemas.microsoft.com/office/drawing/2014/main" id="{C897989B-82BF-4270-9896-A018E9404A26}"/>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097" name="Line 241">
                    <a:extLst>
                      <a:ext uri="{FF2B5EF4-FFF2-40B4-BE49-F238E27FC236}">
                        <a16:creationId xmlns:a16="http://schemas.microsoft.com/office/drawing/2014/main" id="{96A1E712-4325-4458-94F6-B9E6A4A1D8D4}"/>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sp>
            <p:nvSpPr>
              <p:cNvPr id="122098" name="Text Box 242">
                <a:extLst>
                  <a:ext uri="{FF2B5EF4-FFF2-40B4-BE49-F238E27FC236}">
                    <a16:creationId xmlns:a16="http://schemas.microsoft.com/office/drawing/2014/main" id="{C157CC85-EE0C-49DC-A8EE-660EDAF30211}"/>
                  </a:ext>
                </a:extLst>
              </p:cNvPr>
              <p:cNvSpPr txBox="1">
                <a:spLocks noChangeArrowheads="1"/>
              </p:cNvSpPr>
              <p:nvPr/>
            </p:nvSpPr>
            <p:spPr bwMode="auto">
              <a:xfrm>
                <a:off x="526" y="2986"/>
                <a:ext cx="37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grpSp>
        <p:nvGrpSpPr>
          <p:cNvPr id="122099" name="Group 243">
            <a:extLst>
              <a:ext uri="{FF2B5EF4-FFF2-40B4-BE49-F238E27FC236}">
                <a16:creationId xmlns:a16="http://schemas.microsoft.com/office/drawing/2014/main" id="{E51499B1-B1E3-4C3F-9709-A6B93453BF29}"/>
              </a:ext>
            </a:extLst>
          </p:cNvPr>
          <p:cNvGrpSpPr>
            <a:grpSpLocks/>
          </p:cNvGrpSpPr>
          <p:nvPr/>
        </p:nvGrpSpPr>
        <p:grpSpPr bwMode="auto">
          <a:xfrm rot="17027091">
            <a:off x="2005807" y="4615656"/>
            <a:ext cx="2228850" cy="1766887"/>
            <a:chOff x="2968" y="2135"/>
            <a:chExt cx="1404" cy="1113"/>
          </a:xfrm>
        </p:grpSpPr>
        <p:grpSp>
          <p:nvGrpSpPr>
            <p:cNvPr id="122100" name="Group 244">
              <a:extLst>
                <a:ext uri="{FF2B5EF4-FFF2-40B4-BE49-F238E27FC236}">
                  <a16:creationId xmlns:a16="http://schemas.microsoft.com/office/drawing/2014/main" id="{4778EACD-F801-4AD5-9996-13DA93ACC6D3}"/>
                </a:ext>
              </a:extLst>
            </p:cNvPr>
            <p:cNvGrpSpPr>
              <a:grpSpLocks/>
            </p:cNvGrpSpPr>
            <p:nvPr/>
          </p:nvGrpSpPr>
          <p:grpSpPr bwMode="auto">
            <a:xfrm>
              <a:off x="3317" y="2135"/>
              <a:ext cx="1055" cy="1113"/>
              <a:chOff x="875" y="2094"/>
              <a:chExt cx="1055" cy="1113"/>
            </a:xfrm>
          </p:grpSpPr>
          <p:sp>
            <p:nvSpPr>
              <p:cNvPr id="122101" name="Text Box 245">
                <a:extLst>
                  <a:ext uri="{FF2B5EF4-FFF2-40B4-BE49-F238E27FC236}">
                    <a16:creationId xmlns:a16="http://schemas.microsoft.com/office/drawing/2014/main" id="{838E4FDA-0496-4283-82E6-CAFEEA56889A}"/>
                  </a:ext>
                </a:extLst>
              </p:cNvPr>
              <p:cNvSpPr txBox="1">
                <a:spLocks noChangeArrowheads="1"/>
              </p:cNvSpPr>
              <p:nvPr/>
            </p:nvSpPr>
            <p:spPr bwMode="auto">
              <a:xfrm flipH="1">
                <a:off x="1684" y="2886"/>
                <a:ext cx="24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nvGrpSpPr>
              <p:cNvPr id="122102" name="Group 246">
                <a:extLst>
                  <a:ext uri="{FF2B5EF4-FFF2-40B4-BE49-F238E27FC236}">
                    <a16:creationId xmlns:a16="http://schemas.microsoft.com/office/drawing/2014/main" id="{B927881B-6756-4A71-96DE-6D04A7AD37BC}"/>
                  </a:ext>
                </a:extLst>
              </p:cNvPr>
              <p:cNvGrpSpPr>
                <a:grpSpLocks/>
              </p:cNvGrpSpPr>
              <p:nvPr/>
            </p:nvGrpSpPr>
            <p:grpSpPr bwMode="auto">
              <a:xfrm>
                <a:off x="875" y="2094"/>
                <a:ext cx="827" cy="1113"/>
                <a:chOff x="875" y="2094"/>
                <a:chExt cx="827" cy="1113"/>
              </a:xfrm>
            </p:grpSpPr>
            <p:sp>
              <p:nvSpPr>
                <p:cNvPr id="122103" name="Text Box 247">
                  <a:extLst>
                    <a:ext uri="{FF2B5EF4-FFF2-40B4-BE49-F238E27FC236}">
                      <a16:creationId xmlns:a16="http://schemas.microsoft.com/office/drawing/2014/main" id="{811C9A63-CE7E-4C4B-97C2-311F3FD228F3}"/>
                    </a:ext>
                  </a:extLst>
                </p:cNvPr>
                <p:cNvSpPr txBox="1">
                  <a:spLocks noChangeArrowheads="1"/>
                </p:cNvSpPr>
                <p:nvPr/>
              </p:nvSpPr>
              <p:spPr bwMode="auto">
                <a:xfrm flipH="1">
                  <a:off x="899" y="2976"/>
                  <a:ext cx="36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2104" name="Text Box 248">
                  <a:extLst>
                    <a:ext uri="{FF2B5EF4-FFF2-40B4-BE49-F238E27FC236}">
                      <a16:creationId xmlns:a16="http://schemas.microsoft.com/office/drawing/2014/main" id="{C416434C-F90C-477C-BFD6-C18F2F50EADC}"/>
                    </a:ext>
                  </a:extLst>
                </p:cNvPr>
                <p:cNvSpPr txBox="1">
                  <a:spLocks noChangeArrowheads="1"/>
                </p:cNvSpPr>
                <p:nvPr/>
              </p:nvSpPr>
              <p:spPr bwMode="auto">
                <a:xfrm flipH="1">
                  <a:off x="875" y="2094"/>
                  <a:ext cx="24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grpSp>
              <p:nvGrpSpPr>
                <p:cNvPr id="122105" name="Group 249">
                  <a:extLst>
                    <a:ext uri="{FF2B5EF4-FFF2-40B4-BE49-F238E27FC236}">
                      <a16:creationId xmlns:a16="http://schemas.microsoft.com/office/drawing/2014/main" id="{CCFB2547-19A8-4119-BFF4-60AA4711EEB1}"/>
                    </a:ext>
                  </a:extLst>
                </p:cNvPr>
                <p:cNvGrpSpPr>
                  <a:grpSpLocks/>
                </p:cNvGrpSpPr>
                <p:nvPr/>
              </p:nvGrpSpPr>
              <p:grpSpPr bwMode="auto">
                <a:xfrm>
                  <a:off x="1009" y="2307"/>
                  <a:ext cx="693" cy="690"/>
                  <a:chOff x="1009" y="2307"/>
                  <a:chExt cx="693" cy="690"/>
                </a:xfrm>
              </p:grpSpPr>
              <p:grpSp>
                <p:nvGrpSpPr>
                  <p:cNvPr id="122106" name="Group 250">
                    <a:extLst>
                      <a:ext uri="{FF2B5EF4-FFF2-40B4-BE49-F238E27FC236}">
                        <a16:creationId xmlns:a16="http://schemas.microsoft.com/office/drawing/2014/main" id="{8B6A250F-CF4E-4512-85B2-CB344BA9C70F}"/>
                      </a:ext>
                    </a:extLst>
                  </p:cNvPr>
                  <p:cNvGrpSpPr>
                    <a:grpSpLocks/>
                  </p:cNvGrpSpPr>
                  <p:nvPr/>
                </p:nvGrpSpPr>
                <p:grpSpPr bwMode="auto">
                  <a:xfrm flipH="1">
                    <a:off x="1009" y="2307"/>
                    <a:ext cx="693" cy="685"/>
                    <a:chOff x="1468" y="982"/>
                    <a:chExt cx="707" cy="707"/>
                  </a:xfrm>
                </p:grpSpPr>
                <p:sp>
                  <p:nvSpPr>
                    <p:cNvPr id="122107" name="AutoShape 251">
                      <a:extLst>
                        <a:ext uri="{FF2B5EF4-FFF2-40B4-BE49-F238E27FC236}">
                          <a16:creationId xmlns:a16="http://schemas.microsoft.com/office/drawing/2014/main" id="{598B809F-B1A3-43AC-8ABF-E4ED2181A6A8}"/>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108" name="Arc 252">
                      <a:extLst>
                        <a:ext uri="{FF2B5EF4-FFF2-40B4-BE49-F238E27FC236}">
                          <a16:creationId xmlns:a16="http://schemas.microsoft.com/office/drawing/2014/main" id="{994D92F6-2C55-4468-8883-74F063CD7711}"/>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109" name="Text Box 253">
                    <a:extLst>
                      <a:ext uri="{FF2B5EF4-FFF2-40B4-BE49-F238E27FC236}">
                        <a16:creationId xmlns:a16="http://schemas.microsoft.com/office/drawing/2014/main" id="{00B9D001-2F8B-4ABD-A1D8-DC436F7A4663}"/>
                      </a:ext>
                    </a:extLst>
                  </p:cNvPr>
                  <p:cNvSpPr txBox="1">
                    <a:spLocks noChangeArrowheads="1"/>
                  </p:cNvSpPr>
                  <p:nvPr/>
                </p:nvSpPr>
                <p:spPr bwMode="auto">
                  <a:xfrm flipH="1">
                    <a:off x="1289" y="2825"/>
                    <a:ext cx="286"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nvGrpSpPr>
                  <p:cNvPr id="122110" name="Group 254">
                    <a:extLst>
                      <a:ext uri="{FF2B5EF4-FFF2-40B4-BE49-F238E27FC236}">
                        <a16:creationId xmlns:a16="http://schemas.microsoft.com/office/drawing/2014/main" id="{602DF091-42D1-488C-896B-D1363898ADA7}"/>
                      </a:ext>
                    </a:extLst>
                  </p:cNvPr>
                  <p:cNvGrpSpPr>
                    <a:grpSpLocks/>
                  </p:cNvGrpSpPr>
                  <p:nvPr/>
                </p:nvGrpSpPr>
                <p:grpSpPr bwMode="auto">
                  <a:xfrm>
                    <a:off x="1026" y="2888"/>
                    <a:ext cx="72" cy="102"/>
                    <a:chOff x="1034" y="2888"/>
                    <a:chExt cx="72" cy="102"/>
                  </a:xfrm>
                </p:grpSpPr>
                <p:sp>
                  <p:nvSpPr>
                    <p:cNvPr id="122111" name="Line 255">
                      <a:extLst>
                        <a:ext uri="{FF2B5EF4-FFF2-40B4-BE49-F238E27FC236}">
                          <a16:creationId xmlns:a16="http://schemas.microsoft.com/office/drawing/2014/main" id="{A19653BA-619C-4413-935F-0404A4090FF4}"/>
                        </a:ext>
                      </a:extLst>
                    </p:cNvPr>
                    <p:cNvSpPr>
                      <a:spLocks noChangeShapeType="1"/>
                    </p:cNvSpPr>
                    <p:nvPr/>
                  </p:nvSpPr>
                  <p:spPr bwMode="auto">
                    <a:xfrm flipH="1">
                      <a:off x="1034" y="2888"/>
                      <a:ext cx="7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112" name="Line 256">
                      <a:extLst>
                        <a:ext uri="{FF2B5EF4-FFF2-40B4-BE49-F238E27FC236}">
                          <a16:creationId xmlns:a16="http://schemas.microsoft.com/office/drawing/2014/main" id="{158DA5C6-C4CF-49BC-96C1-3C2B7CFA8A34}"/>
                        </a:ext>
                      </a:extLst>
                    </p:cNvPr>
                    <p:cNvSpPr>
                      <a:spLocks noChangeShapeType="1"/>
                    </p:cNvSpPr>
                    <p:nvPr/>
                  </p:nvSpPr>
                  <p:spPr bwMode="auto">
                    <a:xfrm flipH="1">
                      <a:off x="1090" y="2896"/>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grpSp>
        <p:grpSp>
          <p:nvGrpSpPr>
            <p:cNvPr id="122113" name="Group 257">
              <a:extLst>
                <a:ext uri="{FF2B5EF4-FFF2-40B4-BE49-F238E27FC236}">
                  <a16:creationId xmlns:a16="http://schemas.microsoft.com/office/drawing/2014/main" id="{C30055F4-33A9-4F29-AF3F-5AC0EBCCA120}"/>
                </a:ext>
              </a:extLst>
            </p:cNvPr>
            <p:cNvGrpSpPr>
              <a:grpSpLocks/>
            </p:cNvGrpSpPr>
            <p:nvPr/>
          </p:nvGrpSpPr>
          <p:grpSpPr bwMode="auto">
            <a:xfrm>
              <a:off x="2968" y="2353"/>
              <a:ext cx="483" cy="894"/>
              <a:chOff x="526" y="2304"/>
              <a:chExt cx="483" cy="894"/>
            </a:xfrm>
          </p:grpSpPr>
          <p:grpSp>
            <p:nvGrpSpPr>
              <p:cNvPr id="122114" name="Group 258">
                <a:extLst>
                  <a:ext uri="{FF2B5EF4-FFF2-40B4-BE49-F238E27FC236}">
                    <a16:creationId xmlns:a16="http://schemas.microsoft.com/office/drawing/2014/main" id="{0181E566-D33E-4206-AC6A-48E8FAD777BC}"/>
                  </a:ext>
                </a:extLst>
              </p:cNvPr>
              <p:cNvGrpSpPr>
                <a:grpSpLocks/>
              </p:cNvGrpSpPr>
              <p:nvPr/>
            </p:nvGrpSpPr>
            <p:grpSpPr bwMode="auto">
              <a:xfrm>
                <a:off x="638" y="2304"/>
                <a:ext cx="371" cy="684"/>
                <a:chOff x="3221" y="1021"/>
                <a:chExt cx="383" cy="706"/>
              </a:xfrm>
            </p:grpSpPr>
            <p:grpSp>
              <p:nvGrpSpPr>
                <p:cNvPr id="122115" name="Group 259">
                  <a:extLst>
                    <a:ext uri="{FF2B5EF4-FFF2-40B4-BE49-F238E27FC236}">
                      <a16:creationId xmlns:a16="http://schemas.microsoft.com/office/drawing/2014/main" id="{0128A895-6BD7-4C7B-B2A2-1B6384C14B6C}"/>
                    </a:ext>
                  </a:extLst>
                </p:cNvPr>
                <p:cNvGrpSpPr>
                  <a:grpSpLocks/>
                </p:cNvGrpSpPr>
                <p:nvPr/>
              </p:nvGrpSpPr>
              <p:grpSpPr bwMode="auto">
                <a:xfrm>
                  <a:off x="3221" y="1021"/>
                  <a:ext cx="383" cy="706"/>
                  <a:chOff x="3221" y="1021"/>
                  <a:chExt cx="383" cy="706"/>
                </a:xfrm>
              </p:grpSpPr>
              <p:grpSp>
                <p:nvGrpSpPr>
                  <p:cNvPr id="122116" name="Group 260">
                    <a:extLst>
                      <a:ext uri="{FF2B5EF4-FFF2-40B4-BE49-F238E27FC236}">
                        <a16:creationId xmlns:a16="http://schemas.microsoft.com/office/drawing/2014/main" id="{DE4034EC-B8BA-4224-BD4F-BE42893D9AD2}"/>
                      </a:ext>
                    </a:extLst>
                  </p:cNvPr>
                  <p:cNvGrpSpPr>
                    <a:grpSpLocks/>
                  </p:cNvGrpSpPr>
                  <p:nvPr/>
                </p:nvGrpSpPr>
                <p:grpSpPr bwMode="auto">
                  <a:xfrm>
                    <a:off x="3221" y="1021"/>
                    <a:ext cx="383" cy="706"/>
                    <a:chOff x="3221" y="1021"/>
                    <a:chExt cx="383" cy="706"/>
                  </a:xfrm>
                </p:grpSpPr>
                <p:sp>
                  <p:nvSpPr>
                    <p:cNvPr id="122117" name="AutoShape 261">
                      <a:extLst>
                        <a:ext uri="{FF2B5EF4-FFF2-40B4-BE49-F238E27FC236}">
                          <a16:creationId xmlns:a16="http://schemas.microsoft.com/office/drawing/2014/main" id="{C6B778F2-D4F8-4254-933B-26F9CEFE1F01}"/>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118" name="Arc 262">
                      <a:extLst>
                        <a:ext uri="{FF2B5EF4-FFF2-40B4-BE49-F238E27FC236}">
                          <a16:creationId xmlns:a16="http://schemas.microsoft.com/office/drawing/2014/main" id="{5348AC9D-71BA-4077-B2DB-30F53D4A524A}"/>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119" name="Text Box 263">
                    <a:extLst>
                      <a:ext uri="{FF2B5EF4-FFF2-40B4-BE49-F238E27FC236}">
                        <a16:creationId xmlns:a16="http://schemas.microsoft.com/office/drawing/2014/main" id="{2F4B632D-3F67-49C5-BE43-AF3F4FCA8BDE}"/>
                      </a:ext>
                    </a:extLst>
                  </p:cNvPr>
                  <p:cNvSpPr txBox="1">
                    <a:spLocks noChangeArrowheads="1"/>
                  </p:cNvSpPr>
                  <p:nvPr/>
                </p:nvSpPr>
                <p:spPr bwMode="auto">
                  <a:xfrm>
                    <a:off x="3310" y="1540"/>
                    <a:ext cx="291" cy="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grpSp>
              <p:nvGrpSpPr>
                <p:cNvPr id="122120" name="Group 264">
                  <a:extLst>
                    <a:ext uri="{FF2B5EF4-FFF2-40B4-BE49-F238E27FC236}">
                      <a16:creationId xmlns:a16="http://schemas.microsoft.com/office/drawing/2014/main" id="{8B825EE4-5CD5-4A1B-B11B-CE9D79E31833}"/>
                    </a:ext>
                  </a:extLst>
                </p:cNvPr>
                <p:cNvGrpSpPr>
                  <a:grpSpLocks/>
                </p:cNvGrpSpPr>
                <p:nvPr/>
              </p:nvGrpSpPr>
              <p:grpSpPr bwMode="auto">
                <a:xfrm>
                  <a:off x="3520" y="1622"/>
                  <a:ext cx="73" cy="97"/>
                  <a:chOff x="2101" y="1590"/>
                  <a:chExt cx="73" cy="97"/>
                </a:xfrm>
              </p:grpSpPr>
              <p:sp>
                <p:nvSpPr>
                  <p:cNvPr id="122121" name="Line 265">
                    <a:extLst>
                      <a:ext uri="{FF2B5EF4-FFF2-40B4-BE49-F238E27FC236}">
                        <a16:creationId xmlns:a16="http://schemas.microsoft.com/office/drawing/2014/main" id="{72B346C1-4C05-47BA-B76F-866D862A5E34}"/>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122" name="Line 266">
                    <a:extLst>
                      <a:ext uri="{FF2B5EF4-FFF2-40B4-BE49-F238E27FC236}">
                        <a16:creationId xmlns:a16="http://schemas.microsoft.com/office/drawing/2014/main" id="{8BC71E05-0F4F-4056-8860-F6A8A3E9CAFD}"/>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sp>
            <p:nvSpPr>
              <p:cNvPr id="122123" name="Text Box 267">
                <a:extLst>
                  <a:ext uri="{FF2B5EF4-FFF2-40B4-BE49-F238E27FC236}">
                    <a16:creationId xmlns:a16="http://schemas.microsoft.com/office/drawing/2014/main" id="{99D16633-E135-4105-8A8A-E22A1F4437C6}"/>
                  </a:ext>
                </a:extLst>
              </p:cNvPr>
              <p:cNvSpPr txBox="1">
                <a:spLocks noChangeArrowheads="1"/>
              </p:cNvSpPr>
              <p:nvPr/>
            </p:nvSpPr>
            <p:spPr bwMode="auto">
              <a:xfrm>
                <a:off x="526" y="2986"/>
                <a:ext cx="37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grpSp>
        <p:nvGrpSpPr>
          <p:cNvPr id="122124" name="Group 268">
            <a:extLst>
              <a:ext uri="{FF2B5EF4-FFF2-40B4-BE49-F238E27FC236}">
                <a16:creationId xmlns:a16="http://schemas.microsoft.com/office/drawing/2014/main" id="{68DC1430-8096-446B-82DE-89F13E9B6797}"/>
              </a:ext>
            </a:extLst>
          </p:cNvPr>
          <p:cNvGrpSpPr>
            <a:grpSpLocks/>
          </p:cNvGrpSpPr>
          <p:nvPr/>
        </p:nvGrpSpPr>
        <p:grpSpPr bwMode="auto">
          <a:xfrm>
            <a:off x="1404938" y="5589588"/>
            <a:ext cx="952500" cy="630237"/>
            <a:chOff x="325" y="3521"/>
            <a:chExt cx="600" cy="397"/>
          </a:xfrm>
        </p:grpSpPr>
        <p:sp>
          <p:nvSpPr>
            <p:cNvPr id="122125" name="Line 269">
              <a:extLst>
                <a:ext uri="{FF2B5EF4-FFF2-40B4-BE49-F238E27FC236}">
                  <a16:creationId xmlns:a16="http://schemas.microsoft.com/office/drawing/2014/main" id="{8C7FD3A2-90DA-4611-99AD-9963C1EE21D4}"/>
                </a:ext>
              </a:extLst>
            </p:cNvPr>
            <p:cNvSpPr>
              <a:spLocks noChangeShapeType="1"/>
            </p:cNvSpPr>
            <p:nvPr/>
          </p:nvSpPr>
          <p:spPr bwMode="auto">
            <a:xfrm>
              <a:off x="325" y="3521"/>
              <a:ext cx="0" cy="397"/>
            </a:xfrm>
            <a:prstGeom prst="line">
              <a:avLst/>
            </a:prstGeom>
            <a:noFill/>
            <a:ln w="38100">
              <a:solidFill>
                <a:srgbClr val="33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126" name="Line 270">
              <a:extLst>
                <a:ext uri="{FF2B5EF4-FFF2-40B4-BE49-F238E27FC236}">
                  <a16:creationId xmlns:a16="http://schemas.microsoft.com/office/drawing/2014/main" id="{7D120F89-23BF-4087-BDCE-4CFFE6AF7706}"/>
                </a:ext>
              </a:extLst>
            </p:cNvPr>
            <p:cNvSpPr>
              <a:spLocks noChangeShapeType="1"/>
            </p:cNvSpPr>
            <p:nvPr/>
          </p:nvSpPr>
          <p:spPr bwMode="auto">
            <a:xfrm>
              <a:off x="325" y="3910"/>
              <a:ext cx="551" cy="0"/>
            </a:xfrm>
            <a:prstGeom prst="line">
              <a:avLst/>
            </a:prstGeom>
            <a:noFill/>
            <a:ln w="38100">
              <a:solidFill>
                <a:srgbClr val="33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127" name="Text Box 271">
              <a:extLst>
                <a:ext uri="{FF2B5EF4-FFF2-40B4-BE49-F238E27FC236}">
                  <a16:creationId xmlns:a16="http://schemas.microsoft.com/office/drawing/2014/main" id="{D6906BE2-F5F8-44C0-8B98-15CCD021771C}"/>
                </a:ext>
              </a:extLst>
            </p:cNvPr>
            <p:cNvSpPr txBox="1">
              <a:spLocks noChangeArrowheads="1"/>
            </p:cNvSpPr>
            <p:nvPr/>
          </p:nvSpPr>
          <p:spPr bwMode="auto">
            <a:xfrm>
              <a:off x="333" y="3643"/>
              <a:ext cx="59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1600" b="1" u="none">
                  <a:solidFill>
                    <a:srgbClr val="336600"/>
                  </a:solidFill>
                  <a:latin typeface="Times New Roman" panose="02020603050405020304" pitchFamily="18" charset="0"/>
                </a:rPr>
                <a:t>旋转</a:t>
              </a:r>
            </a:p>
          </p:txBody>
        </p:sp>
      </p:grpSp>
      <p:grpSp>
        <p:nvGrpSpPr>
          <p:cNvPr id="122128" name="Group 272">
            <a:extLst>
              <a:ext uri="{FF2B5EF4-FFF2-40B4-BE49-F238E27FC236}">
                <a16:creationId xmlns:a16="http://schemas.microsoft.com/office/drawing/2014/main" id="{64F47628-3CE0-47A4-9E19-02610EBBA4A9}"/>
              </a:ext>
            </a:extLst>
          </p:cNvPr>
          <p:cNvGrpSpPr>
            <a:grpSpLocks/>
          </p:cNvGrpSpPr>
          <p:nvPr/>
        </p:nvGrpSpPr>
        <p:grpSpPr bwMode="auto">
          <a:xfrm>
            <a:off x="2897188" y="5859463"/>
            <a:ext cx="1352550" cy="827087"/>
            <a:chOff x="1825" y="3691"/>
            <a:chExt cx="852" cy="521"/>
          </a:xfrm>
        </p:grpSpPr>
        <p:grpSp>
          <p:nvGrpSpPr>
            <p:cNvPr id="122129" name="Group 273">
              <a:extLst>
                <a:ext uri="{FF2B5EF4-FFF2-40B4-BE49-F238E27FC236}">
                  <a16:creationId xmlns:a16="http://schemas.microsoft.com/office/drawing/2014/main" id="{97713155-54FE-4D40-B636-90A39A087442}"/>
                </a:ext>
              </a:extLst>
            </p:cNvPr>
            <p:cNvGrpSpPr>
              <a:grpSpLocks/>
            </p:cNvGrpSpPr>
            <p:nvPr/>
          </p:nvGrpSpPr>
          <p:grpSpPr bwMode="auto">
            <a:xfrm>
              <a:off x="1979" y="3691"/>
              <a:ext cx="698" cy="398"/>
              <a:chOff x="1979" y="3691"/>
              <a:chExt cx="698" cy="398"/>
            </a:xfrm>
          </p:grpSpPr>
          <p:sp>
            <p:nvSpPr>
              <p:cNvPr id="122130" name="Line 274">
                <a:extLst>
                  <a:ext uri="{FF2B5EF4-FFF2-40B4-BE49-F238E27FC236}">
                    <a16:creationId xmlns:a16="http://schemas.microsoft.com/office/drawing/2014/main" id="{D76E67E7-6C6B-49ED-A20C-0C2C10EF3179}"/>
                  </a:ext>
                </a:extLst>
              </p:cNvPr>
              <p:cNvSpPr>
                <a:spLocks noChangeShapeType="1"/>
              </p:cNvSpPr>
              <p:nvPr/>
            </p:nvSpPr>
            <p:spPr bwMode="auto">
              <a:xfrm>
                <a:off x="1979" y="3691"/>
                <a:ext cx="0" cy="39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131" name="Line 275">
                <a:extLst>
                  <a:ext uri="{FF2B5EF4-FFF2-40B4-BE49-F238E27FC236}">
                    <a16:creationId xmlns:a16="http://schemas.microsoft.com/office/drawing/2014/main" id="{B03352FB-563E-41F1-993C-5A5A076C80B7}"/>
                  </a:ext>
                </a:extLst>
              </p:cNvPr>
              <p:cNvSpPr>
                <a:spLocks noChangeShapeType="1"/>
              </p:cNvSpPr>
              <p:nvPr/>
            </p:nvSpPr>
            <p:spPr bwMode="auto">
              <a:xfrm>
                <a:off x="1979" y="4089"/>
                <a:ext cx="698"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2132" name="Text Box 276">
              <a:extLst>
                <a:ext uri="{FF2B5EF4-FFF2-40B4-BE49-F238E27FC236}">
                  <a16:creationId xmlns:a16="http://schemas.microsoft.com/office/drawing/2014/main" id="{C6265200-B45E-444A-B914-5A2DC00CB00F}"/>
                </a:ext>
              </a:extLst>
            </p:cNvPr>
            <p:cNvSpPr txBox="1">
              <a:spLocks noChangeArrowheads="1"/>
            </p:cNvSpPr>
            <p:nvPr/>
          </p:nvSpPr>
          <p:spPr bwMode="auto">
            <a:xfrm>
              <a:off x="1825" y="4000"/>
              <a:ext cx="17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E</a:t>
              </a:r>
            </a:p>
          </p:txBody>
        </p:sp>
      </p:grpSp>
      <p:grpSp>
        <p:nvGrpSpPr>
          <p:cNvPr id="122133" name="Group 277">
            <a:extLst>
              <a:ext uri="{FF2B5EF4-FFF2-40B4-BE49-F238E27FC236}">
                <a16:creationId xmlns:a16="http://schemas.microsoft.com/office/drawing/2014/main" id="{68B8D483-6B1E-4605-86A1-F932904EF069}"/>
              </a:ext>
            </a:extLst>
          </p:cNvPr>
          <p:cNvGrpSpPr>
            <a:grpSpLocks/>
          </p:cNvGrpSpPr>
          <p:nvPr/>
        </p:nvGrpSpPr>
        <p:grpSpPr bwMode="auto">
          <a:xfrm rot="1302161">
            <a:off x="923925" y="1252538"/>
            <a:ext cx="1943100" cy="1730375"/>
            <a:chOff x="2504" y="781"/>
            <a:chExt cx="1224" cy="1090"/>
          </a:xfrm>
        </p:grpSpPr>
        <p:grpSp>
          <p:nvGrpSpPr>
            <p:cNvPr id="122134" name="Group 278">
              <a:extLst>
                <a:ext uri="{FF2B5EF4-FFF2-40B4-BE49-F238E27FC236}">
                  <a16:creationId xmlns:a16="http://schemas.microsoft.com/office/drawing/2014/main" id="{2503C83A-B1F8-4F7A-ACB6-836BC3E9A600}"/>
                </a:ext>
              </a:extLst>
            </p:cNvPr>
            <p:cNvGrpSpPr>
              <a:grpSpLocks/>
            </p:cNvGrpSpPr>
            <p:nvPr/>
          </p:nvGrpSpPr>
          <p:grpSpPr bwMode="auto">
            <a:xfrm>
              <a:off x="2504" y="781"/>
              <a:ext cx="1224" cy="1025"/>
              <a:chOff x="1260" y="762"/>
              <a:chExt cx="1264" cy="1058"/>
            </a:xfrm>
          </p:grpSpPr>
          <p:grpSp>
            <p:nvGrpSpPr>
              <p:cNvPr id="122135" name="Group 279">
                <a:extLst>
                  <a:ext uri="{FF2B5EF4-FFF2-40B4-BE49-F238E27FC236}">
                    <a16:creationId xmlns:a16="http://schemas.microsoft.com/office/drawing/2014/main" id="{2D9349B3-06F1-4096-891B-3FAFDBE25BFD}"/>
                  </a:ext>
                </a:extLst>
              </p:cNvPr>
              <p:cNvGrpSpPr>
                <a:grpSpLocks/>
              </p:cNvGrpSpPr>
              <p:nvPr/>
            </p:nvGrpSpPr>
            <p:grpSpPr bwMode="auto">
              <a:xfrm>
                <a:off x="1260" y="762"/>
                <a:ext cx="1264" cy="1058"/>
                <a:chOff x="1260" y="762"/>
                <a:chExt cx="1264" cy="1058"/>
              </a:xfrm>
            </p:grpSpPr>
            <p:grpSp>
              <p:nvGrpSpPr>
                <p:cNvPr id="122136" name="Group 280">
                  <a:extLst>
                    <a:ext uri="{FF2B5EF4-FFF2-40B4-BE49-F238E27FC236}">
                      <a16:creationId xmlns:a16="http://schemas.microsoft.com/office/drawing/2014/main" id="{9C523213-1D7A-48B8-B538-601E06B4E66F}"/>
                    </a:ext>
                  </a:extLst>
                </p:cNvPr>
                <p:cNvGrpSpPr>
                  <a:grpSpLocks/>
                </p:cNvGrpSpPr>
                <p:nvPr/>
              </p:nvGrpSpPr>
              <p:grpSpPr bwMode="auto">
                <a:xfrm>
                  <a:off x="1468" y="982"/>
                  <a:ext cx="707" cy="712"/>
                  <a:chOff x="1468" y="982"/>
                  <a:chExt cx="707" cy="712"/>
                </a:xfrm>
              </p:grpSpPr>
              <p:grpSp>
                <p:nvGrpSpPr>
                  <p:cNvPr id="122137" name="Group 281">
                    <a:extLst>
                      <a:ext uri="{FF2B5EF4-FFF2-40B4-BE49-F238E27FC236}">
                        <a16:creationId xmlns:a16="http://schemas.microsoft.com/office/drawing/2014/main" id="{6D3E4A4F-1B31-4A85-9D42-3319C861CEA6}"/>
                      </a:ext>
                    </a:extLst>
                  </p:cNvPr>
                  <p:cNvGrpSpPr>
                    <a:grpSpLocks/>
                  </p:cNvGrpSpPr>
                  <p:nvPr/>
                </p:nvGrpSpPr>
                <p:grpSpPr bwMode="auto">
                  <a:xfrm>
                    <a:off x="1468" y="982"/>
                    <a:ext cx="707" cy="707"/>
                    <a:chOff x="1468" y="982"/>
                    <a:chExt cx="707" cy="707"/>
                  </a:xfrm>
                </p:grpSpPr>
                <p:sp>
                  <p:nvSpPr>
                    <p:cNvPr id="122138" name="AutoShape 282">
                      <a:extLst>
                        <a:ext uri="{FF2B5EF4-FFF2-40B4-BE49-F238E27FC236}">
                          <a16:creationId xmlns:a16="http://schemas.microsoft.com/office/drawing/2014/main" id="{75A7561A-FEE8-41C1-B10E-C9F30A88DBA0}"/>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139" name="Arc 283">
                      <a:extLst>
                        <a:ext uri="{FF2B5EF4-FFF2-40B4-BE49-F238E27FC236}">
                          <a16:creationId xmlns:a16="http://schemas.microsoft.com/office/drawing/2014/main" id="{064BFA23-68AF-4FB9-9548-C89A6A55D424}"/>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140" name="Text Box 284">
                    <a:extLst>
                      <a:ext uri="{FF2B5EF4-FFF2-40B4-BE49-F238E27FC236}">
                        <a16:creationId xmlns:a16="http://schemas.microsoft.com/office/drawing/2014/main" id="{D9125E19-FDE5-4DA0-A124-C7F1B0E82D06}"/>
                      </a:ext>
                    </a:extLst>
                  </p:cNvPr>
                  <p:cNvSpPr txBox="1">
                    <a:spLocks noChangeArrowheads="1"/>
                  </p:cNvSpPr>
                  <p:nvPr/>
                </p:nvSpPr>
                <p:spPr bwMode="auto">
                  <a:xfrm>
                    <a:off x="1622" y="1516"/>
                    <a:ext cx="292" cy="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2141" name="Text Box 285">
                  <a:extLst>
                    <a:ext uri="{FF2B5EF4-FFF2-40B4-BE49-F238E27FC236}">
                      <a16:creationId xmlns:a16="http://schemas.microsoft.com/office/drawing/2014/main" id="{3C29CA59-4AF4-47A6-B588-383A4A95EE8D}"/>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2142" name="Text Box 286">
                  <a:extLst>
                    <a:ext uri="{FF2B5EF4-FFF2-40B4-BE49-F238E27FC236}">
                      <a16:creationId xmlns:a16="http://schemas.microsoft.com/office/drawing/2014/main" id="{901BEAB7-6150-4F5E-91C2-ECC7D2A3FCB2}"/>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2143" name="Text Box 287">
                  <a:extLst>
                    <a:ext uri="{FF2B5EF4-FFF2-40B4-BE49-F238E27FC236}">
                      <a16:creationId xmlns:a16="http://schemas.microsoft.com/office/drawing/2014/main" id="{8DBB3DB7-BAEE-46E4-8C89-C67128748194}"/>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2144" name="Group 288">
                <a:extLst>
                  <a:ext uri="{FF2B5EF4-FFF2-40B4-BE49-F238E27FC236}">
                    <a16:creationId xmlns:a16="http://schemas.microsoft.com/office/drawing/2014/main" id="{79EC4998-FA68-4495-9D36-7FB86D9BF3E1}"/>
                  </a:ext>
                </a:extLst>
              </p:cNvPr>
              <p:cNvGrpSpPr>
                <a:grpSpLocks/>
              </p:cNvGrpSpPr>
              <p:nvPr/>
            </p:nvGrpSpPr>
            <p:grpSpPr bwMode="auto">
              <a:xfrm>
                <a:off x="2101" y="1590"/>
                <a:ext cx="73" cy="97"/>
                <a:chOff x="2101" y="1590"/>
                <a:chExt cx="73" cy="97"/>
              </a:xfrm>
            </p:grpSpPr>
            <p:sp>
              <p:nvSpPr>
                <p:cNvPr id="122145" name="Line 289">
                  <a:extLst>
                    <a:ext uri="{FF2B5EF4-FFF2-40B4-BE49-F238E27FC236}">
                      <a16:creationId xmlns:a16="http://schemas.microsoft.com/office/drawing/2014/main" id="{4891FAB2-1C4C-4497-8E7B-AF6A9505D99C}"/>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146" name="Line 290">
                  <a:extLst>
                    <a:ext uri="{FF2B5EF4-FFF2-40B4-BE49-F238E27FC236}">
                      <a16:creationId xmlns:a16="http://schemas.microsoft.com/office/drawing/2014/main" id="{E99A32B7-3DEC-4CF1-B1C3-39925DB538AE}"/>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2147" name="Group 291">
              <a:extLst>
                <a:ext uri="{FF2B5EF4-FFF2-40B4-BE49-F238E27FC236}">
                  <a16:creationId xmlns:a16="http://schemas.microsoft.com/office/drawing/2014/main" id="{5A18D192-583B-4B3B-9A8B-793FECFB3BC8}"/>
                </a:ext>
              </a:extLst>
            </p:cNvPr>
            <p:cNvGrpSpPr>
              <a:grpSpLocks/>
            </p:cNvGrpSpPr>
            <p:nvPr/>
          </p:nvGrpSpPr>
          <p:grpSpPr bwMode="auto">
            <a:xfrm>
              <a:off x="3018" y="1002"/>
              <a:ext cx="371" cy="684"/>
              <a:chOff x="3221" y="1021"/>
              <a:chExt cx="383" cy="706"/>
            </a:xfrm>
          </p:grpSpPr>
          <p:grpSp>
            <p:nvGrpSpPr>
              <p:cNvPr id="122148" name="Group 292">
                <a:extLst>
                  <a:ext uri="{FF2B5EF4-FFF2-40B4-BE49-F238E27FC236}">
                    <a16:creationId xmlns:a16="http://schemas.microsoft.com/office/drawing/2014/main" id="{E1428F4B-D075-41C9-893D-5764B3141AC2}"/>
                  </a:ext>
                </a:extLst>
              </p:cNvPr>
              <p:cNvGrpSpPr>
                <a:grpSpLocks/>
              </p:cNvGrpSpPr>
              <p:nvPr/>
            </p:nvGrpSpPr>
            <p:grpSpPr bwMode="auto">
              <a:xfrm>
                <a:off x="3221" y="1021"/>
                <a:ext cx="383" cy="706"/>
                <a:chOff x="3221" y="1021"/>
                <a:chExt cx="383" cy="706"/>
              </a:xfrm>
            </p:grpSpPr>
            <p:grpSp>
              <p:nvGrpSpPr>
                <p:cNvPr id="122149" name="Group 293">
                  <a:extLst>
                    <a:ext uri="{FF2B5EF4-FFF2-40B4-BE49-F238E27FC236}">
                      <a16:creationId xmlns:a16="http://schemas.microsoft.com/office/drawing/2014/main" id="{3B9E9E50-4CDD-40EB-998E-E675244C20EE}"/>
                    </a:ext>
                  </a:extLst>
                </p:cNvPr>
                <p:cNvGrpSpPr>
                  <a:grpSpLocks/>
                </p:cNvGrpSpPr>
                <p:nvPr/>
              </p:nvGrpSpPr>
              <p:grpSpPr bwMode="auto">
                <a:xfrm>
                  <a:off x="3221" y="1021"/>
                  <a:ext cx="383" cy="706"/>
                  <a:chOff x="3221" y="1021"/>
                  <a:chExt cx="383" cy="706"/>
                </a:xfrm>
              </p:grpSpPr>
              <p:sp>
                <p:nvSpPr>
                  <p:cNvPr id="122150" name="AutoShape 294">
                    <a:extLst>
                      <a:ext uri="{FF2B5EF4-FFF2-40B4-BE49-F238E27FC236}">
                        <a16:creationId xmlns:a16="http://schemas.microsoft.com/office/drawing/2014/main" id="{113D41F9-67E9-4CAA-A011-761DDEA1FBAA}"/>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u="none">
                      <a:solidFill>
                        <a:srgbClr val="FF0000"/>
                      </a:solidFill>
                      <a:latin typeface="Times New Roman" panose="02020603050405020304" pitchFamily="18" charset="0"/>
                    </a:endParaRPr>
                  </a:p>
                </p:txBody>
              </p:sp>
              <p:sp>
                <p:nvSpPr>
                  <p:cNvPr id="122151" name="Arc 295">
                    <a:extLst>
                      <a:ext uri="{FF2B5EF4-FFF2-40B4-BE49-F238E27FC236}">
                        <a16:creationId xmlns:a16="http://schemas.microsoft.com/office/drawing/2014/main" id="{BF21707A-4072-4CFD-B675-E7FEA85A151E}"/>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152" name="Text Box 296">
                  <a:extLst>
                    <a:ext uri="{FF2B5EF4-FFF2-40B4-BE49-F238E27FC236}">
                      <a16:creationId xmlns:a16="http://schemas.microsoft.com/office/drawing/2014/main" id="{142947B1-0FEB-4037-90F7-DF09281D3D69}"/>
                    </a:ext>
                  </a:extLst>
                </p:cNvPr>
                <p:cNvSpPr txBox="1">
                  <a:spLocks noChangeArrowheads="1"/>
                </p:cNvSpPr>
                <p:nvPr/>
              </p:nvSpPr>
              <p:spPr bwMode="auto">
                <a:xfrm>
                  <a:off x="3310" y="1540"/>
                  <a:ext cx="291" cy="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grpSp>
            <p:nvGrpSpPr>
              <p:cNvPr id="122153" name="Group 297">
                <a:extLst>
                  <a:ext uri="{FF2B5EF4-FFF2-40B4-BE49-F238E27FC236}">
                    <a16:creationId xmlns:a16="http://schemas.microsoft.com/office/drawing/2014/main" id="{09B2CD0D-6469-4CC3-8FF1-E28968DAB6EE}"/>
                  </a:ext>
                </a:extLst>
              </p:cNvPr>
              <p:cNvGrpSpPr>
                <a:grpSpLocks/>
              </p:cNvGrpSpPr>
              <p:nvPr/>
            </p:nvGrpSpPr>
            <p:grpSpPr bwMode="auto">
              <a:xfrm>
                <a:off x="3520" y="1622"/>
                <a:ext cx="73" cy="97"/>
                <a:chOff x="2101" y="1590"/>
                <a:chExt cx="73" cy="97"/>
              </a:xfrm>
            </p:grpSpPr>
            <p:sp>
              <p:nvSpPr>
                <p:cNvPr id="122154" name="Line 298">
                  <a:extLst>
                    <a:ext uri="{FF2B5EF4-FFF2-40B4-BE49-F238E27FC236}">
                      <a16:creationId xmlns:a16="http://schemas.microsoft.com/office/drawing/2014/main" id="{34ED8F0A-825B-4263-A972-C02F1AFACBEE}"/>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155" name="Line 299">
                  <a:extLst>
                    <a:ext uri="{FF2B5EF4-FFF2-40B4-BE49-F238E27FC236}">
                      <a16:creationId xmlns:a16="http://schemas.microsoft.com/office/drawing/2014/main" id="{B7FAC9C8-E0BC-44BD-B98C-13D334304DF2}"/>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sp>
          <p:nvSpPr>
            <p:cNvPr id="122156" name="Text Box 300">
              <a:extLst>
                <a:ext uri="{FF2B5EF4-FFF2-40B4-BE49-F238E27FC236}">
                  <a16:creationId xmlns:a16="http://schemas.microsoft.com/office/drawing/2014/main" id="{24CF5ACB-6036-4BDF-94CF-8BE90B597A3B}"/>
                </a:ext>
              </a:extLst>
            </p:cNvPr>
            <p:cNvSpPr txBox="1">
              <a:spLocks noChangeArrowheads="1"/>
            </p:cNvSpPr>
            <p:nvPr/>
          </p:nvSpPr>
          <p:spPr bwMode="auto">
            <a:xfrm>
              <a:off x="2927" y="1659"/>
              <a:ext cx="37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nvGrpSpPr>
          <p:cNvPr id="122157" name="Group 301">
            <a:extLst>
              <a:ext uri="{FF2B5EF4-FFF2-40B4-BE49-F238E27FC236}">
                <a16:creationId xmlns:a16="http://schemas.microsoft.com/office/drawing/2014/main" id="{709F1BD3-EF0B-47DA-9506-D3B2B029980A}"/>
              </a:ext>
            </a:extLst>
          </p:cNvPr>
          <p:cNvGrpSpPr>
            <a:grpSpLocks/>
          </p:cNvGrpSpPr>
          <p:nvPr/>
        </p:nvGrpSpPr>
        <p:grpSpPr bwMode="auto">
          <a:xfrm rot="1623365">
            <a:off x="1371600" y="423863"/>
            <a:ext cx="1943100" cy="1730375"/>
            <a:chOff x="2504" y="781"/>
            <a:chExt cx="1224" cy="1090"/>
          </a:xfrm>
        </p:grpSpPr>
        <p:grpSp>
          <p:nvGrpSpPr>
            <p:cNvPr id="122158" name="Group 302">
              <a:extLst>
                <a:ext uri="{FF2B5EF4-FFF2-40B4-BE49-F238E27FC236}">
                  <a16:creationId xmlns:a16="http://schemas.microsoft.com/office/drawing/2014/main" id="{38384619-BC0E-473B-AD92-35D3CD7A5D7B}"/>
                </a:ext>
              </a:extLst>
            </p:cNvPr>
            <p:cNvGrpSpPr>
              <a:grpSpLocks/>
            </p:cNvGrpSpPr>
            <p:nvPr/>
          </p:nvGrpSpPr>
          <p:grpSpPr bwMode="auto">
            <a:xfrm>
              <a:off x="2504" y="781"/>
              <a:ext cx="1224" cy="1025"/>
              <a:chOff x="1260" y="762"/>
              <a:chExt cx="1264" cy="1058"/>
            </a:xfrm>
          </p:grpSpPr>
          <p:grpSp>
            <p:nvGrpSpPr>
              <p:cNvPr id="122159" name="Group 303">
                <a:extLst>
                  <a:ext uri="{FF2B5EF4-FFF2-40B4-BE49-F238E27FC236}">
                    <a16:creationId xmlns:a16="http://schemas.microsoft.com/office/drawing/2014/main" id="{4F02E5D3-BA11-4F26-BCC9-063A87F579E9}"/>
                  </a:ext>
                </a:extLst>
              </p:cNvPr>
              <p:cNvGrpSpPr>
                <a:grpSpLocks/>
              </p:cNvGrpSpPr>
              <p:nvPr/>
            </p:nvGrpSpPr>
            <p:grpSpPr bwMode="auto">
              <a:xfrm>
                <a:off x="1260" y="762"/>
                <a:ext cx="1264" cy="1058"/>
                <a:chOff x="1260" y="762"/>
                <a:chExt cx="1264" cy="1058"/>
              </a:xfrm>
            </p:grpSpPr>
            <p:grpSp>
              <p:nvGrpSpPr>
                <p:cNvPr id="122160" name="Group 304">
                  <a:extLst>
                    <a:ext uri="{FF2B5EF4-FFF2-40B4-BE49-F238E27FC236}">
                      <a16:creationId xmlns:a16="http://schemas.microsoft.com/office/drawing/2014/main" id="{4B672539-C2D6-4284-B92E-A0F36F5C89E2}"/>
                    </a:ext>
                  </a:extLst>
                </p:cNvPr>
                <p:cNvGrpSpPr>
                  <a:grpSpLocks/>
                </p:cNvGrpSpPr>
                <p:nvPr/>
              </p:nvGrpSpPr>
              <p:grpSpPr bwMode="auto">
                <a:xfrm>
                  <a:off x="1468" y="982"/>
                  <a:ext cx="707" cy="712"/>
                  <a:chOff x="1468" y="982"/>
                  <a:chExt cx="707" cy="712"/>
                </a:xfrm>
              </p:grpSpPr>
              <p:grpSp>
                <p:nvGrpSpPr>
                  <p:cNvPr id="122161" name="Group 305">
                    <a:extLst>
                      <a:ext uri="{FF2B5EF4-FFF2-40B4-BE49-F238E27FC236}">
                        <a16:creationId xmlns:a16="http://schemas.microsoft.com/office/drawing/2014/main" id="{4FF66790-6477-474F-A08E-B4BBCF0EEEC1}"/>
                      </a:ext>
                    </a:extLst>
                  </p:cNvPr>
                  <p:cNvGrpSpPr>
                    <a:grpSpLocks/>
                  </p:cNvGrpSpPr>
                  <p:nvPr/>
                </p:nvGrpSpPr>
                <p:grpSpPr bwMode="auto">
                  <a:xfrm>
                    <a:off x="1468" y="982"/>
                    <a:ext cx="707" cy="707"/>
                    <a:chOff x="1468" y="982"/>
                    <a:chExt cx="707" cy="707"/>
                  </a:xfrm>
                </p:grpSpPr>
                <p:sp>
                  <p:nvSpPr>
                    <p:cNvPr id="122162" name="AutoShape 306">
                      <a:extLst>
                        <a:ext uri="{FF2B5EF4-FFF2-40B4-BE49-F238E27FC236}">
                          <a16:creationId xmlns:a16="http://schemas.microsoft.com/office/drawing/2014/main" id="{CEB9C1CD-F2E9-45ED-8467-F9F3BC13595F}"/>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163" name="Arc 307">
                      <a:extLst>
                        <a:ext uri="{FF2B5EF4-FFF2-40B4-BE49-F238E27FC236}">
                          <a16:creationId xmlns:a16="http://schemas.microsoft.com/office/drawing/2014/main" id="{D95F6FBB-E098-4E7A-B5CC-3170CDBA99C4}"/>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164" name="Text Box 308">
                    <a:extLst>
                      <a:ext uri="{FF2B5EF4-FFF2-40B4-BE49-F238E27FC236}">
                        <a16:creationId xmlns:a16="http://schemas.microsoft.com/office/drawing/2014/main" id="{F72CB1CF-E594-4747-A992-91149FC826C7}"/>
                      </a:ext>
                    </a:extLst>
                  </p:cNvPr>
                  <p:cNvSpPr txBox="1">
                    <a:spLocks noChangeArrowheads="1"/>
                  </p:cNvSpPr>
                  <p:nvPr/>
                </p:nvSpPr>
                <p:spPr bwMode="auto">
                  <a:xfrm>
                    <a:off x="1622" y="1516"/>
                    <a:ext cx="292" cy="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2165" name="Text Box 309">
                  <a:extLst>
                    <a:ext uri="{FF2B5EF4-FFF2-40B4-BE49-F238E27FC236}">
                      <a16:creationId xmlns:a16="http://schemas.microsoft.com/office/drawing/2014/main" id="{A54A4CE6-B7A6-448F-8B21-70615738B118}"/>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2166" name="Text Box 310">
                  <a:extLst>
                    <a:ext uri="{FF2B5EF4-FFF2-40B4-BE49-F238E27FC236}">
                      <a16:creationId xmlns:a16="http://schemas.microsoft.com/office/drawing/2014/main" id="{7F6F081A-BE33-499D-8D45-2B9B2E34854E}"/>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2167" name="Text Box 311">
                  <a:extLst>
                    <a:ext uri="{FF2B5EF4-FFF2-40B4-BE49-F238E27FC236}">
                      <a16:creationId xmlns:a16="http://schemas.microsoft.com/office/drawing/2014/main" id="{CE4A6357-B65A-40FF-B089-4C052D493890}"/>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2168" name="Group 312">
                <a:extLst>
                  <a:ext uri="{FF2B5EF4-FFF2-40B4-BE49-F238E27FC236}">
                    <a16:creationId xmlns:a16="http://schemas.microsoft.com/office/drawing/2014/main" id="{71F650E6-9C37-4A6F-B216-D5FE11986F98}"/>
                  </a:ext>
                </a:extLst>
              </p:cNvPr>
              <p:cNvGrpSpPr>
                <a:grpSpLocks/>
              </p:cNvGrpSpPr>
              <p:nvPr/>
            </p:nvGrpSpPr>
            <p:grpSpPr bwMode="auto">
              <a:xfrm>
                <a:off x="2101" y="1590"/>
                <a:ext cx="73" cy="97"/>
                <a:chOff x="2101" y="1590"/>
                <a:chExt cx="73" cy="97"/>
              </a:xfrm>
            </p:grpSpPr>
            <p:sp>
              <p:nvSpPr>
                <p:cNvPr id="122169" name="Line 313">
                  <a:extLst>
                    <a:ext uri="{FF2B5EF4-FFF2-40B4-BE49-F238E27FC236}">
                      <a16:creationId xmlns:a16="http://schemas.microsoft.com/office/drawing/2014/main" id="{60036342-8DA9-4B82-9485-AB67E74CE0C5}"/>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170" name="Line 314">
                  <a:extLst>
                    <a:ext uri="{FF2B5EF4-FFF2-40B4-BE49-F238E27FC236}">
                      <a16:creationId xmlns:a16="http://schemas.microsoft.com/office/drawing/2014/main" id="{B9ABA61C-0105-4176-80B6-7FE49477BCB9}"/>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2171" name="Group 315">
              <a:extLst>
                <a:ext uri="{FF2B5EF4-FFF2-40B4-BE49-F238E27FC236}">
                  <a16:creationId xmlns:a16="http://schemas.microsoft.com/office/drawing/2014/main" id="{C3CBAFAC-170E-4808-A5D5-C9BB3FF9622E}"/>
                </a:ext>
              </a:extLst>
            </p:cNvPr>
            <p:cNvGrpSpPr>
              <a:grpSpLocks/>
            </p:cNvGrpSpPr>
            <p:nvPr/>
          </p:nvGrpSpPr>
          <p:grpSpPr bwMode="auto">
            <a:xfrm>
              <a:off x="3018" y="1002"/>
              <a:ext cx="371" cy="684"/>
              <a:chOff x="3221" y="1021"/>
              <a:chExt cx="383" cy="706"/>
            </a:xfrm>
          </p:grpSpPr>
          <p:grpSp>
            <p:nvGrpSpPr>
              <p:cNvPr id="122172" name="Group 316">
                <a:extLst>
                  <a:ext uri="{FF2B5EF4-FFF2-40B4-BE49-F238E27FC236}">
                    <a16:creationId xmlns:a16="http://schemas.microsoft.com/office/drawing/2014/main" id="{0EF27E51-9024-4682-9B1A-E1843BC49E38}"/>
                  </a:ext>
                </a:extLst>
              </p:cNvPr>
              <p:cNvGrpSpPr>
                <a:grpSpLocks/>
              </p:cNvGrpSpPr>
              <p:nvPr/>
            </p:nvGrpSpPr>
            <p:grpSpPr bwMode="auto">
              <a:xfrm>
                <a:off x="3221" y="1021"/>
                <a:ext cx="383" cy="706"/>
                <a:chOff x="3221" y="1021"/>
                <a:chExt cx="383" cy="706"/>
              </a:xfrm>
            </p:grpSpPr>
            <p:grpSp>
              <p:nvGrpSpPr>
                <p:cNvPr id="122173" name="Group 317">
                  <a:extLst>
                    <a:ext uri="{FF2B5EF4-FFF2-40B4-BE49-F238E27FC236}">
                      <a16:creationId xmlns:a16="http://schemas.microsoft.com/office/drawing/2014/main" id="{17E6E4FC-2CBF-4EC5-96FD-ECD3674999B7}"/>
                    </a:ext>
                  </a:extLst>
                </p:cNvPr>
                <p:cNvGrpSpPr>
                  <a:grpSpLocks/>
                </p:cNvGrpSpPr>
                <p:nvPr/>
              </p:nvGrpSpPr>
              <p:grpSpPr bwMode="auto">
                <a:xfrm>
                  <a:off x="3221" y="1021"/>
                  <a:ext cx="383" cy="706"/>
                  <a:chOff x="3221" y="1021"/>
                  <a:chExt cx="383" cy="706"/>
                </a:xfrm>
              </p:grpSpPr>
              <p:sp>
                <p:nvSpPr>
                  <p:cNvPr id="122174" name="AutoShape 318">
                    <a:extLst>
                      <a:ext uri="{FF2B5EF4-FFF2-40B4-BE49-F238E27FC236}">
                        <a16:creationId xmlns:a16="http://schemas.microsoft.com/office/drawing/2014/main" id="{A96C3948-173A-43C8-B3AD-A33E706C985A}"/>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u="none">
                      <a:solidFill>
                        <a:srgbClr val="FF0000"/>
                      </a:solidFill>
                      <a:latin typeface="Times New Roman" panose="02020603050405020304" pitchFamily="18" charset="0"/>
                    </a:endParaRPr>
                  </a:p>
                </p:txBody>
              </p:sp>
              <p:sp>
                <p:nvSpPr>
                  <p:cNvPr id="122175" name="Arc 319">
                    <a:extLst>
                      <a:ext uri="{FF2B5EF4-FFF2-40B4-BE49-F238E27FC236}">
                        <a16:creationId xmlns:a16="http://schemas.microsoft.com/office/drawing/2014/main" id="{549B7787-31EB-4D3D-B432-5C037958EF67}"/>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176" name="Text Box 320">
                  <a:extLst>
                    <a:ext uri="{FF2B5EF4-FFF2-40B4-BE49-F238E27FC236}">
                      <a16:creationId xmlns:a16="http://schemas.microsoft.com/office/drawing/2014/main" id="{41038F0B-393F-48C8-8B8C-FD7A2950F5AA}"/>
                    </a:ext>
                  </a:extLst>
                </p:cNvPr>
                <p:cNvSpPr txBox="1">
                  <a:spLocks noChangeArrowheads="1"/>
                </p:cNvSpPr>
                <p:nvPr/>
              </p:nvSpPr>
              <p:spPr bwMode="auto">
                <a:xfrm>
                  <a:off x="3310" y="1540"/>
                  <a:ext cx="291" cy="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grpSp>
            <p:nvGrpSpPr>
              <p:cNvPr id="122177" name="Group 321">
                <a:extLst>
                  <a:ext uri="{FF2B5EF4-FFF2-40B4-BE49-F238E27FC236}">
                    <a16:creationId xmlns:a16="http://schemas.microsoft.com/office/drawing/2014/main" id="{49A813F1-BFA3-42F1-9644-9DAD6B4722CA}"/>
                  </a:ext>
                </a:extLst>
              </p:cNvPr>
              <p:cNvGrpSpPr>
                <a:grpSpLocks/>
              </p:cNvGrpSpPr>
              <p:nvPr/>
            </p:nvGrpSpPr>
            <p:grpSpPr bwMode="auto">
              <a:xfrm>
                <a:off x="3520" y="1622"/>
                <a:ext cx="73" cy="97"/>
                <a:chOff x="2101" y="1590"/>
                <a:chExt cx="73" cy="97"/>
              </a:xfrm>
            </p:grpSpPr>
            <p:sp>
              <p:nvSpPr>
                <p:cNvPr id="122178" name="Line 322">
                  <a:extLst>
                    <a:ext uri="{FF2B5EF4-FFF2-40B4-BE49-F238E27FC236}">
                      <a16:creationId xmlns:a16="http://schemas.microsoft.com/office/drawing/2014/main" id="{A1D7F599-D1B9-433C-8106-1A02868D259F}"/>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179" name="Line 323">
                  <a:extLst>
                    <a:ext uri="{FF2B5EF4-FFF2-40B4-BE49-F238E27FC236}">
                      <a16:creationId xmlns:a16="http://schemas.microsoft.com/office/drawing/2014/main" id="{F2715F40-DDD4-494E-8D72-EC3EDB4E4B65}"/>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sp>
          <p:nvSpPr>
            <p:cNvPr id="122180" name="Text Box 324">
              <a:extLst>
                <a:ext uri="{FF2B5EF4-FFF2-40B4-BE49-F238E27FC236}">
                  <a16:creationId xmlns:a16="http://schemas.microsoft.com/office/drawing/2014/main" id="{F6F8A22C-E739-471F-AD95-6DDB2FDF3D8A}"/>
                </a:ext>
              </a:extLst>
            </p:cNvPr>
            <p:cNvSpPr txBox="1">
              <a:spLocks noChangeArrowheads="1"/>
            </p:cNvSpPr>
            <p:nvPr/>
          </p:nvSpPr>
          <p:spPr bwMode="auto">
            <a:xfrm>
              <a:off x="2927" y="1659"/>
              <a:ext cx="37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nvGrpSpPr>
          <p:cNvPr id="122181" name="Group 325">
            <a:extLst>
              <a:ext uri="{FF2B5EF4-FFF2-40B4-BE49-F238E27FC236}">
                <a16:creationId xmlns:a16="http://schemas.microsoft.com/office/drawing/2014/main" id="{EEA57057-60EE-48D5-827A-F5E3C3919F10}"/>
              </a:ext>
            </a:extLst>
          </p:cNvPr>
          <p:cNvGrpSpPr>
            <a:grpSpLocks/>
          </p:cNvGrpSpPr>
          <p:nvPr/>
        </p:nvGrpSpPr>
        <p:grpSpPr bwMode="auto">
          <a:xfrm rot="3086809">
            <a:off x="1905000" y="-47625"/>
            <a:ext cx="1943101" cy="1730375"/>
            <a:chOff x="2504" y="781"/>
            <a:chExt cx="1224" cy="1090"/>
          </a:xfrm>
        </p:grpSpPr>
        <p:grpSp>
          <p:nvGrpSpPr>
            <p:cNvPr id="122182" name="Group 326">
              <a:extLst>
                <a:ext uri="{FF2B5EF4-FFF2-40B4-BE49-F238E27FC236}">
                  <a16:creationId xmlns:a16="http://schemas.microsoft.com/office/drawing/2014/main" id="{36DD2D37-3A25-4D0A-B58A-1ECCA5B829C6}"/>
                </a:ext>
              </a:extLst>
            </p:cNvPr>
            <p:cNvGrpSpPr>
              <a:grpSpLocks/>
            </p:cNvGrpSpPr>
            <p:nvPr/>
          </p:nvGrpSpPr>
          <p:grpSpPr bwMode="auto">
            <a:xfrm>
              <a:off x="2504" y="781"/>
              <a:ext cx="1224" cy="1025"/>
              <a:chOff x="1260" y="762"/>
              <a:chExt cx="1264" cy="1058"/>
            </a:xfrm>
          </p:grpSpPr>
          <p:grpSp>
            <p:nvGrpSpPr>
              <p:cNvPr id="122183" name="Group 327">
                <a:extLst>
                  <a:ext uri="{FF2B5EF4-FFF2-40B4-BE49-F238E27FC236}">
                    <a16:creationId xmlns:a16="http://schemas.microsoft.com/office/drawing/2014/main" id="{858975CF-C4BE-458B-A598-7E1DE542DD32}"/>
                  </a:ext>
                </a:extLst>
              </p:cNvPr>
              <p:cNvGrpSpPr>
                <a:grpSpLocks/>
              </p:cNvGrpSpPr>
              <p:nvPr/>
            </p:nvGrpSpPr>
            <p:grpSpPr bwMode="auto">
              <a:xfrm>
                <a:off x="1260" y="762"/>
                <a:ext cx="1264" cy="1058"/>
                <a:chOff x="1260" y="762"/>
                <a:chExt cx="1264" cy="1058"/>
              </a:xfrm>
            </p:grpSpPr>
            <p:grpSp>
              <p:nvGrpSpPr>
                <p:cNvPr id="122184" name="Group 328">
                  <a:extLst>
                    <a:ext uri="{FF2B5EF4-FFF2-40B4-BE49-F238E27FC236}">
                      <a16:creationId xmlns:a16="http://schemas.microsoft.com/office/drawing/2014/main" id="{E746E1C8-DD19-4768-9B24-8AD7417DADF5}"/>
                    </a:ext>
                  </a:extLst>
                </p:cNvPr>
                <p:cNvGrpSpPr>
                  <a:grpSpLocks/>
                </p:cNvGrpSpPr>
                <p:nvPr/>
              </p:nvGrpSpPr>
              <p:grpSpPr bwMode="auto">
                <a:xfrm>
                  <a:off x="1468" y="982"/>
                  <a:ext cx="707" cy="712"/>
                  <a:chOff x="1468" y="982"/>
                  <a:chExt cx="707" cy="712"/>
                </a:xfrm>
              </p:grpSpPr>
              <p:grpSp>
                <p:nvGrpSpPr>
                  <p:cNvPr id="122185" name="Group 329">
                    <a:extLst>
                      <a:ext uri="{FF2B5EF4-FFF2-40B4-BE49-F238E27FC236}">
                        <a16:creationId xmlns:a16="http://schemas.microsoft.com/office/drawing/2014/main" id="{1390B364-B68E-48E5-A660-2F7B577E5305}"/>
                      </a:ext>
                    </a:extLst>
                  </p:cNvPr>
                  <p:cNvGrpSpPr>
                    <a:grpSpLocks/>
                  </p:cNvGrpSpPr>
                  <p:nvPr/>
                </p:nvGrpSpPr>
                <p:grpSpPr bwMode="auto">
                  <a:xfrm>
                    <a:off x="1468" y="982"/>
                    <a:ext cx="707" cy="707"/>
                    <a:chOff x="1468" y="982"/>
                    <a:chExt cx="707" cy="707"/>
                  </a:xfrm>
                </p:grpSpPr>
                <p:sp>
                  <p:nvSpPr>
                    <p:cNvPr id="122186" name="AutoShape 330">
                      <a:extLst>
                        <a:ext uri="{FF2B5EF4-FFF2-40B4-BE49-F238E27FC236}">
                          <a16:creationId xmlns:a16="http://schemas.microsoft.com/office/drawing/2014/main" id="{1B7EFF04-1FD0-43BD-9333-78352FC97D2E}"/>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187" name="Arc 331">
                      <a:extLst>
                        <a:ext uri="{FF2B5EF4-FFF2-40B4-BE49-F238E27FC236}">
                          <a16:creationId xmlns:a16="http://schemas.microsoft.com/office/drawing/2014/main" id="{233723E2-04EB-4E84-BC36-2E39BC39A93A}"/>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188" name="Text Box 332">
                    <a:extLst>
                      <a:ext uri="{FF2B5EF4-FFF2-40B4-BE49-F238E27FC236}">
                        <a16:creationId xmlns:a16="http://schemas.microsoft.com/office/drawing/2014/main" id="{7CD9978A-E4D8-41EF-8230-A9DF80F6CD27}"/>
                      </a:ext>
                    </a:extLst>
                  </p:cNvPr>
                  <p:cNvSpPr txBox="1">
                    <a:spLocks noChangeArrowheads="1"/>
                  </p:cNvSpPr>
                  <p:nvPr/>
                </p:nvSpPr>
                <p:spPr bwMode="auto">
                  <a:xfrm>
                    <a:off x="1622" y="1516"/>
                    <a:ext cx="292" cy="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2189" name="Text Box 333">
                  <a:extLst>
                    <a:ext uri="{FF2B5EF4-FFF2-40B4-BE49-F238E27FC236}">
                      <a16:creationId xmlns:a16="http://schemas.microsoft.com/office/drawing/2014/main" id="{148A894D-2037-4EBB-BC11-813948627610}"/>
                    </a:ext>
                  </a:extLst>
                </p:cNvPr>
                <p:cNvSpPr txBox="1">
                  <a:spLocks noChangeArrowheads="1"/>
                </p:cNvSpPr>
                <p:nvPr/>
              </p:nvSpPr>
              <p:spPr bwMode="auto">
                <a:xfrm>
                  <a:off x="2151" y="1582"/>
                  <a:ext cx="37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2190" name="Text Box 334">
                  <a:extLst>
                    <a:ext uri="{FF2B5EF4-FFF2-40B4-BE49-F238E27FC236}">
                      <a16:creationId xmlns:a16="http://schemas.microsoft.com/office/drawing/2014/main" id="{698583D1-91DC-4EEF-9495-A18CED682220}"/>
                    </a:ext>
                  </a:extLst>
                </p:cNvPr>
                <p:cNvSpPr txBox="1">
                  <a:spLocks noChangeArrowheads="1"/>
                </p:cNvSpPr>
                <p:nvPr/>
              </p:nvSpPr>
              <p:spPr bwMode="auto">
                <a:xfrm>
                  <a:off x="2085" y="762"/>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2191" name="Text Box 335">
                  <a:extLst>
                    <a:ext uri="{FF2B5EF4-FFF2-40B4-BE49-F238E27FC236}">
                      <a16:creationId xmlns:a16="http://schemas.microsoft.com/office/drawing/2014/main" id="{AE41A379-60AB-4ECB-A130-4619C42A2473}"/>
                    </a:ext>
                  </a:extLst>
                </p:cNvPr>
                <p:cNvSpPr txBox="1">
                  <a:spLocks noChangeArrowheads="1"/>
                </p:cNvSpPr>
                <p:nvPr/>
              </p:nvSpPr>
              <p:spPr bwMode="auto">
                <a:xfrm>
                  <a:off x="1260" y="1580"/>
                  <a:ext cx="251"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grpSp>
            <p:nvGrpSpPr>
              <p:cNvPr id="122192" name="Group 336">
                <a:extLst>
                  <a:ext uri="{FF2B5EF4-FFF2-40B4-BE49-F238E27FC236}">
                    <a16:creationId xmlns:a16="http://schemas.microsoft.com/office/drawing/2014/main" id="{45C30EF2-730D-44E1-BD45-AA95109FB1CF}"/>
                  </a:ext>
                </a:extLst>
              </p:cNvPr>
              <p:cNvGrpSpPr>
                <a:grpSpLocks/>
              </p:cNvGrpSpPr>
              <p:nvPr/>
            </p:nvGrpSpPr>
            <p:grpSpPr bwMode="auto">
              <a:xfrm>
                <a:off x="2101" y="1590"/>
                <a:ext cx="73" cy="97"/>
                <a:chOff x="2101" y="1590"/>
                <a:chExt cx="73" cy="97"/>
              </a:xfrm>
            </p:grpSpPr>
            <p:sp>
              <p:nvSpPr>
                <p:cNvPr id="122193" name="Line 337">
                  <a:extLst>
                    <a:ext uri="{FF2B5EF4-FFF2-40B4-BE49-F238E27FC236}">
                      <a16:creationId xmlns:a16="http://schemas.microsoft.com/office/drawing/2014/main" id="{E992E823-7ADD-4592-8B32-1922AAB441DE}"/>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194" name="Line 338">
                  <a:extLst>
                    <a:ext uri="{FF2B5EF4-FFF2-40B4-BE49-F238E27FC236}">
                      <a16:creationId xmlns:a16="http://schemas.microsoft.com/office/drawing/2014/main" id="{9891F8AE-FFD6-4B35-820E-7C82E061A804}"/>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2195" name="Group 339">
              <a:extLst>
                <a:ext uri="{FF2B5EF4-FFF2-40B4-BE49-F238E27FC236}">
                  <a16:creationId xmlns:a16="http://schemas.microsoft.com/office/drawing/2014/main" id="{543ED915-EB64-43A0-9F9D-BDC05CF59CB5}"/>
                </a:ext>
              </a:extLst>
            </p:cNvPr>
            <p:cNvGrpSpPr>
              <a:grpSpLocks/>
            </p:cNvGrpSpPr>
            <p:nvPr/>
          </p:nvGrpSpPr>
          <p:grpSpPr bwMode="auto">
            <a:xfrm>
              <a:off x="3018" y="1002"/>
              <a:ext cx="371" cy="684"/>
              <a:chOff x="3221" y="1021"/>
              <a:chExt cx="383" cy="706"/>
            </a:xfrm>
          </p:grpSpPr>
          <p:grpSp>
            <p:nvGrpSpPr>
              <p:cNvPr id="122196" name="Group 340">
                <a:extLst>
                  <a:ext uri="{FF2B5EF4-FFF2-40B4-BE49-F238E27FC236}">
                    <a16:creationId xmlns:a16="http://schemas.microsoft.com/office/drawing/2014/main" id="{CD5DB6ED-91EF-4A26-9E6A-937B41155CE6}"/>
                  </a:ext>
                </a:extLst>
              </p:cNvPr>
              <p:cNvGrpSpPr>
                <a:grpSpLocks/>
              </p:cNvGrpSpPr>
              <p:nvPr/>
            </p:nvGrpSpPr>
            <p:grpSpPr bwMode="auto">
              <a:xfrm>
                <a:off x="3221" y="1021"/>
                <a:ext cx="383" cy="706"/>
                <a:chOff x="3221" y="1021"/>
                <a:chExt cx="383" cy="706"/>
              </a:xfrm>
            </p:grpSpPr>
            <p:grpSp>
              <p:nvGrpSpPr>
                <p:cNvPr id="122197" name="Group 341">
                  <a:extLst>
                    <a:ext uri="{FF2B5EF4-FFF2-40B4-BE49-F238E27FC236}">
                      <a16:creationId xmlns:a16="http://schemas.microsoft.com/office/drawing/2014/main" id="{55EF5267-9F93-4167-9D8C-BD3F32DC9E2A}"/>
                    </a:ext>
                  </a:extLst>
                </p:cNvPr>
                <p:cNvGrpSpPr>
                  <a:grpSpLocks/>
                </p:cNvGrpSpPr>
                <p:nvPr/>
              </p:nvGrpSpPr>
              <p:grpSpPr bwMode="auto">
                <a:xfrm>
                  <a:off x="3221" y="1021"/>
                  <a:ext cx="383" cy="706"/>
                  <a:chOff x="3221" y="1021"/>
                  <a:chExt cx="383" cy="706"/>
                </a:xfrm>
              </p:grpSpPr>
              <p:sp>
                <p:nvSpPr>
                  <p:cNvPr id="122198" name="AutoShape 342">
                    <a:extLst>
                      <a:ext uri="{FF2B5EF4-FFF2-40B4-BE49-F238E27FC236}">
                        <a16:creationId xmlns:a16="http://schemas.microsoft.com/office/drawing/2014/main" id="{8769915F-95EF-420D-AFDC-F5B550A60A65}"/>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199" name="Arc 343">
                    <a:extLst>
                      <a:ext uri="{FF2B5EF4-FFF2-40B4-BE49-F238E27FC236}">
                        <a16:creationId xmlns:a16="http://schemas.microsoft.com/office/drawing/2014/main" id="{0F511D51-0A3D-432F-AD45-2DA5E3D1C4AD}"/>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200" name="Text Box 344">
                  <a:extLst>
                    <a:ext uri="{FF2B5EF4-FFF2-40B4-BE49-F238E27FC236}">
                      <a16:creationId xmlns:a16="http://schemas.microsoft.com/office/drawing/2014/main" id="{1DB760B9-AC80-47A2-B8E9-3FF6F9D5917C}"/>
                    </a:ext>
                  </a:extLst>
                </p:cNvPr>
                <p:cNvSpPr txBox="1">
                  <a:spLocks noChangeArrowheads="1"/>
                </p:cNvSpPr>
                <p:nvPr/>
              </p:nvSpPr>
              <p:spPr bwMode="auto">
                <a:xfrm>
                  <a:off x="3310" y="1540"/>
                  <a:ext cx="291" cy="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grpSp>
            <p:nvGrpSpPr>
              <p:cNvPr id="122201" name="Group 345">
                <a:extLst>
                  <a:ext uri="{FF2B5EF4-FFF2-40B4-BE49-F238E27FC236}">
                    <a16:creationId xmlns:a16="http://schemas.microsoft.com/office/drawing/2014/main" id="{DF5A60F3-2ECA-4FBA-B6BE-3474C8C91FEF}"/>
                  </a:ext>
                </a:extLst>
              </p:cNvPr>
              <p:cNvGrpSpPr>
                <a:grpSpLocks/>
              </p:cNvGrpSpPr>
              <p:nvPr/>
            </p:nvGrpSpPr>
            <p:grpSpPr bwMode="auto">
              <a:xfrm>
                <a:off x="3520" y="1622"/>
                <a:ext cx="73" cy="97"/>
                <a:chOff x="2101" y="1590"/>
                <a:chExt cx="73" cy="97"/>
              </a:xfrm>
            </p:grpSpPr>
            <p:sp>
              <p:nvSpPr>
                <p:cNvPr id="122202" name="Line 346">
                  <a:extLst>
                    <a:ext uri="{FF2B5EF4-FFF2-40B4-BE49-F238E27FC236}">
                      <a16:creationId xmlns:a16="http://schemas.microsoft.com/office/drawing/2014/main" id="{728CFE5D-C4FD-4996-98D3-2DC055CA557F}"/>
                    </a:ext>
                  </a:extLst>
                </p:cNvPr>
                <p:cNvSpPr>
                  <a:spLocks noChangeShapeType="1"/>
                </p:cNvSpPr>
                <p:nvPr/>
              </p:nvSpPr>
              <p:spPr bwMode="auto">
                <a:xfrm>
                  <a:off x="2101" y="1590"/>
                  <a:ext cx="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03" name="Line 347">
                  <a:extLst>
                    <a:ext uri="{FF2B5EF4-FFF2-40B4-BE49-F238E27FC236}">
                      <a16:creationId xmlns:a16="http://schemas.microsoft.com/office/drawing/2014/main" id="{70C79CA2-8FD8-46F1-BBE4-C9BAA8FC3F53}"/>
                    </a:ext>
                  </a:extLst>
                </p:cNvPr>
                <p:cNvSpPr>
                  <a:spLocks noChangeShapeType="1"/>
                </p:cNvSpPr>
                <p:nvPr/>
              </p:nvSpPr>
              <p:spPr bwMode="auto">
                <a:xfrm>
                  <a:off x="2109" y="1590"/>
                  <a:ext cx="0" cy="9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sp>
          <p:nvSpPr>
            <p:cNvPr id="122204" name="Text Box 348">
              <a:extLst>
                <a:ext uri="{FF2B5EF4-FFF2-40B4-BE49-F238E27FC236}">
                  <a16:creationId xmlns:a16="http://schemas.microsoft.com/office/drawing/2014/main" id="{C7731033-3A7E-4985-A302-5C6D6EC7A42B}"/>
                </a:ext>
              </a:extLst>
            </p:cNvPr>
            <p:cNvSpPr txBox="1">
              <a:spLocks noChangeArrowheads="1"/>
            </p:cNvSpPr>
            <p:nvPr/>
          </p:nvSpPr>
          <p:spPr bwMode="auto">
            <a:xfrm>
              <a:off x="2927" y="1659"/>
              <a:ext cx="37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nvGrpSpPr>
          <p:cNvPr id="122205" name="Group 349">
            <a:extLst>
              <a:ext uri="{FF2B5EF4-FFF2-40B4-BE49-F238E27FC236}">
                <a16:creationId xmlns:a16="http://schemas.microsoft.com/office/drawing/2014/main" id="{84266D64-75E7-4273-B024-85B25474B852}"/>
              </a:ext>
            </a:extLst>
          </p:cNvPr>
          <p:cNvGrpSpPr>
            <a:grpSpLocks/>
          </p:cNvGrpSpPr>
          <p:nvPr/>
        </p:nvGrpSpPr>
        <p:grpSpPr bwMode="auto">
          <a:xfrm>
            <a:off x="2830513" y="0"/>
            <a:ext cx="1727200" cy="1598613"/>
            <a:chOff x="3722" y="1776"/>
            <a:chExt cx="1088" cy="1007"/>
          </a:xfrm>
        </p:grpSpPr>
        <p:grpSp>
          <p:nvGrpSpPr>
            <p:cNvPr id="122206" name="Group 350">
              <a:extLst>
                <a:ext uri="{FF2B5EF4-FFF2-40B4-BE49-F238E27FC236}">
                  <a16:creationId xmlns:a16="http://schemas.microsoft.com/office/drawing/2014/main" id="{8A90D09E-20D5-44D7-B264-8602827C7666}"/>
                </a:ext>
              </a:extLst>
            </p:cNvPr>
            <p:cNvGrpSpPr>
              <a:grpSpLocks/>
            </p:cNvGrpSpPr>
            <p:nvPr/>
          </p:nvGrpSpPr>
          <p:grpSpPr bwMode="auto">
            <a:xfrm rot="5400000">
              <a:off x="3911" y="1945"/>
              <a:ext cx="684" cy="694"/>
              <a:chOff x="1468" y="982"/>
              <a:chExt cx="707" cy="716"/>
            </a:xfrm>
          </p:grpSpPr>
          <p:grpSp>
            <p:nvGrpSpPr>
              <p:cNvPr id="122207" name="Group 351">
                <a:extLst>
                  <a:ext uri="{FF2B5EF4-FFF2-40B4-BE49-F238E27FC236}">
                    <a16:creationId xmlns:a16="http://schemas.microsoft.com/office/drawing/2014/main" id="{6BAD3357-0DF1-4A55-A703-33ED09CA740F}"/>
                  </a:ext>
                </a:extLst>
              </p:cNvPr>
              <p:cNvGrpSpPr>
                <a:grpSpLocks/>
              </p:cNvGrpSpPr>
              <p:nvPr/>
            </p:nvGrpSpPr>
            <p:grpSpPr bwMode="auto">
              <a:xfrm>
                <a:off x="1468" y="982"/>
                <a:ext cx="707" cy="707"/>
                <a:chOff x="1468" y="982"/>
                <a:chExt cx="707" cy="707"/>
              </a:xfrm>
            </p:grpSpPr>
            <p:sp>
              <p:nvSpPr>
                <p:cNvPr id="122208" name="AutoShape 352">
                  <a:extLst>
                    <a:ext uri="{FF2B5EF4-FFF2-40B4-BE49-F238E27FC236}">
                      <a16:creationId xmlns:a16="http://schemas.microsoft.com/office/drawing/2014/main" id="{3FA633B8-1327-418A-9082-BCD0FA1FD4F5}"/>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209" name="Arc 353">
                  <a:extLst>
                    <a:ext uri="{FF2B5EF4-FFF2-40B4-BE49-F238E27FC236}">
                      <a16:creationId xmlns:a16="http://schemas.microsoft.com/office/drawing/2014/main" id="{0DD24DEA-A99E-488C-800D-A9C6ABE7C82A}"/>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210" name="Text Box 354">
                <a:extLst>
                  <a:ext uri="{FF2B5EF4-FFF2-40B4-BE49-F238E27FC236}">
                    <a16:creationId xmlns:a16="http://schemas.microsoft.com/office/drawing/2014/main" id="{8F028C67-A107-4182-98B3-486487C885EB}"/>
                  </a:ext>
                </a:extLst>
              </p:cNvPr>
              <p:cNvSpPr txBox="1">
                <a:spLocks noChangeArrowheads="1"/>
              </p:cNvSpPr>
              <p:nvPr/>
            </p:nvSpPr>
            <p:spPr bwMode="auto">
              <a:xfrm>
                <a:off x="1591" y="1521"/>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grpSp>
        <p:sp>
          <p:nvSpPr>
            <p:cNvPr id="122211" name="Line 355">
              <a:extLst>
                <a:ext uri="{FF2B5EF4-FFF2-40B4-BE49-F238E27FC236}">
                  <a16:creationId xmlns:a16="http://schemas.microsoft.com/office/drawing/2014/main" id="{29CFB092-EC7F-40B6-9E72-2A2B07AC7C9E}"/>
                </a:ext>
              </a:extLst>
            </p:cNvPr>
            <p:cNvSpPr>
              <a:spLocks noChangeShapeType="1"/>
            </p:cNvSpPr>
            <p:nvPr/>
          </p:nvSpPr>
          <p:spPr bwMode="auto">
            <a:xfrm rot="5400000">
              <a:off x="3974" y="2597"/>
              <a:ext cx="7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12" name="Line 356">
              <a:extLst>
                <a:ext uri="{FF2B5EF4-FFF2-40B4-BE49-F238E27FC236}">
                  <a16:creationId xmlns:a16="http://schemas.microsoft.com/office/drawing/2014/main" id="{44E8D8D3-97D4-4F7E-9444-E56CAB820469}"/>
                </a:ext>
              </a:extLst>
            </p:cNvPr>
            <p:cNvSpPr>
              <a:spLocks noChangeShapeType="1"/>
            </p:cNvSpPr>
            <p:nvPr/>
          </p:nvSpPr>
          <p:spPr bwMode="auto">
            <a:xfrm rot="5400000">
              <a:off x="3963" y="2522"/>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nvGrpSpPr>
            <p:cNvPr id="122213" name="Group 357">
              <a:extLst>
                <a:ext uri="{FF2B5EF4-FFF2-40B4-BE49-F238E27FC236}">
                  <a16:creationId xmlns:a16="http://schemas.microsoft.com/office/drawing/2014/main" id="{05504BD2-FB5D-404E-BA4C-E74EEF8B35FC}"/>
                </a:ext>
              </a:extLst>
            </p:cNvPr>
            <p:cNvGrpSpPr>
              <a:grpSpLocks/>
            </p:cNvGrpSpPr>
            <p:nvPr/>
          </p:nvGrpSpPr>
          <p:grpSpPr bwMode="auto">
            <a:xfrm rot="5400000">
              <a:off x="4065" y="2107"/>
              <a:ext cx="371" cy="684"/>
              <a:chOff x="3221" y="1021"/>
              <a:chExt cx="383" cy="706"/>
            </a:xfrm>
          </p:grpSpPr>
          <p:sp>
            <p:nvSpPr>
              <p:cNvPr id="122214" name="AutoShape 358">
                <a:extLst>
                  <a:ext uri="{FF2B5EF4-FFF2-40B4-BE49-F238E27FC236}">
                    <a16:creationId xmlns:a16="http://schemas.microsoft.com/office/drawing/2014/main" id="{D4410E97-EBE4-4FE4-880F-B1C4DD8EDBE6}"/>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215" name="Arc 359">
                <a:extLst>
                  <a:ext uri="{FF2B5EF4-FFF2-40B4-BE49-F238E27FC236}">
                    <a16:creationId xmlns:a16="http://schemas.microsoft.com/office/drawing/2014/main" id="{651950F2-C2B8-41E4-9E26-196239FACEBA}"/>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216" name="Text Box 360">
              <a:extLst>
                <a:ext uri="{FF2B5EF4-FFF2-40B4-BE49-F238E27FC236}">
                  <a16:creationId xmlns:a16="http://schemas.microsoft.com/office/drawing/2014/main" id="{74B879DD-6CBC-470A-8F4B-F8F7D667E67C}"/>
                </a:ext>
              </a:extLst>
            </p:cNvPr>
            <p:cNvSpPr txBox="1">
              <a:spLocks noChangeArrowheads="1"/>
            </p:cNvSpPr>
            <p:nvPr/>
          </p:nvSpPr>
          <p:spPr bwMode="auto">
            <a:xfrm rot="5400000">
              <a:off x="3845" y="2386"/>
              <a:ext cx="30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sp>
          <p:nvSpPr>
            <p:cNvPr id="122217" name="Line 361">
              <a:extLst>
                <a:ext uri="{FF2B5EF4-FFF2-40B4-BE49-F238E27FC236}">
                  <a16:creationId xmlns:a16="http://schemas.microsoft.com/office/drawing/2014/main" id="{7FFAD300-54D2-4357-A707-6D80FE91E28E}"/>
                </a:ext>
              </a:extLst>
            </p:cNvPr>
            <p:cNvSpPr>
              <a:spLocks noChangeShapeType="1"/>
            </p:cNvSpPr>
            <p:nvPr/>
          </p:nvSpPr>
          <p:spPr bwMode="auto">
            <a:xfrm rot="5400000">
              <a:off x="3974" y="2586"/>
              <a:ext cx="7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18" name="Line 362">
              <a:extLst>
                <a:ext uri="{FF2B5EF4-FFF2-40B4-BE49-F238E27FC236}">
                  <a16:creationId xmlns:a16="http://schemas.microsoft.com/office/drawing/2014/main" id="{AE4E14FE-4755-4CC5-99D7-51A85E5C4413}"/>
                </a:ext>
              </a:extLst>
            </p:cNvPr>
            <p:cNvSpPr>
              <a:spLocks noChangeShapeType="1"/>
            </p:cNvSpPr>
            <p:nvPr/>
          </p:nvSpPr>
          <p:spPr bwMode="auto">
            <a:xfrm rot="5400000">
              <a:off x="3962" y="2512"/>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19" name="Text Box 363">
              <a:extLst>
                <a:ext uri="{FF2B5EF4-FFF2-40B4-BE49-F238E27FC236}">
                  <a16:creationId xmlns:a16="http://schemas.microsoft.com/office/drawing/2014/main" id="{C2C18AB6-603C-4B24-B502-01A0B8DC88F5}"/>
                </a:ext>
              </a:extLst>
            </p:cNvPr>
            <p:cNvSpPr txBox="1">
              <a:spLocks noChangeArrowheads="1"/>
            </p:cNvSpPr>
            <p:nvPr/>
          </p:nvSpPr>
          <p:spPr bwMode="auto">
            <a:xfrm>
              <a:off x="4559" y="2523"/>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A</a:t>
              </a:r>
            </a:p>
          </p:txBody>
        </p:sp>
        <p:sp>
          <p:nvSpPr>
            <p:cNvPr id="122220" name="Text Box 364">
              <a:extLst>
                <a:ext uri="{FF2B5EF4-FFF2-40B4-BE49-F238E27FC236}">
                  <a16:creationId xmlns:a16="http://schemas.microsoft.com/office/drawing/2014/main" id="{AA72B28C-5B8D-44F3-91FF-FE39E611712E}"/>
                </a:ext>
              </a:extLst>
            </p:cNvPr>
            <p:cNvSpPr txBox="1">
              <a:spLocks noChangeArrowheads="1"/>
            </p:cNvSpPr>
            <p:nvPr/>
          </p:nvSpPr>
          <p:spPr bwMode="auto">
            <a:xfrm>
              <a:off x="3731" y="1776"/>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B</a:t>
              </a:r>
            </a:p>
          </p:txBody>
        </p:sp>
        <p:sp>
          <p:nvSpPr>
            <p:cNvPr id="122221" name="Text Box 365">
              <a:extLst>
                <a:ext uri="{FF2B5EF4-FFF2-40B4-BE49-F238E27FC236}">
                  <a16:creationId xmlns:a16="http://schemas.microsoft.com/office/drawing/2014/main" id="{AA333112-5EB0-4FAE-A761-6780E24D2BF3}"/>
                </a:ext>
              </a:extLst>
            </p:cNvPr>
            <p:cNvSpPr txBox="1">
              <a:spLocks noChangeArrowheads="1"/>
            </p:cNvSpPr>
            <p:nvPr/>
          </p:nvSpPr>
          <p:spPr bwMode="auto">
            <a:xfrm>
              <a:off x="3730" y="2174"/>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sp>
          <p:nvSpPr>
            <p:cNvPr id="122222" name="Text Box 366">
              <a:extLst>
                <a:ext uri="{FF2B5EF4-FFF2-40B4-BE49-F238E27FC236}">
                  <a16:creationId xmlns:a16="http://schemas.microsoft.com/office/drawing/2014/main" id="{72A4B9A3-697E-4BF7-A3C7-0D7C24361A93}"/>
                </a:ext>
              </a:extLst>
            </p:cNvPr>
            <p:cNvSpPr txBox="1">
              <a:spLocks noChangeArrowheads="1"/>
            </p:cNvSpPr>
            <p:nvPr/>
          </p:nvSpPr>
          <p:spPr bwMode="auto">
            <a:xfrm>
              <a:off x="3722" y="2571"/>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C</a:t>
              </a:r>
            </a:p>
          </p:txBody>
        </p:sp>
      </p:grpSp>
      <p:grpSp>
        <p:nvGrpSpPr>
          <p:cNvPr id="122223" name="Group 367">
            <a:extLst>
              <a:ext uri="{FF2B5EF4-FFF2-40B4-BE49-F238E27FC236}">
                <a16:creationId xmlns:a16="http://schemas.microsoft.com/office/drawing/2014/main" id="{EC6CF38C-1816-489F-89A6-A32F1A6C8C1E}"/>
              </a:ext>
            </a:extLst>
          </p:cNvPr>
          <p:cNvGrpSpPr>
            <a:grpSpLocks/>
          </p:cNvGrpSpPr>
          <p:nvPr/>
        </p:nvGrpSpPr>
        <p:grpSpPr bwMode="auto">
          <a:xfrm>
            <a:off x="1146175" y="593725"/>
            <a:ext cx="1223963" cy="1633538"/>
            <a:chOff x="722" y="374"/>
            <a:chExt cx="771" cy="1029"/>
          </a:xfrm>
        </p:grpSpPr>
        <p:sp>
          <p:nvSpPr>
            <p:cNvPr id="122224" name="Line 368">
              <a:extLst>
                <a:ext uri="{FF2B5EF4-FFF2-40B4-BE49-F238E27FC236}">
                  <a16:creationId xmlns:a16="http://schemas.microsoft.com/office/drawing/2014/main" id="{09F4C268-3270-48D9-AE97-6D3C7ABB8B29}"/>
                </a:ext>
              </a:extLst>
            </p:cNvPr>
            <p:cNvSpPr>
              <a:spLocks noChangeShapeType="1"/>
            </p:cNvSpPr>
            <p:nvPr/>
          </p:nvSpPr>
          <p:spPr bwMode="auto">
            <a:xfrm>
              <a:off x="730" y="600"/>
              <a:ext cx="0" cy="803"/>
            </a:xfrm>
            <a:prstGeom prst="line">
              <a:avLst/>
            </a:prstGeom>
            <a:noFill/>
            <a:ln w="38100">
              <a:solidFill>
                <a:srgbClr val="33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25" name="Line 369">
              <a:extLst>
                <a:ext uri="{FF2B5EF4-FFF2-40B4-BE49-F238E27FC236}">
                  <a16:creationId xmlns:a16="http://schemas.microsoft.com/office/drawing/2014/main" id="{1CB18129-6DA9-45F4-8CEE-EFCEC39F745A}"/>
                </a:ext>
              </a:extLst>
            </p:cNvPr>
            <p:cNvSpPr>
              <a:spLocks noChangeShapeType="1"/>
            </p:cNvSpPr>
            <p:nvPr/>
          </p:nvSpPr>
          <p:spPr bwMode="auto">
            <a:xfrm>
              <a:off x="722" y="600"/>
              <a:ext cx="771" cy="0"/>
            </a:xfrm>
            <a:prstGeom prst="line">
              <a:avLst/>
            </a:prstGeom>
            <a:noFill/>
            <a:ln w="38100">
              <a:solidFill>
                <a:srgbClr val="33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26" name="Text Box 370">
              <a:extLst>
                <a:ext uri="{FF2B5EF4-FFF2-40B4-BE49-F238E27FC236}">
                  <a16:creationId xmlns:a16="http://schemas.microsoft.com/office/drawing/2014/main" id="{4F7D50C6-6D0D-4AED-B84E-0855CE71DDE5}"/>
                </a:ext>
              </a:extLst>
            </p:cNvPr>
            <p:cNvSpPr txBox="1">
              <a:spLocks noChangeArrowheads="1"/>
            </p:cNvSpPr>
            <p:nvPr/>
          </p:nvSpPr>
          <p:spPr bwMode="auto">
            <a:xfrm>
              <a:off x="883" y="374"/>
              <a:ext cx="45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b="1" u="none">
                  <a:solidFill>
                    <a:srgbClr val="336600"/>
                  </a:solidFill>
                  <a:latin typeface="Times New Roman" panose="02020603050405020304" pitchFamily="18" charset="0"/>
                </a:rPr>
                <a:t>旋转</a:t>
              </a:r>
            </a:p>
          </p:txBody>
        </p:sp>
      </p:grpSp>
      <p:grpSp>
        <p:nvGrpSpPr>
          <p:cNvPr id="122227" name="Group 371">
            <a:extLst>
              <a:ext uri="{FF2B5EF4-FFF2-40B4-BE49-F238E27FC236}">
                <a16:creationId xmlns:a16="http://schemas.microsoft.com/office/drawing/2014/main" id="{DDE72B82-6A67-4139-9567-B62270E90697}"/>
              </a:ext>
            </a:extLst>
          </p:cNvPr>
          <p:cNvGrpSpPr>
            <a:grpSpLocks/>
          </p:cNvGrpSpPr>
          <p:nvPr/>
        </p:nvGrpSpPr>
        <p:grpSpPr bwMode="auto">
          <a:xfrm>
            <a:off x="5178425" y="857250"/>
            <a:ext cx="1368425" cy="730250"/>
            <a:chOff x="3269" y="1721"/>
            <a:chExt cx="862" cy="460"/>
          </a:xfrm>
        </p:grpSpPr>
        <p:grpSp>
          <p:nvGrpSpPr>
            <p:cNvPr id="122228" name="Group 372">
              <a:extLst>
                <a:ext uri="{FF2B5EF4-FFF2-40B4-BE49-F238E27FC236}">
                  <a16:creationId xmlns:a16="http://schemas.microsoft.com/office/drawing/2014/main" id="{BFE25098-9B72-4E2C-B6A6-11237AE3BE3F}"/>
                </a:ext>
              </a:extLst>
            </p:cNvPr>
            <p:cNvGrpSpPr>
              <a:grpSpLocks/>
            </p:cNvGrpSpPr>
            <p:nvPr/>
          </p:nvGrpSpPr>
          <p:grpSpPr bwMode="auto">
            <a:xfrm rot="5400000">
              <a:off x="3603" y="1654"/>
              <a:ext cx="371" cy="684"/>
              <a:chOff x="3221" y="1021"/>
              <a:chExt cx="383" cy="706"/>
            </a:xfrm>
          </p:grpSpPr>
          <p:sp>
            <p:nvSpPr>
              <p:cNvPr id="122229" name="AutoShape 373">
                <a:extLst>
                  <a:ext uri="{FF2B5EF4-FFF2-40B4-BE49-F238E27FC236}">
                    <a16:creationId xmlns:a16="http://schemas.microsoft.com/office/drawing/2014/main" id="{98F843B3-797F-4D1E-993D-E59D4CE631E8}"/>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230" name="Arc 374">
                <a:extLst>
                  <a:ext uri="{FF2B5EF4-FFF2-40B4-BE49-F238E27FC236}">
                    <a16:creationId xmlns:a16="http://schemas.microsoft.com/office/drawing/2014/main" id="{73EFE7AE-B734-4290-8C2C-F8711A33A64B}"/>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231" name="Text Box 375">
              <a:extLst>
                <a:ext uri="{FF2B5EF4-FFF2-40B4-BE49-F238E27FC236}">
                  <a16:creationId xmlns:a16="http://schemas.microsoft.com/office/drawing/2014/main" id="{3ACD9B05-F1A9-4112-A3CD-131C1A171B88}"/>
                </a:ext>
              </a:extLst>
            </p:cNvPr>
            <p:cNvSpPr txBox="1">
              <a:spLocks noChangeArrowheads="1"/>
            </p:cNvSpPr>
            <p:nvPr/>
          </p:nvSpPr>
          <p:spPr bwMode="auto">
            <a:xfrm rot="5400000">
              <a:off x="3392" y="1875"/>
              <a:ext cx="30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nvGrpSpPr>
            <p:cNvPr id="122232" name="Group 376">
              <a:extLst>
                <a:ext uri="{FF2B5EF4-FFF2-40B4-BE49-F238E27FC236}">
                  <a16:creationId xmlns:a16="http://schemas.microsoft.com/office/drawing/2014/main" id="{09F80BEF-4B56-4140-A62D-923579C62570}"/>
                </a:ext>
              </a:extLst>
            </p:cNvPr>
            <p:cNvGrpSpPr>
              <a:grpSpLocks/>
            </p:cNvGrpSpPr>
            <p:nvPr/>
          </p:nvGrpSpPr>
          <p:grpSpPr bwMode="auto">
            <a:xfrm>
              <a:off x="3447" y="2103"/>
              <a:ext cx="94" cy="70"/>
              <a:chOff x="3582" y="1172"/>
              <a:chExt cx="94" cy="70"/>
            </a:xfrm>
          </p:grpSpPr>
          <p:sp>
            <p:nvSpPr>
              <p:cNvPr id="122233" name="Line 377">
                <a:extLst>
                  <a:ext uri="{FF2B5EF4-FFF2-40B4-BE49-F238E27FC236}">
                    <a16:creationId xmlns:a16="http://schemas.microsoft.com/office/drawing/2014/main" id="{CAA34CC2-E92F-4C63-A251-FAFEA9B01DE1}"/>
                  </a:ext>
                </a:extLst>
              </p:cNvPr>
              <p:cNvSpPr>
                <a:spLocks noChangeShapeType="1"/>
              </p:cNvSpPr>
              <p:nvPr/>
            </p:nvSpPr>
            <p:spPr bwMode="auto">
              <a:xfrm rot="5400000">
                <a:off x="3641" y="1207"/>
                <a:ext cx="7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34" name="Line 378">
                <a:extLst>
                  <a:ext uri="{FF2B5EF4-FFF2-40B4-BE49-F238E27FC236}">
                    <a16:creationId xmlns:a16="http://schemas.microsoft.com/office/drawing/2014/main" id="{A96C642A-29DD-4610-BDA9-4BB509B120B1}"/>
                  </a:ext>
                </a:extLst>
              </p:cNvPr>
              <p:cNvSpPr>
                <a:spLocks noChangeShapeType="1"/>
              </p:cNvSpPr>
              <p:nvPr/>
            </p:nvSpPr>
            <p:spPr bwMode="auto">
              <a:xfrm rot="5400000">
                <a:off x="3629" y="1133"/>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2235" name="Text Box 379">
              <a:extLst>
                <a:ext uri="{FF2B5EF4-FFF2-40B4-BE49-F238E27FC236}">
                  <a16:creationId xmlns:a16="http://schemas.microsoft.com/office/drawing/2014/main" id="{525895D0-631F-4495-9939-6DB80BFFAEC9}"/>
                </a:ext>
              </a:extLst>
            </p:cNvPr>
            <p:cNvSpPr txBox="1">
              <a:spLocks noChangeArrowheads="1"/>
            </p:cNvSpPr>
            <p:nvPr/>
          </p:nvSpPr>
          <p:spPr bwMode="auto">
            <a:xfrm>
              <a:off x="3269" y="1721"/>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nvGrpSpPr>
          <p:cNvPr id="122239" name="Group 383">
            <a:extLst>
              <a:ext uri="{FF2B5EF4-FFF2-40B4-BE49-F238E27FC236}">
                <a16:creationId xmlns:a16="http://schemas.microsoft.com/office/drawing/2014/main" id="{238BD36C-E68E-4C4B-9226-EA581820413B}"/>
              </a:ext>
            </a:extLst>
          </p:cNvPr>
          <p:cNvGrpSpPr>
            <a:grpSpLocks/>
          </p:cNvGrpSpPr>
          <p:nvPr/>
        </p:nvGrpSpPr>
        <p:grpSpPr bwMode="auto">
          <a:xfrm>
            <a:off x="5178425" y="779463"/>
            <a:ext cx="1368425" cy="730250"/>
            <a:chOff x="3269" y="1721"/>
            <a:chExt cx="862" cy="460"/>
          </a:xfrm>
        </p:grpSpPr>
        <p:grpSp>
          <p:nvGrpSpPr>
            <p:cNvPr id="122240" name="Group 384">
              <a:extLst>
                <a:ext uri="{FF2B5EF4-FFF2-40B4-BE49-F238E27FC236}">
                  <a16:creationId xmlns:a16="http://schemas.microsoft.com/office/drawing/2014/main" id="{4F50E91A-43C7-4F7A-9B9F-8FC37AC7AE0B}"/>
                </a:ext>
              </a:extLst>
            </p:cNvPr>
            <p:cNvGrpSpPr>
              <a:grpSpLocks/>
            </p:cNvGrpSpPr>
            <p:nvPr/>
          </p:nvGrpSpPr>
          <p:grpSpPr bwMode="auto">
            <a:xfrm rot="5400000">
              <a:off x="3603" y="1654"/>
              <a:ext cx="371" cy="684"/>
              <a:chOff x="3221" y="1021"/>
              <a:chExt cx="383" cy="706"/>
            </a:xfrm>
          </p:grpSpPr>
          <p:sp>
            <p:nvSpPr>
              <p:cNvPr id="122241" name="AutoShape 385">
                <a:extLst>
                  <a:ext uri="{FF2B5EF4-FFF2-40B4-BE49-F238E27FC236}">
                    <a16:creationId xmlns:a16="http://schemas.microsoft.com/office/drawing/2014/main" id="{B1E4E923-61E0-4989-90D0-628640251C9E}"/>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242" name="Arc 386">
                <a:extLst>
                  <a:ext uri="{FF2B5EF4-FFF2-40B4-BE49-F238E27FC236}">
                    <a16:creationId xmlns:a16="http://schemas.microsoft.com/office/drawing/2014/main" id="{AA735411-697F-430B-853D-D3AFD8A0CAB2}"/>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243" name="Text Box 387">
              <a:extLst>
                <a:ext uri="{FF2B5EF4-FFF2-40B4-BE49-F238E27FC236}">
                  <a16:creationId xmlns:a16="http://schemas.microsoft.com/office/drawing/2014/main" id="{EFFE5A9C-74EC-4FC3-8019-949F5170DEA7}"/>
                </a:ext>
              </a:extLst>
            </p:cNvPr>
            <p:cNvSpPr txBox="1">
              <a:spLocks noChangeArrowheads="1"/>
            </p:cNvSpPr>
            <p:nvPr/>
          </p:nvSpPr>
          <p:spPr bwMode="auto">
            <a:xfrm rot="5400000">
              <a:off x="3392" y="1875"/>
              <a:ext cx="30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nvGrpSpPr>
            <p:cNvPr id="122244" name="Group 388">
              <a:extLst>
                <a:ext uri="{FF2B5EF4-FFF2-40B4-BE49-F238E27FC236}">
                  <a16:creationId xmlns:a16="http://schemas.microsoft.com/office/drawing/2014/main" id="{6001A0EE-2507-4C0C-952E-D2E016E86C4A}"/>
                </a:ext>
              </a:extLst>
            </p:cNvPr>
            <p:cNvGrpSpPr>
              <a:grpSpLocks/>
            </p:cNvGrpSpPr>
            <p:nvPr/>
          </p:nvGrpSpPr>
          <p:grpSpPr bwMode="auto">
            <a:xfrm>
              <a:off x="3447" y="2103"/>
              <a:ext cx="94" cy="70"/>
              <a:chOff x="3582" y="1172"/>
              <a:chExt cx="94" cy="70"/>
            </a:xfrm>
          </p:grpSpPr>
          <p:sp>
            <p:nvSpPr>
              <p:cNvPr id="122245" name="Line 389">
                <a:extLst>
                  <a:ext uri="{FF2B5EF4-FFF2-40B4-BE49-F238E27FC236}">
                    <a16:creationId xmlns:a16="http://schemas.microsoft.com/office/drawing/2014/main" id="{4644AD4D-B60A-4012-A056-AF944FDAC397}"/>
                  </a:ext>
                </a:extLst>
              </p:cNvPr>
              <p:cNvSpPr>
                <a:spLocks noChangeShapeType="1"/>
              </p:cNvSpPr>
              <p:nvPr/>
            </p:nvSpPr>
            <p:spPr bwMode="auto">
              <a:xfrm rot="5400000">
                <a:off x="3641" y="1207"/>
                <a:ext cx="7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46" name="Line 390">
                <a:extLst>
                  <a:ext uri="{FF2B5EF4-FFF2-40B4-BE49-F238E27FC236}">
                    <a16:creationId xmlns:a16="http://schemas.microsoft.com/office/drawing/2014/main" id="{735CF0DB-907C-4E80-BD3C-512B7ED7FB60}"/>
                  </a:ext>
                </a:extLst>
              </p:cNvPr>
              <p:cNvSpPr>
                <a:spLocks noChangeShapeType="1"/>
              </p:cNvSpPr>
              <p:nvPr/>
            </p:nvSpPr>
            <p:spPr bwMode="auto">
              <a:xfrm rot="5400000">
                <a:off x="3629" y="1133"/>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2247" name="Text Box 391">
              <a:extLst>
                <a:ext uri="{FF2B5EF4-FFF2-40B4-BE49-F238E27FC236}">
                  <a16:creationId xmlns:a16="http://schemas.microsoft.com/office/drawing/2014/main" id="{7F9880F5-238A-4B0C-8521-728702995D13}"/>
                </a:ext>
              </a:extLst>
            </p:cNvPr>
            <p:cNvSpPr txBox="1">
              <a:spLocks noChangeArrowheads="1"/>
            </p:cNvSpPr>
            <p:nvPr/>
          </p:nvSpPr>
          <p:spPr bwMode="auto">
            <a:xfrm>
              <a:off x="3269" y="1721"/>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nvGrpSpPr>
          <p:cNvPr id="122248" name="Group 392">
            <a:extLst>
              <a:ext uri="{FF2B5EF4-FFF2-40B4-BE49-F238E27FC236}">
                <a16:creationId xmlns:a16="http://schemas.microsoft.com/office/drawing/2014/main" id="{9994E07E-FAF0-480A-A9CC-A89A4A182945}"/>
              </a:ext>
            </a:extLst>
          </p:cNvPr>
          <p:cNvGrpSpPr>
            <a:grpSpLocks/>
          </p:cNvGrpSpPr>
          <p:nvPr/>
        </p:nvGrpSpPr>
        <p:grpSpPr bwMode="auto">
          <a:xfrm>
            <a:off x="5178425" y="701675"/>
            <a:ext cx="1368425" cy="730250"/>
            <a:chOff x="3269" y="1721"/>
            <a:chExt cx="862" cy="460"/>
          </a:xfrm>
        </p:grpSpPr>
        <p:grpSp>
          <p:nvGrpSpPr>
            <p:cNvPr id="122249" name="Group 393">
              <a:extLst>
                <a:ext uri="{FF2B5EF4-FFF2-40B4-BE49-F238E27FC236}">
                  <a16:creationId xmlns:a16="http://schemas.microsoft.com/office/drawing/2014/main" id="{214B5C9C-3029-4A0D-8992-E57B3ED0ACDA}"/>
                </a:ext>
              </a:extLst>
            </p:cNvPr>
            <p:cNvGrpSpPr>
              <a:grpSpLocks/>
            </p:cNvGrpSpPr>
            <p:nvPr/>
          </p:nvGrpSpPr>
          <p:grpSpPr bwMode="auto">
            <a:xfrm rot="5400000">
              <a:off x="3603" y="1654"/>
              <a:ext cx="371" cy="684"/>
              <a:chOff x="3221" y="1021"/>
              <a:chExt cx="383" cy="706"/>
            </a:xfrm>
          </p:grpSpPr>
          <p:sp>
            <p:nvSpPr>
              <p:cNvPr id="122250" name="AutoShape 394">
                <a:extLst>
                  <a:ext uri="{FF2B5EF4-FFF2-40B4-BE49-F238E27FC236}">
                    <a16:creationId xmlns:a16="http://schemas.microsoft.com/office/drawing/2014/main" id="{8FE2DD71-E8C7-45F5-B3F7-EAFD119FD03A}"/>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251" name="Arc 395">
                <a:extLst>
                  <a:ext uri="{FF2B5EF4-FFF2-40B4-BE49-F238E27FC236}">
                    <a16:creationId xmlns:a16="http://schemas.microsoft.com/office/drawing/2014/main" id="{33686783-8CA3-4E9B-8076-04B750730716}"/>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252" name="Text Box 396">
              <a:extLst>
                <a:ext uri="{FF2B5EF4-FFF2-40B4-BE49-F238E27FC236}">
                  <a16:creationId xmlns:a16="http://schemas.microsoft.com/office/drawing/2014/main" id="{57C5CA1A-8962-4FBD-B2E3-AB470F9BAD24}"/>
                </a:ext>
              </a:extLst>
            </p:cNvPr>
            <p:cNvSpPr txBox="1">
              <a:spLocks noChangeArrowheads="1"/>
            </p:cNvSpPr>
            <p:nvPr/>
          </p:nvSpPr>
          <p:spPr bwMode="auto">
            <a:xfrm rot="5400000">
              <a:off x="3392" y="1875"/>
              <a:ext cx="30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nvGrpSpPr>
            <p:cNvPr id="122253" name="Group 397">
              <a:extLst>
                <a:ext uri="{FF2B5EF4-FFF2-40B4-BE49-F238E27FC236}">
                  <a16:creationId xmlns:a16="http://schemas.microsoft.com/office/drawing/2014/main" id="{14FA3328-F9B4-4681-B96B-AFA4F1FAA3FE}"/>
                </a:ext>
              </a:extLst>
            </p:cNvPr>
            <p:cNvGrpSpPr>
              <a:grpSpLocks/>
            </p:cNvGrpSpPr>
            <p:nvPr/>
          </p:nvGrpSpPr>
          <p:grpSpPr bwMode="auto">
            <a:xfrm>
              <a:off x="3447" y="2103"/>
              <a:ext cx="94" cy="70"/>
              <a:chOff x="3582" y="1172"/>
              <a:chExt cx="94" cy="70"/>
            </a:xfrm>
          </p:grpSpPr>
          <p:sp>
            <p:nvSpPr>
              <p:cNvPr id="122254" name="Line 398">
                <a:extLst>
                  <a:ext uri="{FF2B5EF4-FFF2-40B4-BE49-F238E27FC236}">
                    <a16:creationId xmlns:a16="http://schemas.microsoft.com/office/drawing/2014/main" id="{5BB110C4-E5C3-49B5-8E8D-6A40302927E4}"/>
                  </a:ext>
                </a:extLst>
              </p:cNvPr>
              <p:cNvSpPr>
                <a:spLocks noChangeShapeType="1"/>
              </p:cNvSpPr>
              <p:nvPr/>
            </p:nvSpPr>
            <p:spPr bwMode="auto">
              <a:xfrm rot="5400000">
                <a:off x="3641" y="1207"/>
                <a:ext cx="7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55" name="Line 399">
                <a:extLst>
                  <a:ext uri="{FF2B5EF4-FFF2-40B4-BE49-F238E27FC236}">
                    <a16:creationId xmlns:a16="http://schemas.microsoft.com/office/drawing/2014/main" id="{B7386575-5A83-4ED0-893B-0C0126DA1FF1}"/>
                  </a:ext>
                </a:extLst>
              </p:cNvPr>
              <p:cNvSpPr>
                <a:spLocks noChangeShapeType="1"/>
              </p:cNvSpPr>
              <p:nvPr/>
            </p:nvSpPr>
            <p:spPr bwMode="auto">
              <a:xfrm rot="5400000">
                <a:off x="3629" y="1133"/>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2256" name="Text Box 400">
              <a:extLst>
                <a:ext uri="{FF2B5EF4-FFF2-40B4-BE49-F238E27FC236}">
                  <a16:creationId xmlns:a16="http://schemas.microsoft.com/office/drawing/2014/main" id="{4EF6673C-B675-416E-98A0-91DDF488671D}"/>
                </a:ext>
              </a:extLst>
            </p:cNvPr>
            <p:cNvSpPr txBox="1">
              <a:spLocks noChangeArrowheads="1"/>
            </p:cNvSpPr>
            <p:nvPr/>
          </p:nvSpPr>
          <p:spPr bwMode="auto">
            <a:xfrm>
              <a:off x="3269" y="1721"/>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nvGrpSpPr>
          <p:cNvPr id="122257" name="Group 401">
            <a:extLst>
              <a:ext uri="{FF2B5EF4-FFF2-40B4-BE49-F238E27FC236}">
                <a16:creationId xmlns:a16="http://schemas.microsoft.com/office/drawing/2014/main" id="{B36237A2-BC07-4D98-A65E-19CE0DEE961E}"/>
              </a:ext>
            </a:extLst>
          </p:cNvPr>
          <p:cNvGrpSpPr>
            <a:grpSpLocks/>
          </p:cNvGrpSpPr>
          <p:nvPr/>
        </p:nvGrpSpPr>
        <p:grpSpPr bwMode="auto">
          <a:xfrm>
            <a:off x="5178425" y="611188"/>
            <a:ext cx="1368425" cy="730250"/>
            <a:chOff x="3269" y="1721"/>
            <a:chExt cx="862" cy="460"/>
          </a:xfrm>
        </p:grpSpPr>
        <p:grpSp>
          <p:nvGrpSpPr>
            <p:cNvPr id="122258" name="Group 402">
              <a:extLst>
                <a:ext uri="{FF2B5EF4-FFF2-40B4-BE49-F238E27FC236}">
                  <a16:creationId xmlns:a16="http://schemas.microsoft.com/office/drawing/2014/main" id="{E4DF1B1A-568C-4E73-8AD9-BF1C4B902BF4}"/>
                </a:ext>
              </a:extLst>
            </p:cNvPr>
            <p:cNvGrpSpPr>
              <a:grpSpLocks/>
            </p:cNvGrpSpPr>
            <p:nvPr/>
          </p:nvGrpSpPr>
          <p:grpSpPr bwMode="auto">
            <a:xfrm rot="5400000">
              <a:off x="3603" y="1654"/>
              <a:ext cx="371" cy="684"/>
              <a:chOff x="3221" y="1021"/>
              <a:chExt cx="383" cy="706"/>
            </a:xfrm>
          </p:grpSpPr>
          <p:sp>
            <p:nvSpPr>
              <p:cNvPr id="122259" name="AutoShape 403">
                <a:extLst>
                  <a:ext uri="{FF2B5EF4-FFF2-40B4-BE49-F238E27FC236}">
                    <a16:creationId xmlns:a16="http://schemas.microsoft.com/office/drawing/2014/main" id="{214BCD02-1165-4FE6-93D1-483D2CB3E4BA}"/>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260" name="Arc 404">
                <a:extLst>
                  <a:ext uri="{FF2B5EF4-FFF2-40B4-BE49-F238E27FC236}">
                    <a16:creationId xmlns:a16="http://schemas.microsoft.com/office/drawing/2014/main" id="{57FD9A47-F19E-4FE5-90B4-54FC15B41B58}"/>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261" name="Text Box 405">
              <a:extLst>
                <a:ext uri="{FF2B5EF4-FFF2-40B4-BE49-F238E27FC236}">
                  <a16:creationId xmlns:a16="http://schemas.microsoft.com/office/drawing/2014/main" id="{884C6FAA-AAEC-4906-9906-5B376C4FD9C5}"/>
                </a:ext>
              </a:extLst>
            </p:cNvPr>
            <p:cNvSpPr txBox="1">
              <a:spLocks noChangeArrowheads="1"/>
            </p:cNvSpPr>
            <p:nvPr/>
          </p:nvSpPr>
          <p:spPr bwMode="auto">
            <a:xfrm rot="5400000">
              <a:off x="3392" y="1875"/>
              <a:ext cx="30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nvGrpSpPr>
            <p:cNvPr id="122262" name="Group 406">
              <a:extLst>
                <a:ext uri="{FF2B5EF4-FFF2-40B4-BE49-F238E27FC236}">
                  <a16:creationId xmlns:a16="http://schemas.microsoft.com/office/drawing/2014/main" id="{EBB0F12D-9BAC-40D8-81C4-090AF8AF4F7F}"/>
                </a:ext>
              </a:extLst>
            </p:cNvPr>
            <p:cNvGrpSpPr>
              <a:grpSpLocks/>
            </p:cNvGrpSpPr>
            <p:nvPr/>
          </p:nvGrpSpPr>
          <p:grpSpPr bwMode="auto">
            <a:xfrm>
              <a:off x="3447" y="2103"/>
              <a:ext cx="94" cy="70"/>
              <a:chOff x="3582" y="1172"/>
              <a:chExt cx="94" cy="70"/>
            </a:xfrm>
          </p:grpSpPr>
          <p:sp>
            <p:nvSpPr>
              <p:cNvPr id="122263" name="Line 407">
                <a:extLst>
                  <a:ext uri="{FF2B5EF4-FFF2-40B4-BE49-F238E27FC236}">
                    <a16:creationId xmlns:a16="http://schemas.microsoft.com/office/drawing/2014/main" id="{1E39B82B-212F-45F2-8BDB-9073DDE10948}"/>
                  </a:ext>
                </a:extLst>
              </p:cNvPr>
              <p:cNvSpPr>
                <a:spLocks noChangeShapeType="1"/>
              </p:cNvSpPr>
              <p:nvPr/>
            </p:nvSpPr>
            <p:spPr bwMode="auto">
              <a:xfrm rot="5400000">
                <a:off x="3641" y="1207"/>
                <a:ext cx="7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64" name="Line 408">
                <a:extLst>
                  <a:ext uri="{FF2B5EF4-FFF2-40B4-BE49-F238E27FC236}">
                    <a16:creationId xmlns:a16="http://schemas.microsoft.com/office/drawing/2014/main" id="{855C7174-0824-4B37-ACE2-9D560C8A465C}"/>
                  </a:ext>
                </a:extLst>
              </p:cNvPr>
              <p:cNvSpPr>
                <a:spLocks noChangeShapeType="1"/>
              </p:cNvSpPr>
              <p:nvPr/>
            </p:nvSpPr>
            <p:spPr bwMode="auto">
              <a:xfrm rot="5400000">
                <a:off x="3629" y="1133"/>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2265" name="Text Box 409">
              <a:extLst>
                <a:ext uri="{FF2B5EF4-FFF2-40B4-BE49-F238E27FC236}">
                  <a16:creationId xmlns:a16="http://schemas.microsoft.com/office/drawing/2014/main" id="{EF6A0137-5BD2-4B9D-826B-5E0C33E7E081}"/>
                </a:ext>
              </a:extLst>
            </p:cNvPr>
            <p:cNvSpPr txBox="1">
              <a:spLocks noChangeArrowheads="1"/>
            </p:cNvSpPr>
            <p:nvPr/>
          </p:nvSpPr>
          <p:spPr bwMode="auto">
            <a:xfrm>
              <a:off x="3269" y="1721"/>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nvGrpSpPr>
          <p:cNvPr id="122266" name="Group 410">
            <a:extLst>
              <a:ext uri="{FF2B5EF4-FFF2-40B4-BE49-F238E27FC236}">
                <a16:creationId xmlns:a16="http://schemas.microsoft.com/office/drawing/2014/main" id="{CC00594A-B0CB-45D1-BB4D-51B7D08BEB31}"/>
              </a:ext>
            </a:extLst>
          </p:cNvPr>
          <p:cNvGrpSpPr>
            <a:grpSpLocks/>
          </p:cNvGrpSpPr>
          <p:nvPr/>
        </p:nvGrpSpPr>
        <p:grpSpPr bwMode="auto">
          <a:xfrm>
            <a:off x="5178425" y="534988"/>
            <a:ext cx="1368425" cy="730250"/>
            <a:chOff x="3269" y="1721"/>
            <a:chExt cx="862" cy="460"/>
          </a:xfrm>
        </p:grpSpPr>
        <p:grpSp>
          <p:nvGrpSpPr>
            <p:cNvPr id="122267" name="Group 411">
              <a:extLst>
                <a:ext uri="{FF2B5EF4-FFF2-40B4-BE49-F238E27FC236}">
                  <a16:creationId xmlns:a16="http://schemas.microsoft.com/office/drawing/2014/main" id="{3C0AE637-4C2E-46CF-9919-46543DD94550}"/>
                </a:ext>
              </a:extLst>
            </p:cNvPr>
            <p:cNvGrpSpPr>
              <a:grpSpLocks/>
            </p:cNvGrpSpPr>
            <p:nvPr/>
          </p:nvGrpSpPr>
          <p:grpSpPr bwMode="auto">
            <a:xfrm rot="5400000">
              <a:off x="3603" y="1654"/>
              <a:ext cx="371" cy="684"/>
              <a:chOff x="3221" y="1021"/>
              <a:chExt cx="383" cy="706"/>
            </a:xfrm>
          </p:grpSpPr>
          <p:sp>
            <p:nvSpPr>
              <p:cNvPr id="122268" name="AutoShape 412">
                <a:extLst>
                  <a:ext uri="{FF2B5EF4-FFF2-40B4-BE49-F238E27FC236}">
                    <a16:creationId xmlns:a16="http://schemas.microsoft.com/office/drawing/2014/main" id="{85BD996E-75CA-4554-9302-139AFECEDD76}"/>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269" name="Arc 413">
                <a:extLst>
                  <a:ext uri="{FF2B5EF4-FFF2-40B4-BE49-F238E27FC236}">
                    <a16:creationId xmlns:a16="http://schemas.microsoft.com/office/drawing/2014/main" id="{6B9FA054-3BC5-4E35-9606-7A383B077FB0}"/>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270" name="Text Box 414">
              <a:extLst>
                <a:ext uri="{FF2B5EF4-FFF2-40B4-BE49-F238E27FC236}">
                  <a16:creationId xmlns:a16="http://schemas.microsoft.com/office/drawing/2014/main" id="{9BCF638B-1AE0-47B2-8562-1B698278CE80}"/>
                </a:ext>
              </a:extLst>
            </p:cNvPr>
            <p:cNvSpPr txBox="1">
              <a:spLocks noChangeArrowheads="1"/>
            </p:cNvSpPr>
            <p:nvPr/>
          </p:nvSpPr>
          <p:spPr bwMode="auto">
            <a:xfrm rot="5400000">
              <a:off x="3392" y="1875"/>
              <a:ext cx="30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nvGrpSpPr>
            <p:cNvPr id="122271" name="Group 415">
              <a:extLst>
                <a:ext uri="{FF2B5EF4-FFF2-40B4-BE49-F238E27FC236}">
                  <a16:creationId xmlns:a16="http://schemas.microsoft.com/office/drawing/2014/main" id="{70C6358F-DD00-4BFE-B24E-148FA09E8272}"/>
                </a:ext>
              </a:extLst>
            </p:cNvPr>
            <p:cNvGrpSpPr>
              <a:grpSpLocks/>
            </p:cNvGrpSpPr>
            <p:nvPr/>
          </p:nvGrpSpPr>
          <p:grpSpPr bwMode="auto">
            <a:xfrm>
              <a:off x="3447" y="2103"/>
              <a:ext cx="94" cy="70"/>
              <a:chOff x="3582" y="1172"/>
              <a:chExt cx="94" cy="70"/>
            </a:xfrm>
          </p:grpSpPr>
          <p:sp>
            <p:nvSpPr>
              <p:cNvPr id="122272" name="Line 416">
                <a:extLst>
                  <a:ext uri="{FF2B5EF4-FFF2-40B4-BE49-F238E27FC236}">
                    <a16:creationId xmlns:a16="http://schemas.microsoft.com/office/drawing/2014/main" id="{58AB5F2E-92A1-4118-9715-78627C759C05}"/>
                  </a:ext>
                </a:extLst>
              </p:cNvPr>
              <p:cNvSpPr>
                <a:spLocks noChangeShapeType="1"/>
              </p:cNvSpPr>
              <p:nvPr/>
            </p:nvSpPr>
            <p:spPr bwMode="auto">
              <a:xfrm rot="5400000">
                <a:off x="3641" y="1207"/>
                <a:ext cx="7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73" name="Line 417">
                <a:extLst>
                  <a:ext uri="{FF2B5EF4-FFF2-40B4-BE49-F238E27FC236}">
                    <a16:creationId xmlns:a16="http://schemas.microsoft.com/office/drawing/2014/main" id="{8CE807FC-EE60-4BEF-9EBF-7A35DDC327C2}"/>
                  </a:ext>
                </a:extLst>
              </p:cNvPr>
              <p:cNvSpPr>
                <a:spLocks noChangeShapeType="1"/>
              </p:cNvSpPr>
              <p:nvPr/>
            </p:nvSpPr>
            <p:spPr bwMode="auto">
              <a:xfrm rot="5400000">
                <a:off x="3629" y="1133"/>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2274" name="Text Box 418">
              <a:extLst>
                <a:ext uri="{FF2B5EF4-FFF2-40B4-BE49-F238E27FC236}">
                  <a16:creationId xmlns:a16="http://schemas.microsoft.com/office/drawing/2014/main" id="{78F3225E-D385-4F80-9CF8-D3CA0DC875CB}"/>
                </a:ext>
              </a:extLst>
            </p:cNvPr>
            <p:cNvSpPr txBox="1">
              <a:spLocks noChangeArrowheads="1"/>
            </p:cNvSpPr>
            <p:nvPr/>
          </p:nvSpPr>
          <p:spPr bwMode="auto">
            <a:xfrm>
              <a:off x="3269" y="1721"/>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nvGrpSpPr>
          <p:cNvPr id="122275" name="Group 419">
            <a:extLst>
              <a:ext uri="{FF2B5EF4-FFF2-40B4-BE49-F238E27FC236}">
                <a16:creationId xmlns:a16="http://schemas.microsoft.com/office/drawing/2014/main" id="{2F0BE8B2-2A04-495B-950C-9AE850CCEEF7}"/>
              </a:ext>
            </a:extLst>
          </p:cNvPr>
          <p:cNvGrpSpPr>
            <a:grpSpLocks/>
          </p:cNvGrpSpPr>
          <p:nvPr/>
        </p:nvGrpSpPr>
        <p:grpSpPr bwMode="auto">
          <a:xfrm>
            <a:off x="5178425" y="457200"/>
            <a:ext cx="1368425" cy="730250"/>
            <a:chOff x="3269" y="1721"/>
            <a:chExt cx="862" cy="460"/>
          </a:xfrm>
        </p:grpSpPr>
        <p:grpSp>
          <p:nvGrpSpPr>
            <p:cNvPr id="122276" name="Group 420">
              <a:extLst>
                <a:ext uri="{FF2B5EF4-FFF2-40B4-BE49-F238E27FC236}">
                  <a16:creationId xmlns:a16="http://schemas.microsoft.com/office/drawing/2014/main" id="{D35E831C-03C9-4912-B032-372F0448F136}"/>
                </a:ext>
              </a:extLst>
            </p:cNvPr>
            <p:cNvGrpSpPr>
              <a:grpSpLocks/>
            </p:cNvGrpSpPr>
            <p:nvPr/>
          </p:nvGrpSpPr>
          <p:grpSpPr bwMode="auto">
            <a:xfrm rot="5400000">
              <a:off x="3603" y="1654"/>
              <a:ext cx="371" cy="684"/>
              <a:chOff x="3221" y="1021"/>
              <a:chExt cx="383" cy="706"/>
            </a:xfrm>
          </p:grpSpPr>
          <p:sp>
            <p:nvSpPr>
              <p:cNvPr id="122277" name="AutoShape 421">
                <a:extLst>
                  <a:ext uri="{FF2B5EF4-FFF2-40B4-BE49-F238E27FC236}">
                    <a16:creationId xmlns:a16="http://schemas.microsoft.com/office/drawing/2014/main" id="{A87A9856-31AA-47CE-80FD-513F77228A35}"/>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278" name="Arc 422">
                <a:extLst>
                  <a:ext uri="{FF2B5EF4-FFF2-40B4-BE49-F238E27FC236}">
                    <a16:creationId xmlns:a16="http://schemas.microsoft.com/office/drawing/2014/main" id="{A1C1AF5F-5A23-49E9-8640-0F4E15E101C3}"/>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279" name="Text Box 423">
              <a:extLst>
                <a:ext uri="{FF2B5EF4-FFF2-40B4-BE49-F238E27FC236}">
                  <a16:creationId xmlns:a16="http://schemas.microsoft.com/office/drawing/2014/main" id="{2E5FA88E-72C5-4E45-8C1A-AF8286A14C39}"/>
                </a:ext>
              </a:extLst>
            </p:cNvPr>
            <p:cNvSpPr txBox="1">
              <a:spLocks noChangeArrowheads="1"/>
            </p:cNvSpPr>
            <p:nvPr/>
          </p:nvSpPr>
          <p:spPr bwMode="auto">
            <a:xfrm rot="5400000">
              <a:off x="3392" y="1875"/>
              <a:ext cx="30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nvGrpSpPr>
            <p:cNvPr id="122280" name="Group 424">
              <a:extLst>
                <a:ext uri="{FF2B5EF4-FFF2-40B4-BE49-F238E27FC236}">
                  <a16:creationId xmlns:a16="http://schemas.microsoft.com/office/drawing/2014/main" id="{4D446703-539A-412E-916B-AA180A331B63}"/>
                </a:ext>
              </a:extLst>
            </p:cNvPr>
            <p:cNvGrpSpPr>
              <a:grpSpLocks/>
            </p:cNvGrpSpPr>
            <p:nvPr/>
          </p:nvGrpSpPr>
          <p:grpSpPr bwMode="auto">
            <a:xfrm>
              <a:off x="3447" y="2103"/>
              <a:ext cx="94" cy="70"/>
              <a:chOff x="3582" y="1172"/>
              <a:chExt cx="94" cy="70"/>
            </a:xfrm>
          </p:grpSpPr>
          <p:sp>
            <p:nvSpPr>
              <p:cNvPr id="122281" name="Line 425">
                <a:extLst>
                  <a:ext uri="{FF2B5EF4-FFF2-40B4-BE49-F238E27FC236}">
                    <a16:creationId xmlns:a16="http://schemas.microsoft.com/office/drawing/2014/main" id="{36DDC6D4-7BC7-4236-BF58-7A46CC94A643}"/>
                  </a:ext>
                </a:extLst>
              </p:cNvPr>
              <p:cNvSpPr>
                <a:spLocks noChangeShapeType="1"/>
              </p:cNvSpPr>
              <p:nvPr/>
            </p:nvSpPr>
            <p:spPr bwMode="auto">
              <a:xfrm rot="5400000">
                <a:off x="3641" y="1207"/>
                <a:ext cx="7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82" name="Line 426">
                <a:extLst>
                  <a:ext uri="{FF2B5EF4-FFF2-40B4-BE49-F238E27FC236}">
                    <a16:creationId xmlns:a16="http://schemas.microsoft.com/office/drawing/2014/main" id="{768D6CDE-1558-4780-A2FE-53D9E07040DD}"/>
                  </a:ext>
                </a:extLst>
              </p:cNvPr>
              <p:cNvSpPr>
                <a:spLocks noChangeShapeType="1"/>
              </p:cNvSpPr>
              <p:nvPr/>
            </p:nvSpPr>
            <p:spPr bwMode="auto">
              <a:xfrm rot="5400000">
                <a:off x="3629" y="1133"/>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2283" name="Text Box 427">
              <a:extLst>
                <a:ext uri="{FF2B5EF4-FFF2-40B4-BE49-F238E27FC236}">
                  <a16:creationId xmlns:a16="http://schemas.microsoft.com/office/drawing/2014/main" id="{4DD38EF9-3AA9-4F90-9CAC-54B6F3764339}"/>
                </a:ext>
              </a:extLst>
            </p:cNvPr>
            <p:cNvSpPr txBox="1">
              <a:spLocks noChangeArrowheads="1"/>
            </p:cNvSpPr>
            <p:nvPr/>
          </p:nvSpPr>
          <p:spPr bwMode="auto">
            <a:xfrm>
              <a:off x="3269" y="1721"/>
              <a:ext cx="25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nvGrpSpPr>
          <p:cNvPr id="122284" name="Group 428">
            <a:extLst>
              <a:ext uri="{FF2B5EF4-FFF2-40B4-BE49-F238E27FC236}">
                <a16:creationId xmlns:a16="http://schemas.microsoft.com/office/drawing/2014/main" id="{BA36BA85-1FB5-4507-99F4-60E5DA454192}"/>
              </a:ext>
            </a:extLst>
          </p:cNvPr>
          <p:cNvGrpSpPr>
            <a:grpSpLocks/>
          </p:cNvGrpSpPr>
          <p:nvPr/>
        </p:nvGrpSpPr>
        <p:grpSpPr bwMode="auto">
          <a:xfrm>
            <a:off x="5464175" y="496888"/>
            <a:ext cx="1085850" cy="592137"/>
            <a:chOff x="3327" y="2009"/>
            <a:chExt cx="684" cy="373"/>
          </a:xfrm>
        </p:grpSpPr>
        <p:grpSp>
          <p:nvGrpSpPr>
            <p:cNvPr id="122285" name="Group 429">
              <a:extLst>
                <a:ext uri="{FF2B5EF4-FFF2-40B4-BE49-F238E27FC236}">
                  <a16:creationId xmlns:a16="http://schemas.microsoft.com/office/drawing/2014/main" id="{8855CCD3-81C4-4217-94CC-DC2A3D822194}"/>
                </a:ext>
              </a:extLst>
            </p:cNvPr>
            <p:cNvGrpSpPr>
              <a:grpSpLocks/>
            </p:cNvGrpSpPr>
            <p:nvPr/>
          </p:nvGrpSpPr>
          <p:grpSpPr bwMode="auto">
            <a:xfrm rot="5400000">
              <a:off x="3483" y="1855"/>
              <a:ext cx="371" cy="684"/>
              <a:chOff x="3221" y="1021"/>
              <a:chExt cx="383" cy="706"/>
            </a:xfrm>
          </p:grpSpPr>
          <p:sp>
            <p:nvSpPr>
              <p:cNvPr id="122286" name="AutoShape 430">
                <a:extLst>
                  <a:ext uri="{FF2B5EF4-FFF2-40B4-BE49-F238E27FC236}">
                    <a16:creationId xmlns:a16="http://schemas.microsoft.com/office/drawing/2014/main" id="{065D1A92-C411-40D6-A71B-0B7528486915}"/>
                  </a:ext>
                </a:extLst>
              </p:cNvPr>
              <p:cNvSpPr>
                <a:spLocks noChangeArrowheads="1"/>
              </p:cNvSpPr>
              <p:nvPr/>
            </p:nvSpPr>
            <p:spPr bwMode="auto">
              <a:xfrm flipH="1">
                <a:off x="3221" y="1021"/>
                <a:ext cx="383" cy="699"/>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a:endParaRPr kumimoji="1" lang="zh-CN" altLang="zh-CN" sz="2400" u="none">
                  <a:solidFill>
                    <a:srgbClr val="FF0000"/>
                  </a:solidFill>
                  <a:latin typeface="Times New Roman" panose="02020603050405020304" pitchFamily="18" charset="0"/>
                </a:endParaRPr>
              </a:p>
            </p:txBody>
          </p:sp>
          <p:sp>
            <p:nvSpPr>
              <p:cNvPr id="122287" name="Arc 431">
                <a:extLst>
                  <a:ext uri="{FF2B5EF4-FFF2-40B4-BE49-F238E27FC236}">
                    <a16:creationId xmlns:a16="http://schemas.microsoft.com/office/drawing/2014/main" id="{4FB1ABE5-DFFF-4AB8-9061-B0589BD4C3DC}"/>
                  </a:ext>
                </a:extLst>
              </p:cNvPr>
              <p:cNvSpPr>
                <a:spLocks/>
              </p:cNvSpPr>
              <p:nvPr/>
            </p:nvSpPr>
            <p:spPr bwMode="auto">
              <a:xfrm>
                <a:off x="3293" y="1622"/>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288" name="Text Box 432">
              <a:extLst>
                <a:ext uri="{FF2B5EF4-FFF2-40B4-BE49-F238E27FC236}">
                  <a16:creationId xmlns:a16="http://schemas.microsoft.com/office/drawing/2014/main" id="{94DE9ED1-2D73-4F4C-BB59-121B7690AB9F}"/>
                </a:ext>
              </a:extLst>
            </p:cNvPr>
            <p:cNvSpPr txBox="1">
              <a:spLocks noChangeArrowheads="1"/>
            </p:cNvSpPr>
            <p:nvPr/>
          </p:nvSpPr>
          <p:spPr bwMode="auto">
            <a:xfrm rot="5400000">
              <a:off x="3272" y="2076"/>
              <a:ext cx="30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grpSp>
          <p:nvGrpSpPr>
            <p:cNvPr id="122289" name="Group 433">
              <a:extLst>
                <a:ext uri="{FF2B5EF4-FFF2-40B4-BE49-F238E27FC236}">
                  <a16:creationId xmlns:a16="http://schemas.microsoft.com/office/drawing/2014/main" id="{C579D6C0-4476-4D33-B8CA-038066231B07}"/>
                </a:ext>
              </a:extLst>
            </p:cNvPr>
            <p:cNvGrpSpPr>
              <a:grpSpLocks/>
            </p:cNvGrpSpPr>
            <p:nvPr/>
          </p:nvGrpSpPr>
          <p:grpSpPr bwMode="auto">
            <a:xfrm>
              <a:off x="3327" y="2304"/>
              <a:ext cx="94" cy="70"/>
              <a:chOff x="3582" y="1172"/>
              <a:chExt cx="94" cy="70"/>
            </a:xfrm>
          </p:grpSpPr>
          <p:sp>
            <p:nvSpPr>
              <p:cNvPr id="122290" name="Line 434">
                <a:extLst>
                  <a:ext uri="{FF2B5EF4-FFF2-40B4-BE49-F238E27FC236}">
                    <a16:creationId xmlns:a16="http://schemas.microsoft.com/office/drawing/2014/main" id="{D5DA7DA5-36B8-432F-9E6D-F0EA8AD81B3E}"/>
                  </a:ext>
                </a:extLst>
              </p:cNvPr>
              <p:cNvSpPr>
                <a:spLocks noChangeShapeType="1"/>
              </p:cNvSpPr>
              <p:nvPr/>
            </p:nvSpPr>
            <p:spPr bwMode="auto">
              <a:xfrm rot="5400000">
                <a:off x="3641" y="1207"/>
                <a:ext cx="7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91" name="Line 435">
                <a:extLst>
                  <a:ext uri="{FF2B5EF4-FFF2-40B4-BE49-F238E27FC236}">
                    <a16:creationId xmlns:a16="http://schemas.microsoft.com/office/drawing/2014/main" id="{710F085E-46DF-4B8C-A56D-3A2E631D265C}"/>
                  </a:ext>
                </a:extLst>
              </p:cNvPr>
              <p:cNvSpPr>
                <a:spLocks noChangeShapeType="1"/>
              </p:cNvSpPr>
              <p:nvPr/>
            </p:nvSpPr>
            <p:spPr bwMode="auto">
              <a:xfrm rot="5400000">
                <a:off x="3629" y="1133"/>
                <a:ext cx="0" cy="9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2292" name="Group 436">
            <a:extLst>
              <a:ext uri="{FF2B5EF4-FFF2-40B4-BE49-F238E27FC236}">
                <a16:creationId xmlns:a16="http://schemas.microsoft.com/office/drawing/2014/main" id="{05BBE358-132F-4B74-BAB4-DA9D721F0469}"/>
              </a:ext>
            </a:extLst>
          </p:cNvPr>
          <p:cNvGrpSpPr>
            <a:grpSpLocks/>
          </p:cNvGrpSpPr>
          <p:nvPr/>
        </p:nvGrpSpPr>
        <p:grpSpPr bwMode="auto">
          <a:xfrm>
            <a:off x="6515100" y="835025"/>
            <a:ext cx="396875" cy="762000"/>
            <a:chOff x="4104" y="526"/>
            <a:chExt cx="250" cy="480"/>
          </a:xfrm>
        </p:grpSpPr>
        <p:sp>
          <p:nvSpPr>
            <p:cNvPr id="122293" name="Line 437">
              <a:extLst>
                <a:ext uri="{FF2B5EF4-FFF2-40B4-BE49-F238E27FC236}">
                  <a16:creationId xmlns:a16="http://schemas.microsoft.com/office/drawing/2014/main" id="{2CEE3DEE-FAC2-4DC9-942F-0D007108F7E0}"/>
                </a:ext>
              </a:extLst>
            </p:cNvPr>
            <p:cNvSpPr>
              <a:spLocks noChangeShapeType="1"/>
            </p:cNvSpPr>
            <p:nvPr/>
          </p:nvSpPr>
          <p:spPr bwMode="auto">
            <a:xfrm>
              <a:off x="4146" y="690"/>
              <a:ext cx="0" cy="316"/>
            </a:xfrm>
            <a:prstGeom prst="line">
              <a:avLst/>
            </a:prstGeom>
            <a:noFill/>
            <a:ln w="381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294" name="Text Box 438">
              <a:extLst>
                <a:ext uri="{FF2B5EF4-FFF2-40B4-BE49-F238E27FC236}">
                  <a16:creationId xmlns:a16="http://schemas.microsoft.com/office/drawing/2014/main" id="{1536CC66-33A6-46BD-95E5-603E750B105E}"/>
                </a:ext>
              </a:extLst>
            </p:cNvPr>
            <p:cNvSpPr txBox="1">
              <a:spLocks noChangeArrowheads="1"/>
            </p:cNvSpPr>
            <p:nvPr/>
          </p:nvSpPr>
          <p:spPr bwMode="auto">
            <a:xfrm>
              <a:off x="4104" y="526"/>
              <a:ext cx="25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600" b="1" u="none">
                  <a:latin typeface="Times New Roman" panose="02020603050405020304" pitchFamily="18" charset="0"/>
                </a:rPr>
                <a:t>D</a:t>
              </a:r>
            </a:p>
          </p:txBody>
        </p:sp>
      </p:grpSp>
      <p:grpSp>
        <p:nvGrpSpPr>
          <p:cNvPr id="122295" name="Group 439">
            <a:extLst>
              <a:ext uri="{FF2B5EF4-FFF2-40B4-BE49-F238E27FC236}">
                <a16:creationId xmlns:a16="http://schemas.microsoft.com/office/drawing/2014/main" id="{8DBBB73E-8BB2-4706-94C1-D3552C41741C}"/>
              </a:ext>
            </a:extLst>
          </p:cNvPr>
          <p:cNvGrpSpPr>
            <a:grpSpLocks/>
          </p:cNvGrpSpPr>
          <p:nvPr/>
        </p:nvGrpSpPr>
        <p:grpSpPr bwMode="auto">
          <a:xfrm>
            <a:off x="3033713" y="2019300"/>
            <a:ext cx="3405187" cy="1492250"/>
            <a:chOff x="3038" y="1493"/>
            <a:chExt cx="2145" cy="940"/>
          </a:xfrm>
        </p:grpSpPr>
        <p:grpSp>
          <p:nvGrpSpPr>
            <p:cNvPr id="122296" name="Group 440">
              <a:extLst>
                <a:ext uri="{FF2B5EF4-FFF2-40B4-BE49-F238E27FC236}">
                  <a16:creationId xmlns:a16="http://schemas.microsoft.com/office/drawing/2014/main" id="{5CAAE176-A137-4768-9980-B7D2E96CA627}"/>
                </a:ext>
              </a:extLst>
            </p:cNvPr>
            <p:cNvGrpSpPr>
              <a:grpSpLocks/>
            </p:cNvGrpSpPr>
            <p:nvPr/>
          </p:nvGrpSpPr>
          <p:grpSpPr bwMode="auto">
            <a:xfrm>
              <a:off x="3256" y="1697"/>
              <a:ext cx="1237" cy="642"/>
              <a:chOff x="1468" y="982"/>
              <a:chExt cx="707" cy="732"/>
            </a:xfrm>
          </p:grpSpPr>
          <p:grpSp>
            <p:nvGrpSpPr>
              <p:cNvPr id="122297" name="Group 441">
                <a:extLst>
                  <a:ext uri="{FF2B5EF4-FFF2-40B4-BE49-F238E27FC236}">
                    <a16:creationId xmlns:a16="http://schemas.microsoft.com/office/drawing/2014/main" id="{E30F909C-02EB-4191-99ED-8BDDDBB6F7BA}"/>
                  </a:ext>
                </a:extLst>
              </p:cNvPr>
              <p:cNvGrpSpPr>
                <a:grpSpLocks/>
              </p:cNvGrpSpPr>
              <p:nvPr/>
            </p:nvGrpSpPr>
            <p:grpSpPr bwMode="auto">
              <a:xfrm>
                <a:off x="1468" y="982"/>
                <a:ext cx="707" cy="707"/>
                <a:chOff x="1468" y="982"/>
                <a:chExt cx="707" cy="707"/>
              </a:xfrm>
            </p:grpSpPr>
            <p:sp>
              <p:nvSpPr>
                <p:cNvPr id="122298" name="AutoShape 442">
                  <a:extLst>
                    <a:ext uri="{FF2B5EF4-FFF2-40B4-BE49-F238E27FC236}">
                      <a16:creationId xmlns:a16="http://schemas.microsoft.com/office/drawing/2014/main" id="{F408ABFB-86BD-451A-8C32-36C4D4065545}"/>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299" name="Arc 443">
                  <a:extLst>
                    <a:ext uri="{FF2B5EF4-FFF2-40B4-BE49-F238E27FC236}">
                      <a16:creationId xmlns:a16="http://schemas.microsoft.com/office/drawing/2014/main" id="{91793C49-F090-4307-95F3-C803E55C71AD}"/>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300" name="Text Box 444">
                <a:extLst>
                  <a:ext uri="{FF2B5EF4-FFF2-40B4-BE49-F238E27FC236}">
                    <a16:creationId xmlns:a16="http://schemas.microsoft.com/office/drawing/2014/main" id="{60482A9A-EBCE-4925-B6DA-8F9DE195F75D}"/>
                  </a:ext>
                </a:extLst>
              </p:cNvPr>
              <p:cNvSpPr txBox="1">
                <a:spLocks noChangeArrowheads="1"/>
              </p:cNvSpPr>
              <p:nvPr/>
            </p:nvSpPr>
            <p:spPr bwMode="auto">
              <a:xfrm>
                <a:off x="1621" y="1516"/>
                <a:ext cx="293" cy="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30</a:t>
                </a:r>
                <a:r>
                  <a:rPr kumimoji="1" lang="en-US" altLang="zh-CN" sz="1200" b="1" u="none" baseline="30000">
                    <a:latin typeface="Times New Roman" panose="02020603050405020304" pitchFamily="18" charset="0"/>
                  </a:rPr>
                  <a:t>o</a:t>
                </a:r>
              </a:p>
            </p:txBody>
          </p:sp>
        </p:grpSp>
        <p:sp>
          <p:nvSpPr>
            <p:cNvPr id="122301" name="Text Box 445">
              <a:extLst>
                <a:ext uri="{FF2B5EF4-FFF2-40B4-BE49-F238E27FC236}">
                  <a16:creationId xmlns:a16="http://schemas.microsoft.com/office/drawing/2014/main" id="{13B5E988-F49D-4953-8827-2BA485E232F2}"/>
                </a:ext>
              </a:extLst>
            </p:cNvPr>
            <p:cNvSpPr txBox="1">
              <a:spLocks noChangeArrowheads="1"/>
            </p:cNvSpPr>
            <p:nvPr/>
          </p:nvSpPr>
          <p:spPr bwMode="auto">
            <a:xfrm>
              <a:off x="4458" y="2202"/>
              <a:ext cx="72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2302" name="Text Box 446">
              <a:extLst>
                <a:ext uri="{FF2B5EF4-FFF2-40B4-BE49-F238E27FC236}">
                  <a16:creationId xmlns:a16="http://schemas.microsoft.com/office/drawing/2014/main" id="{7ED145A0-7524-4E3B-AA91-126354B3CF19}"/>
                </a:ext>
              </a:extLst>
            </p:cNvPr>
            <p:cNvSpPr txBox="1">
              <a:spLocks noChangeArrowheads="1"/>
            </p:cNvSpPr>
            <p:nvPr/>
          </p:nvSpPr>
          <p:spPr bwMode="auto">
            <a:xfrm>
              <a:off x="4378" y="1493"/>
              <a:ext cx="4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2303" name="Text Box 447">
              <a:extLst>
                <a:ext uri="{FF2B5EF4-FFF2-40B4-BE49-F238E27FC236}">
                  <a16:creationId xmlns:a16="http://schemas.microsoft.com/office/drawing/2014/main" id="{B610062B-4D83-4039-91D2-BF3FAA7C856C}"/>
                </a:ext>
              </a:extLst>
            </p:cNvPr>
            <p:cNvSpPr txBox="1">
              <a:spLocks noChangeArrowheads="1"/>
            </p:cNvSpPr>
            <p:nvPr/>
          </p:nvSpPr>
          <p:spPr bwMode="auto">
            <a:xfrm>
              <a:off x="3038" y="2200"/>
              <a:ext cx="4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nvGrpSpPr>
            <p:cNvPr id="122304" name="Group 448">
              <a:extLst>
                <a:ext uri="{FF2B5EF4-FFF2-40B4-BE49-F238E27FC236}">
                  <a16:creationId xmlns:a16="http://schemas.microsoft.com/office/drawing/2014/main" id="{74FA9D29-5E95-42D0-8D3F-4E6183C79FB9}"/>
                </a:ext>
              </a:extLst>
            </p:cNvPr>
            <p:cNvGrpSpPr>
              <a:grpSpLocks/>
            </p:cNvGrpSpPr>
            <p:nvPr/>
          </p:nvGrpSpPr>
          <p:grpSpPr bwMode="auto">
            <a:xfrm>
              <a:off x="4393" y="2227"/>
              <a:ext cx="118" cy="107"/>
              <a:chOff x="4665" y="2203"/>
              <a:chExt cx="118" cy="107"/>
            </a:xfrm>
          </p:grpSpPr>
          <p:sp>
            <p:nvSpPr>
              <p:cNvPr id="122305" name="Line 449">
                <a:extLst>
                  <a:ext uri="{FF2B5EF4-FFF2-40B4-BE49-F238E27FC236}">
                    <a16:creationId xmlns:a16="http://schemas.microsoft.com/office/drawing/2014/main" id="{7C82DD58-6716-46A6-BCA7-0A91FCD40039}"/>
                  </a:ext>
                </a:extLst>
              </p:cNvPr>
              <p:cNvSpPr>
                <a:spLocks noChangeShapeType="1"/>
              </p:cNvSpPr>
              <p:nvPr/>
            </p:nvSpPr>
            <p:spPr bwMode="auto">
              <a:xfrm>
                <a:off x="4665" y="2211"/>
                <a:ext cx="11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306" name="Line 450">
                <a:extLst>
                  <a:ext uri="{FF2B5EF4-FFF2-40B4-BE49-F238E27FC236}">
                    <a16:creationId xmlns:a16="http://schemas.microsoft.com/office/drawing/2014/main" id="{8C7B06A2-452A-49CA-AAF0-62649B7188CE}"/>
                  </a:ext>
                </a:extLst>
              </p:cNvPr>
              <p:cNvSpPr>
                <a:spLocks noChangeShapeType="1"/>
              </p:cNvSpPr>
              <p:nvPr/>
            </p:nvSpPr>
            <p:spPr bwMode="auto">
              <a:xfrm>
                <a:off x="4665" y="2203"/>
                <a:ext cx="0" cy="10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2307" name="Group 451">
            <a:extLst>
              <a:ext uri="{FF2B5EF4-FFF2-40B4-BE49-F238E27FC236}">
                <a16:creationId xmlns:a16="http://schemas.microsoft.com/office/drawing/2014/main" id="{4D9FABDC-D32B-46C6-8D71-FEDF91D5A477}"/>
              </a:ext>
            </a:extLst>
          </p:cNvPr>
          <p:cNvGrpSpPr>
            <a:grpSpLocks/>
          </p:cNvGrpSpPr>
          <p:nvPr/>
        </p:nvGrpSpPr>
        <p:grpSpPr bwMode="auto">
          <a:xfrm>
            <a:off x="4038600" y="2346325"/>
            <a:ext cx="1308100" cy="1274763"/>
            <a:chOff x="3623" y="2771"/>
            <a:chExt cx="824" cy="803"/>
          </a:xfrm>
        </p:grpSpPr>
        <p:grpSp>
          <p:nvGrpSpPr>
            <p:cNvPr id="122308" name="Group 452">
              <a:extLst>
                <a:ext uri="{FF2B5EF4-FFF2-40B4-BE49-F238E27FC236}">
                  <a16:creationId xmlns:a16="http://schemas.microsoft.com/office/drawing/2014/main" id="{2415EE26-F97E-4AD7-8F15-288498DAAAC3}"/>
                </a:ext>
              </a:extLst>
            </p:cNvPr>
            <p:cNvGrpSpPr>
              <a:grpSpLocks/>
            </p:cNvGrpSpPr>
            <p:nvPr/>
          </p:nvGrpSpPr>
          <p:grpSpPr bwMode="auto">
            <a:xfrm>
              <a:off x="3735" y="2771"/>
              <a:ext cx="712" cy="609"/>
              <a:chOff x="1468" y="982"/>
              <a:chExt cx="707" cy="707"/>
            </a:xfrm>
          </p:grpSpPr>
          <p:sp>
            <p:nvSpPr>
              <p:cNvPr id="122309" name="AutoShape 453">
                <a:extLst>
                  <a:ext uri="{FF2B5EF4-FFF2-40B4-BE49-F238E27FC236}">
                    <a16:creationId xmlns:a16="http://schemas.microsoft.com/office/drawing/2014/main" id="{92A8D218-3FAC-4D8D-B594-10FC882AC900}"/>
                  </a:ext>
                </a:extLst>
              </p:cNvPr>
              <p:cNvSpPr>
                <a:spLocks noChangeArrowheads="1"/>
              </p:cNvSpPr>
              <p:nvPr/>
            </p:nvSpPr>
            <p:spPr bwMode="auto">
              <a:xfrm flipH="1">
                <a:off x="1468" y="982"/>
                <a:ext cx="707" cy="707"/>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310" name="Arc 454">
                <a:extLst>
                  <a:ext uri="{FF2B5EF4-FFF2-40B4-BE49-F238E27FC236}">
                    <a16:creationId xmlns:a16="http://schemas.microsoft.com/office/drawing/2014/main" id="{7AE208FD-1C0C-45D4-BF2F-3447F85F4BB1}"/>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0000"/>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311" name="Text Box 455">
              <a:extLst>
                <a:ext uri="{FF2B5EF4-FFF2-40B4-BE49-F238E27FC236}">
                  <a16:creationId xmlns:a16="http://schemas.microsoft.com/office/drawing/2014/main" id="{4CA228DD-2476-4AB8-B657-98950FF8251A}"/>
                </a:ext>
              </a:extLst>
            </p:cNvPr>
            <p:cNvSpPr txBox="1">
              <a:spLocks noChangeArrowheads="1"/>
            </p:cNvSpPr>
            <p:nvPr/>
          </p:nvSpPr>
          <p:spPr bwMode="auto">
            <a:xfrm>
              <a:off x="3891" y="3231"/>
              <a:ext cx="29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45</a:t>
              </a:r>
              <a:r>
                <a:rPr kumimoji="1" lang="en-US" altLang="zh-CN" sz="1200" b="1" u="none" baseline="30000">
                  <a:latin typeface="Times New Roman" panose="02020603050405020304" pitchFamily="18" charset="0"/>
                </a:rPr>
                <a:t>o</a:t>
              </a:r>
            </a:p>
          </p:txBody>
        </p:sp>
        <p:sp>
          <p:nvSpPr>
            <p:cNvPr id="122312" name="Text Box 456">
              <a:extLst>
                <a:ext uri="{FF2B5EF4-FFF2-40B4-BE49-F238E27FC236}">
                  <a16:creationId xmlns:a16="http://schemas.microsoft.com/office/drawing/2014/main" id="{6F819C07-1B08-42C2-95D9-3779E06F71B6}"/>
                </a:ext>
              </a:extLst>
            </p:cNvPr>
            <p:cNvSpPr txBox="1">
              <a:spLocks noChangeArrowheads="1"/>
            </p:cNvSpPr>
            <p:nvPr/>
          </p:nvSpPr>
          <p:spPr bwMode="auto">
            <a:xfrm>
              <a:off x="3623" y="3343"/>
              <a:ext cx="25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D</a:t>
              </a:r>
            </a:p>
          </p:txBody>
        </p:sp>
        <p:sp>
          <p:nvSpPr>
            <p:cNvPr id="122313" name="Line 457">
              <a:extLst>
                <a:ext uri="{FF2B5EF4-FFF2-40B4-BE49-F238E27FC236}">
                  <a16:creationId xmlns:a16="http://schemas.microsoft.com/office/drawing/2014/main" id="{550F6D2F-CA6D-4870-88B7-2A2CD3B4B291}"/>
                </a:ext>
              </a:extLst>
            </p:cNvPr>
            <p:cNvSpPr>
              <a:spLocks noChangeShapeType="1"/>
            </p:cNvSpPr>
            <p:nvPr/>
          </p:nvSpPr>
          <p:spPr bwMode="auto">
            <a:xfrm>
              <a:off x="4372" y="3294"/>
              <a:ext cx="74"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314" name="Line 458">
              <a:extLst>
                <a:ext uri="{FF2B5EF4-FFF2-40B4-BE49-F238E27FC236}">
                  <a16:creationId xmlns:a16="http://schemas.microsoft.com/office/drawing/2014/main" id="{AAA5B421-1308-4645-9A7C-66CA2C246D21}"/>
                </a:ext>
              </a:extLst>
            </p:cNvPr>
            <p:cNvSpPr>
              <a:spLocks noChangeShapeType="1"/>
            </p:cNvSpPr>
            <p:nvPr/>
          </p:nvSpPr>
          <p:spPr bwMode="auto">
            <a:xfrm>
              <a:off x="4380" y="3294"/>
              <a:ext cx="0" cy="8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22315" name="Group 459">
            <a:extLst>
              <a:ext uri="{FF2B5EF4-FFF2-40B4-BE49-F238E27FC236}">
                <a16:creationId xmlns:a16="http://schemas.microsoft.com/office/drawing/2014/main" id="{94D961EA-90B5-4596-B02F-E76B2EABB01D}"/>
              </a:ext>
            </a:extLst>
          </p:cNvPr>
          <p:cNvGrpSpPr>
            <a:grpSpLocks/>
          </p:cNvGrpSpPr>
          <p:nvPr/>
        </p:nvGrpSpPr>
        <p:grpSpPr bwMode="auto">
          <a:xfrm>
            <a:off x="5994400" y="1995488"/>
            <a:ext cx="3405188" cy="1492250"/>
            <a:chOff x="3038" y="1493"/>
            <a:chExt cx="2145" cy="940"/>
          </a:xfrm>
        </p:grpSpPr>
        <p:grpSp>
          <p:nvGrpSpPr>
            <p:cNvPr id="122316" name="Group 460">
              <a:extLst>
                <a:ext uri="{FF2B5EF4-FFF2-40B4-BE49-F238E27FC236}">
                  <a16:creationId xmlns:a16="http://schemas.microsoft.com/office/drawing/2014/main" id="{63805EB8-B200-4F5A-8944-991E902F1636}"/>
                </a:ext>
              </a:extLst>
            </p:cNvPr>
            <p:cNvGrpSpPr>
              <a:grpSpLocks/>
            </p:cNvGrpSpPr>
            <p:nvPr/>
          </p:nvGrpSpPr>
          <p:grpSpPr bwMode="auto">
            <a:xfrm>
              <a:off x="3256" y="1697"/>
              <a:ext cx="1237" cy="642"/>
              <a:chOff x="1468" y="982"/>
              <a:chExt cx="707" cy="732"/>
            </a:xfrm>
          </p:grpSpPr>
          <p:grpSp>
            <p:nvGrpSpPr>
              <p:cNvPr id="122317" name="Group 461">
                <a:extLst>
                  <a:ext uri="{FF2B5EF4-FFF2-40B4-BE49-F238E27FC236}">
                    <a16:creationId xmlns:a16="http://schemas.microsoft.com/office/drawing/2014/main" id="{6C7EDA92-3A6B-4E94-97DF-29273119D161}"/>
                  </a:ext>
                </a:extLst>
              </p:cNvPr>
              <p:cNvGrpSpPr>
                <a:grpSpLocks/>
              </p:cNvGrpSpPr>
              <p:nvPr/>
            </p:nvGrpSpPr>
            <p:grpSpPr bwMode="auto">
              <a:xfrm>
                <a:off x="1468" y="982"/>
                <a:ext cx="707" cy="707"/>
                <a:chOff x="1468" y="982"/>
                <a:chExt cx="707" cy="707"/>
              </a:xfrm>
            </p:grpSpPr>
            <p:sp>
              <p:nvSpPr>
                <p:cNvPr id="122318" name="AutoShape 462">
                  <a:extLst>
                    <a:ext uri="{FF2B5EF4-FFF2-40B4-BE49-F238E27FC236}">
                      <a16:creationId xmlns:a16="http://schemas.microsoft.com/office/drawing/2014/main" id="{94C58835-949C-48C0-8C37-165EBCF4B109}"/>
                    </a:ext>
                  </a:extLst>
                </p:cNvPr>
                <p:cNvSpPr>
                  <a:spLocks noChangeArrowheads="1"/>
                </p:cNvSpPr>
                <p:nvPr/>
              </p:nvSpPr>
              <p:spPr bwMode="auto">
                <a:xfrm flipH="1">
                  <a:off x="1468" y="982"/>
                  <a:ext cx="707" cy="707"/>
                </a:xfrm>
                <a:prstGeom prst="rtTriangle">
                  <a:avLst/>
                </a:prstGeom>
                <a:solidFill>
                  <a:schemeClr val="accent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319" name="Arc 463">
                  <a:extLst>
                    <a:ext uri="{FF2B5EF4-FFF2-40B4-BE49-F238E27FC236}">
                      <a16:creationId xmlns:a16="http://schemas.microsoft.com/office/drawing/2014/main" id="{F434A567-C2C8-42CA-AE86-41B000F4BE8D}"/>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320" name="Text Box 464">
                <a:extLst>
                  <a:ext uri="{FF2B5EF4-FFF2-40B4-BE49-F238E27FC236}">
                    <a16:creationId xmlns:a16="http://schemas.microsoft.com/office/drawing/2014/main" id="{A1CD08AE-0078-42D1-99F1-5C03DC22AB75}"/>
                  </a:ext>
                </a:extLst>
              </p:cNvPr>
              <p:cNvSpPr txBox="1">
                <a:spLocks noChangeArrowheads="1"/>
              </p:cNvSpPr>
              <p:nvPr/>
            </p:nvSpPr>
            <p:spPr bwMode="auto">
              <a:xfrm>
                <a:off x="1621" y="1516"/>
                <a:ext cx="293" cy="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30</a:t>
                </a:r>
                <a:r>
                  <a:rPr kumimoji="1" lang="en-US" altLang="zh-CN" sz="1200" b="1" u="none" baseline="30000">
                    <a:latin typeface="Times New Roman" panose="02020603050405020304" pitchFamily="18" charset="0"/>
                  </a:rPr>
                  <a:t>o</a:t>
                </a:r>
              </a:p>
            </p:txBody>
          </p:sp>
        </p:grpSp>
        <p:sp>
          <p:nvSpPr>
            <p:cNvPr id="122321" name="Text Box 465">
              <a:extLst>
                <a:ext uri="{FF2B5EF4-FFF2-40B4-BE49-F238E27FC236}">
                  <a16:creationId xmlns:a16="http://schemas.microsoft.com/office/drawing/2014/main" id="{3ACB557E-7F64-489F-B39E-527E5D54F31A}"/>
                </a:ext>
              </a:extLst>
            </p:cNvPr>
            <p:cNvSpPr txBox="1">
              <a:spLocks noChangeArrowheads="1"/>
            </p:cNvSpPr>
            <p:nvPr/>
          </p:nvSpPr>
          <p:spPr bwMode="auto">
            <a:xfrm>
              <a:off x="4458" y="2202"/>
              <a:ext cx="72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C</a:t>
              </a:r>
            </a:p>
          </p:txBody>
        </p:sp>
        <p:sp>
          <p:nvSpPr>
            <p:cNvPr id="122322" name="Text Box 466">
              <a:extLst>
                <a:ext uri="{FF2B5EF4-FFF2-40B4-BE49-F238E27FC236}">
                  <a16:creationId xmlns:a16="http://schemas.microsoft.com/office/drawing/2014/main" id="{88BB8F8A-B565-449F-A723-348837E7D8C0}"/>
                </a:ext>
              </a:extLst>
            </p:cNvPr>
            <p:cNvSpPr txBox="1">
              <a:spLocks noChangeArrowheads="1"/>
            </p:cNvSpPr>
            <p:nvPr/>
          </p:nvSpPr>
          <p:spPr bwMode="auto">
            <a:xfrm>
              <a:off x="4378" y="1493"/>
              <a:ext cx="4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A</a:t>
              </a:r>
            </a:p>
          </p:txBody>
        </p:sp>
        <p:sp>
          <p:nvSpPr>
            <p:cNvPr id="122323" name="Text Box 467">
              <a:extLst>
                <a:ext uri="{FF2B5EF4-FFF2-40B4-BE49-F238E27FC236}">
                  <a16:creationId xmlns:a16="http://schemas.microsoft.com/office/drawing/2014/main" id="{0F87837F-DEA7-4917-A881-C3993C529535}"/>
                </a:ext>
              </a:extLst>
            </p:cNvPr>
            <p:cNvSpPr txBox="1">
              <a:spLocks noChangeArrowheads="1"/>
            </p:cNvSpPr>
            <p:nvPr/>
          </p:nvSpPr>
          <p:spPr bwMode="auto">
            <a:xfrm>
              <a:off x="3038" y="2200"/>
              <a:ext cx="4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B</a:t>
              </a:r>
            </a:p>
          </p:txBody>
        </p:sp>
        <p:grpSp>
          <p:nvGrpSpPr>
            <p:cNvPr id="122324" name="Group 468">
              <a:extLst>
                <a:ext uri="{FF2B5EF4-FFF2-40B4-BE49-F238E27FC236}">
                  <a16:creationId xmlns:a16="http://schemas.microsoft.com/office/drawing/2014/main" id="{F2B507B8-E5E4-4B55-88D5-62763BF622CA}"/>
                </a:ext>
              </a:extLst>
            </p:cNvPr>
            <p:cNvGrpSpPr>
              <a:grpSpLocks/>
            </p:cNvGrpSpPr>
            <p:nvPr/>
          </p:nvGrpSpPr>
          <p:grpSpPr bwMode="auto">
            <a:xfrm>
              <a:off x="4393" y="2227"/>
              <a:ext cx="118" cy="107"/>
              <a:chOff x="4665" y="2203"/>
              <a:chExt cx="118" cy="107"/>
            </a:xfrm>
          </p:grpSpPr>
          <p:sp>
            <p:nvSpPr>
              <p:cNvPr id="122325" name="Line 469">
                <a:extLst>
                  <a:ext uri="{FF2B5EF4-FFF2-40B4-BE49-F238E27FC236}">
                    <a16:creationId xmlns:a16="http://schemas.microsoft.com/office/drawing/2014/main" id="{A4F3B624-A304-4AF0-B2C9-5BC3CD844A21}"/>
                  </a:ext>
                </a:extLst>
              </p:cNvPr>
              <p:cNvSpPr>
                <a:spLocks noChangeShapeType="1"/>
              </p:cNvSpPr>
              <p:nvPr/>
            </p:nvSpPr>
            <p:spPr bwMode="auto">
              <a:xfrm>
                <a:off x="4665" y="2211"/>
                <a:ext cx="11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326" name="Line 470">
                <a:extLst>
                  <a:ext uri="{FF2B5EF4-FFF2-40B4-BE49-F238E27FC236}">
                    <a16:creationId xmlns:a16="http://schemas.microsoft.com/office/drawing/2014/main" id="{2F59DD49-A87D-412F-B28B-E6C17EF1F09D}"/>
                  </a:ext>
                </a:extLst>
              </p:cNvPr>
              <p:cNvSpPr>
                <a:spLocks noChangeShapeType="1"/>
              </p:cNvSpPr>
              <p:nvPr/>
            </p:nvSpPr>
            <p:spPr bwMode="auto">
              <a:xfrm>
                <a:off x="4665" y="2203"/>
                <a:ext cx="0" cy="10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pSp>
        <p:nvGrpSpPr>
          <p:cNvPr id="122327" name="Group 471">
            <a:extLst>
              <a:ext uri="{FF2B5EF4-FFF2-40B4-BE49-F238E27FC236}">
                <a16:creationId xmlns:a16="http://schemas.microsoft.com/office/drawing/2014/main" id="{F0A5B376-133F-4932-BA0C-3D98DB5F494A}"/>
              </a:ext>
            </a:extLst>
          </p:cNvPr>
          <p:cNvGrpSpPr>
            <a:grpSpLocks/>
          </p:cNvGrpSpPr>
          <p:nvPr/>
        </p:nvGrpSpPr>
        <p:grpSpPr bwMode="auto">
          <a:xfrm>
            <a:off x="7645400" y="2335213"/>
            <a:ext cx="663575" cy="1314450"/>
            <a:chOff x="4792" y="2518"/>
            <a:chExt cx="418" cy="828"/>
          </a:xfrm>
        </p:grpSpPr>
        <p:grpSp>
          <p:nvGrpSpPr>
            <p:cNvPr id="122328" name="Group 472">
              <a:extLst>
                <a:ext uri="{FF2B5EF4-FFF2-40B4-BE49-F238E27FC236}">
                  <a16:creationId xmlns:a16="http://schemas.microsoft.com/office/drawing/2014/main" id="{73D2BDAF-5F89-4F7F-A518-7387B9B1C2DF}"/>
                </a:ext>
              </a:extLst>
            </p:cNvPr>
            <p:cNvGrpSpPr>
              <a:grpSpLocks/>
            </p:cNvGrpSpPr>
            <p:nvPr/>
          </p:nvGrpSpPr>
          <p:grpSpPr bwMode="auto">
            <a:xfrm>
              <a:off x="4882" y="2518"/>
              <a:ext cx="327" cy="609"/>
              <a:chOff x="1468" y="982"/>
              <a:chExt cx="707" cy="707"/>
            </a:xfrm>
          </p:grpSpPr>
          <p:sp>
            <p:nvSpPr>
              <p:cNvPr id="122329" name="AutoShape 473">
                <a:extLst>
                  <a:ext uri="{FF2B5EF4-FFF2-40B4-BE49-F238E27FC236}">
                    <a16:creationId xmlns:a16="http://schemas.microsoft.com/office/drawing/2014/main" id="{4E84EF45-4343-4B9B-86C3-79711957F3C4}"/>
                  </a:ext>
                </a:extLst>
              </p:cNvPr>
              <p:cNvSpPr>
                <a:spLocks noChangeArrowheads="1"/>
              </p:cNvSpPr>
              <p:nvPr/>
            </p:nvSpPr>
            <p:spPr bwMode="auto">
              <a:xfrm flipH="1">
                <a:off x="1468" y="982"/>
                <a:ext cx="707" cy="707"/>
              </a:xfrm>
              <a:prstGeom prst="rtTriangle">
                <a:avLst/>
              </a:prstGeom>
              <a:solidFill>
                <a:srgbClr val="FF00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330" name="Arc 474">
                <a:extLst>
                  <a:ext uri="{FF2B5EF4-FFF2-40B4-BE49-F238E27FC236}">
                    <a16:creationId xmlns:a16="http://schemas.microsoft.com/office/drawing/2014/main" id="{5A26BF84-B7C9-4B1C-A09B-3908B624E355}"/>
                  </a:ext>
                </a:extLst>
              </p:cNvPr>
              <p:cNvSpPr>
                <a:spLocks/>
              </p:cNvSpPr>
              <p:nvPr/>
            </p:nvSpPr>
            <p:spPr bwMode="auto">
              <a:xfrm>
                <a:off x="1590" y="1574"/>
                <a:ext cx="56"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0000"/>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331" name="Text Box 475">
              <a:extLst>
                <a:ext uri="{FF2B5EF4-FFF2-40B4-BE49-F238E27FC236}">
                  <a16:creationId xmlns:a16="http://schemas.microsoft.com/office/drawing/2014/main" id="{48F02C01-DBBC-4C91-86D2-71D5ECBC93BB}"/>
                </a:ext>
              </a:extLst>
            </p:cNvPr>
            <p:cNvSpPr txBox="1">
              <a:spLocks noChangeArrowheads="1"/>
            </p:cNvSpPr>
            <p:nvPr/>
          </p:nvSpPr>
          <p:spPr bwMode="auto">
            <a:xfrm>
              <a:off x="4954" y="2978"/>
              <a:ext cx="25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1200" b="1" u="none">
                  <a:latin typeface="Times New Roman" panose="02020603050405020304" pitchFamily="18" charset="0"/>
                </a:rPr>
                <a:t>60</a:t>
              </a:r>
              <a:r>
                <a:rPr kumimoji="1" lang="en-US" altLang="zh-CN" sz="1200" b="1" u="none" baseline="30000">
                  <a:latin typeface="Times New Roman" panose="02020603050405020304" pitchFamily="18" charset="0"/>
                </a:rPr>
                <a:t>o</a:t>
              </a:r>
            </a:p>
          </p:txBody>
        </p:sp>
        <p:sp>
          <p:nvSpPr>
            <p:cNvPr id="122332" name="Text Box 476">
              <a:extLst>
                <a:ext uri="{FF2B5EF4-FFF2-40B4-BE49-F238E27FC236}">
                  <a16:creationId xmlns:a16="http://schemas.microsoft.com/office/drawing/2014/main" id="{F91CCC3A-46A0-4CA2-8000-ECB1D7592544}"/>
                </a:ext>
              </a:extLst>
            </p:cNvPr>
            <p:cNvSpPr txBox="1">
              <a:spLocks noChangeArrowheads="1"/>
            </p:cNvSpPr>
            <p:nvPr/>
          </p:nvSpPr>
          <p:spPr bwMode="auto">
            <a:xfrm>
              <a:off x="4792" y="3115"/>
              <a:ext cx="28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u="none">
                  <a:latin typeface="Times New Roman" panose="02020603050405020304" pitchFamily="18" charset="0"/>
                </a:rPr>
                <a:t>D</a:t>
              </a:r>
            </a:p>
          </p:txBody>
        </p:sp>
        <p:sp>
          <p:nvSpPr>
            <p:cNvPr id="122333" name="Line 477">
              <a:extLst>
                <a:ext uri="{FF2B5EF4-FFF2-40B4-BE49-F238E27FC236}">
                  <a16:creationId xmlns:a16="http://schemas.microsoft.com/office/drawing/2014/main" id="{0047388E-FF70-4ECB-A426-11768542CB4C}"/>
                </a:ext>
              </a:extLst>
            </p:cNvPr>
            <p:cNvSpPr>
              <a:spLocks noChangeShapeType="1"/>
            </p:cNvSpPr>
            <p:nvPr/>
          </p:nvSpPr>
          <p:spPr bwMode="auto">
            <a:xfrm>
              <a:off x="5175" y="3041"/>
              <a:ext cx="34"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2334" name="Line 478">
              <a:extLst>
                <a:ext uri="{FF2B5EF4-FFF2-40B4-BE49-F238E27FC236}">
                  <a16:creationId xmlns:a16="http://schemas.microsoft.com/office/drawing/2014/main" id="{07A031A9-83A8-455B-AB2A-07E3AC174124}"/>
                </a:ext>
              </a:extLst>
            </p:cNvPr>
            <p:cNvSpPr>
              <a:spLocks noChangeShapeType="1"/>
            </p:cNvSpPr>
            <p:nvPr/>
          </p:nvSpPr>
          <p:spPr bwMode="auto">
            <a:xfrm>
              <a:off x="5178" y="3041"/>
              <a:ext cx="0" cy="8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485" name="思想气泡: 云 484">
            <a:extLst>
              <a:ext uri="{FF2B5EF4-FFF2-40B4-BE49-F238E27FC236}">
                <a16:creationId xmlns:a16="http://schemas.microsoft.com/office/drawing/2014/main" id="{E570A8F6-90CB-48C3-B021-396283C78E57}"/>
              </a:ext>
            </a:extLst>
          </p:cNvPr>
          <p:cNvSpPr/>
          <p:nvPr/>
        </p:nvSpPr>
        <p:spPr>
          <a:xfrm>
            <a:off x="5160963" y="3778944"/>
            <a:ext cx="2796749" cy="1983681"/>
          </a:xfrm>
          <a:prstGeom prst="cloud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rgbClr val="3333FF"/>
              </a:solidFill>
              <a:ea typeface="楷体_GB2312" pitchFamily="49" charset="-122"/>
            </a:endParaRPr>
          </a:p>
          <a:p>
            <a:pPr algn="ctr"/>
            <a:r>
              <a:rPr lang="zh-CN" altLang="en-US" b="1" dirty="0">
                <a:solidFill>
                  <a:srgbClr val="3333FF"/>
                </a:solidFill>
                <a:ea typeface="楷体_GB2312" pitchFamily="49" charset="-122"/>
              </a:rPr>
              <a:t>同学们在平时的学习中要善于归纳总结！</a:t>
            </a:r>
          </a:p>
          <a:p>
            <a:pPr algn="ctr"/>
            <a:endParaRPr lang="zh-CN" altLang="en-US" b="1" dirty="0">
              <a:solidFill>
                <a:srgbClr val="3333FF"/>
              </a:solidFill>
            </a:endParaRPr>
          </a:p>
        </p:txBody>
      </p:sp>
    </p:spTree>
    <p:extLst>
      <p:ext uri="{BB962C8B-B14F-4D97-AF65-F5344CB8AC3E}">
        <p14:creationId xmlns:p14="http://schemas.microsoft.com/office/powerpoint/2010/main" val="6548038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121912"/>
                                        </p:tgtEl>
                                        <p:attrNameLst>
                                          <p:attrName>style.visibility</p:attrName>
                                        </p:attrNameLst>
                                      </p:cBhvr>
                                      <p:to>
                                        <p:strVal val="visible"/>
                                      </p:to>
                                    </p:set>
                                    <p:animEffect transition="in" filter="slide(fromRight)">
                                      <p:cBhvr>
                                        <p:cTn id="7" dur="500"/>
                                        <p:tgtEl>
                                          <p:spTgt spid="1219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nodeType="clickEffect">
                                  <p:stCondLst>
                                    <p:cond delay="0"/>
                                  </p:stCondLst>
                                  <p:childTnLst>
                                    <p:set>
                                      <p:cBhvr>
                                        <p:cTn id="11" dur="1" fill="hold">
                                          <p:stCondLst>
                                            <p:cond delay="0"/>
                                          </p:stCondLst>
                                        </p:cTn>
                                        <p:tgtEl>
                                          <p:spTgt spid="122024"/>
                                        </p:tgtEl>
                                        <p:attrNameLst>
                                          <p:attrName>style.visibility</p:attrName>
                                        </p:attrNameLst>
                                      </p:cBhvr>
                                      <p:to>
                                        <p:strVal val="visible"/>
                                      </p:to>
                                    </p:set>
                                    <p:animEffect transition="in" filter="slide(fromTop)">
                                      <p:cBhvr>
                                        <p:cTn id="12" dur="500"/>
                                        <p:tgtEl>
                                          <p:spTgt spid="1220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499"/>
                                          </p:stCondLst>
                                        </p:cTn>
                                        <p:tgtEl>
                                          <p:spTgt spid="121922"/>
                                        </p:tgtEl>
                                        <p:attrNameLst>
                                          <p:attrName>style.visibility</p:attrName>
                                        </p:attrNameLst>
                                      </p:cBhvr>
                                      <p:to>
                                        <p:strVal val="visible"/>
                                      </p:to>
                                    </p:set>
                                  </p:childTnLst>
                                </p:cTn>
                              </p:par>
                            </p:childTnLst>
                          </p:cTn>
                        </p:par>
                        <p:par>
                          <p:cTn id="17" fill="hold" nodeType="afterGroup">
                            <p:stCondLst>
                              <p:cond delay="500"/>
                            </p:stCondLst>
                            <p:childTnLst>
                              <p:par>
                                <p:cTn id="18" presetID="1" presetClass="entr" presetSubtype="0" fill="hold" nodeType="afterEffect">
                                  <p:stCondLst>
                                    <p:cond delay="0"/>
                                  </p:stCondLst>
                                  <p:childTnLst>
                                    <p:set>
                                      <p:cBhvr>
                                        <p:cTn id="19" dur="1" fill="hold">
                                          <p:stCondLst>
                                            <p:cond delay="499"/>
                                          </p:stCondLst>
                                        </p:cTn>
                                        <p:tgtEl>
                                          <p:spTgt spid="121886"/>
                                        </p:tgtEl>
                                        <p:attrNameLst>
                                          <p:attrName>style.visibility</p:attrName>
                                        </p:attrNameLst>
                                      </p:cBhvr>
                                      <p:to>
                                        <p:strVal val="visible"/>
                                      </p:to>
                                    </p:set>
                                  </p:childTnLst>
                                  <p:subTnLst>
                                    <p:set>
                                      <p:cBhvr override="childStyle">
                                        <p:cTn dur="1" fill="hold" display="0" masterRel="nextClick" afterEffect="1"/>
                                        <p:tgtEl>
                                          <p:spTgt spid="121886"/>
                                        </p:tgtEl>
                                        <p:attrNameLst>
                                          <p:attrName>style.visibility</p:attrName>
                                        </p:attrNameLst>
                                      </p:cBhvr>
                                      <p:to>
                                        <p:strVal val="hidden"/>
                                      </p:to>
                                    </p:set>
                                  </p:sub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499"/>
                                          </p:stCondLst>
                                        </p:cTn>
                                        <p:tgtEl>
                                          <p:spTgt spid="121933"/>
                                        </p:tgtEl>
                                        <p:attrNameLst>
                                          <p:attrName>style.visibility</p:attrName>
                                        </p:attrNameLst>
                                      </p:cBhvr>
                                      <p:to>
                                        <p:strVal val="visible"/>
                                      </p:to>
                                    </p:set>
                                  </p:childTnLst>
                                  <p:subTnLst>
                                    <p:set>
                                      <p:cBhvr override="childStyle">
                                        <p:cTn dur="1" fill="hold" display="0" masterRel="nextClick" afterEffect="1"/>
                                        <p:tgtEl>
                                          <p:spTgt spid="121933"/>
                                        </p:tgtEl>
                                        <p:attrNameLst>
                                          <p:attrName>style.visibility</p:attrName>
                                        </p:attrNameLst>
                                      </p:cBhvr>
                                      <p:to>
                                        <p:strVal val="hidden"/>
                                      </p:to>
                                    </p:set>
                                  </p:subTnLst>
                                </p:cTn>
                              </p:par>
                            </p:childTnLst>
                          </p:cTn>
                        </p:par>
                        <p:par>
                          <p:cTn id="24" fill="hold" nodeType="afterGroup">
                            <p:stCondLst>
                              <p:cond delay="500"/>
                            </p:stCondLst>
                            <p:childTnLst>
                              <p:par>
                                <p:cTn id="25" presetID="11" presetClass="entr" presetSubtype="0" fill="hold" nodeType="afterEffect">
                                  <p:stCondLst>
                                    <p:cond delay="0"/>
                                  </p:stCondLst>
                                  <p:childTnLst>
                                    <p:set>
                                      <p:cBhvr>
                                        <p:cTn id="26" dur="75">
                                          <p:stCondLst>
                                            <p:cond delay="0"/>
                                          </p:stCondLst>
                                        </p:cTn>
                                        <p:tgtEl>
                                          <p:spTgt spid="121946"/>
                                        </p:tgtEl>
                                        <p:attrNameLst>
                                          <p:attrName>style.visibility</p:attrName>
                                        </p:attrNameLst>
                                      </p:cBhvr>
                                      <p:to>
                                        <p:strVal val="visible"/>
                                      </p:to>
                                    </p:set>
                                  </p:childTnLst>
                                </p:cTn>
                              </p:par>
                            </p:childTnLst>
                          </p:cTn>
                        </p:par>
                        <p:par>
                          <p:cTn id="27" fill="hold" nodeType="afterGroup">
                            <p:stCondLst>
                              <p:cond delay="575"/>
                            </p:stCondLst>
                            <p:childTnLst>
                              <p:par>
                                <p:cTn id="28" presetID="11" presetClass="entr" presetSubtype="0" fill="hold" nodeType="afterEffect">
                                  <p:stCondLst>
                                    <p:cond delay="0"/>
                                  </p:stCondLst>
                                  <p:childTnLst>
                                    <p:set>
                                      <p:cBhvr>
                                        <p:cTn id="29" dur="75">
                                          <p:stCondLst>
                                            <p:cond delay="0"/>
                                          </p:stCondLst>
                                        </p:cTn>
                                        <p:tgtEl>
                                          <p:spTgt spid="121959"/>
                                        </p:tgtEl>
                                        <p:attrNameLst>
                                          <p:attrName>style.visibility</p:attrName>
                                        </p:attrNameLst>
                                      </p:cBhvr>
                                      <p:to>
                                        <p:strVal val="visible"/>
                                      </p:to>
                                    </p:set>
                                  </p:childTnLst>
                                </p:cTn>
                              </p:par>
                            </p:childTnLst>
                          </p:cTn>
                        </p:par>
                        <p:par>
                          <p:cTn id="30" fill="hold" nodeType="afterGroup">
                            <p:stCondLst>
                              <p:cond delay="650"/>
                            </p:stCondLst>
                            <p:childTnLst>
                              <p:par>
                                <p:cTn id="31" presetID="11" presetClass="entr" presetSubtype="0" fill="hold" nodeType="afterEffect">
                                  <p:stCondLst>
                                    <p:cond delay="0"/>
                                  </p:stCondLst>
                                  <p:childTnLst>
                                    <p:set>
                                      <p:cBhvr>
                                        <p:cTn id="32" dur="75">
                                          <p:stCondLst>
                                            <p:cond delay="0"/>
                                          </p:stCondLst>
                                        </p:cTn>
                                        <p:tgtEl>
                                          <p:spTgt spid="121972"/>
                                        </p:tgtEl>
                                        <p:attrNameLst>
                                          <p:attrName>style.visibility</p:attrName>
                                        </p:attrNameLst>
                                      </p:cBhvr>
                                      <p:to>
                                        <p:strVal val="visible"/>
                                      </p:to>
                                    </p:set>
                                  </p:childTnLst>
                                </p:cTn>
                              </p:par>
                            </p:childTnLst>
                          </p:cTn>
                        </p:par>
                        <p:par>
                          <p:cTn id="33" fill="hold" nodeType="afterGroup">
                            <p:stCondLst>
                              <p:cond delay="725"/>
                            </p:stCondLst>
                            <p:childTnLst>
                              <p:par>
                                <p:cTn id="34" presetID="11" presetClass="entr" presetSubtype="0" fill="hold" nodeType="afterEffect">
                                  <p:stCondLst>
                                    <p:cond delay="0"/>
                                  </p:stCondLst>
                                  <p:childTnLst>
                                    <p:set>
                                      <p:cBhvr>
                                        <p:cTn id="35" dur="75">
                                          <p:stCondLst>
                                            <p:cond delay="0"/>
                                          </p:stCondLst>
                                        </p:cTn>
                                        <p:tgtEl>
                                          <p:spTgt spid="122011"/>
                                        </p:tgtEl>
                                        <p:attrNameLst>
                                          <p:attrName>style.visibility</p:attrName>
                                        </p:attrNameLst>
                                      </p:cBhvr>
                                      <p:to>
                                        <p:strVal val="visible"/>
                                      </p:to>
                                    </p:set>
                                  </p:childTnLst>
                                </p:cTn>
                              </p:par>
                            </p:childTnLst>
                          </p:cTn>
                        </p:par>
                        <p:par>
                          <p:cTn id="36" fill="hold" nodeType="afterGroup">
                            <p:stCondLst>
                              <p:cond delay="800"/>
                            </p:stCondLst>
                            <p:childTnLst>
                              <p:par>
                                <p:cTn id="37" presetID="11" presetClass="entr" presetSubtype="0" fill="hold" nodeType="afterEffect">
                                  <p:stCondLst>
                                    <p:cond delay="0"/>
                                  </p:stCondLst>
                                  <p:childTnLst>
                                    <p:set>
                                      <p:cBhvr>
                                        <p:cTn id="38" dur="75">
                                          <p:stCondLst>
                                            <p:cond delay="0"/>
                                          </p:stCondLst>
                                        </p:cTn>
                                        <p:tgtEl>
                                          <p:spTgt spid="121998"/>
                                        </p:tgtEl>
                                        <p:attrNameLst>
                                          <p:attrName>style.visibility</p:attrName>
                                        </p:attrNameLst>
                                      </p:cBhvr>
                                      <p:to>
                                        <p:strVal val="visible"/>
                                      </p:to>
                                    </p:set>
                                  </p:childTnLst>
                                </p:cTn>
                              </p:par>
                            </p:childTnLst>
                          </p:cTn>
                        </p:par>
                        <p:par>
                          <p:cTn id="39" fill="hold" nodeType="afterGroup">
                            <p:stCondLst>
                              <p:cond delay="875"/>
                            </p:stCondLst>
                            <p:childTnLst>
                              <p:par>
                                <p:cTn id="40" presetID="11" presetClass="entr" presetSubtype="0" fill="hold" nodeType="afterEffect">
                                  <p:stCondLst>
                                    <p:cond delay="0"/>
                                  </p:stCondLst>
                                  <p:childTnLst>
                                    <p:set>
                                      <p:cBhvr>
                                        <p:cTn id="41" dur="75">
                                          <p:stCondLst>
                                            <p:cond delay="0"/>
                                          </p:stCondLst>
                                        </p:cTn>
                                        <p:tgtEl>
                                          <p:spTgt spid="121985"/>
                                        </p:tgtEl>
                                        <p:attrNameLst>
                                          <p:attrName>style.visibility</p:attrName>
                                        </p:attrNameLst>
                                      </p:cBhvr>
                                      <p:to>
                                        <p:strVal val="visible"/>
                                      </p:to>
                                    </p:set>
                                  </p:childTnLst>
                                </p:cTn>
                              </p:par>
                            </p:childTnLst>
                          </p:cTn>
                        </p:par>
                        <p:par>
                          <p:cTn id="42" fill="hold" nodeType="afterGroup">
                            <p:stCondLst>
                              <p:cond delay="950"/>
                            </p:stCondLst>
                            <p:childTnLst>
                              <p:par>
                                <p:cTn id="43" presetID="1" presetClass="entr" presetSubtype="0" fill="hold" nodeType="afterEffect">
                                  <p:stCondLst>
                                    <p:cond delay="0"/>
                                  </p:stCondLst>
                                  <p:childTnLst>
                                    <p:set>
                                      <p:cBhvr>
                                        <p:cTn id="44" dur="1" fill="hold">
                                          <p:stCondLst>
                                            <p:cond delay="499"/>
                                          </p:stCondLst>
                                        </p:cTn>
                                        <p:tgtEl>
                                          <p:spTgt spid="121873"/>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nodeType="clickEffect">
                                  <p:stCondLst>
                                    <p:cond delay="0"/>
                                  </p:stCondLst>
                                  <p:childTnLst>
                                    <p:set>
                                      <p:cBhvr>
                                        <p:cTn id="48" dur="1" fill="hold">
                                          <p:stCondLst>
                                            <p:cond delay="499"/>
                                          </p:stCondLst>
                                        </p:cTn>
                                        <p:tgtEl>
                                          <p:spTgt spid="12212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1" presetClass="entr" presetSubtype="0" fill="hold" nodeType="clickEffect">
                                  <p:stCondLst>
                                    <p:cond delay="0"/>
                                  </p:stCondLst>
                                  <p:childTnLst>
                                    <p:set>
                                      <p:cBhvr>
                                        <p:cTn id="52" dur="75">
                                          <p:stCondLst>
                                            <p:cond delay="0"/>
                                          </p:stCondLst>
                                        </p:cTn>
                                        <p:tgtEl>
                                          <p:spTgt spid="122049"/>
                                        </p:tgtEl>
                                        <p:attrNameLst>
                                          <p:attrName>style.visibility</p:attrName>
                                        </p:attrNameLst>
                                      </p:cBhvr>
                                      <p:to>
                                        <p:strVal val="visible"/>
                                      </p:to>
                                    </p:set>
                                  </p:childTnLst>
                                </p:cTn>
                              </p:par>
                            </p:childTnLst>
                          </p:cTn>
                        </p:par>
                        <p:par>
                          <p:cTn id="53" fill="hold" nodeType="afterGroup">
                            <p:stCondLst>
                              <p:cond delay="75"/>
                            </p:stCondLst>
                            <p:childTnLst>
                              <p:par>
                                <p:cTn id="54" presetID="11" presetClass="entr" presetSubtype="0" fill="hold" nodeType="afterEffect">
                                  <p:stCondLst>
                                    <p:cond delay="0"/>
                                  </p:stCondLst>
                                  <p:childTnLst>
                                    <p:set>
                                      <p:cBhvr>
                                        <p:cTn id="55" dur="75">
                                          <p:stCondLst>
                                            <p:cond delay="0"/>
                                          </p:stCondLst>
                                        </p:cTn>
                                        <p:tgtEl>
                                          <p:spTgt spid="122074"/>
                                        </p:tgtEl>
                                        <p:attrNameLst>
                                          <p:attrName>style.visibility</p:attrName>
                                        </p:attrNameLst>
                                      </p:cBhvr>
                                      <p:to>
                                        <p:strVal val="visible"/>
                                      </p:to>
                                    </p:set>
                                  </p:childTnLst>
                                </p:cTn>
                              </p:par>
                            </p:childTnLst>
                          </p:cTn>
                        </p:par>
                        <p:par>
                          <p:cTn id="56" fill="hold" nodeType="afterGroup">
                            <p:stCondLst>
                              <p:cond delay="150"/>
                            </p:stCondLst>
                            <p:childTnLst>
                              <p:par>
                                <p:cTn id="57" presetID="11" presetClass="entr" presetSubtype="0" fill="hold" nodeType="afterEffect">
                                  <p:stCondLst>
                                    <p:cond delay="0"/>
                                  </p:stCondLst>
                                  <p:childTnLst>
                                    <p:set>
                                      <p:cBhvr>
                                        <p:cTn id="58" dur="75">
                                          <p:stCondLst>
                                            <p:cond delay="0"/>
                                          </p:stCondLst>
                                        </p:cTn>
                                        <p:tgtEl>
                                          <p:spTgt spid="122099"/>
                                        </p:tgtEl>
                                        <p:attrNameLst>
                                          <p:attrName>style.visibility</p:attrName>
                                        </p:attrNameLst>
                                      </p:cBhvr>
                                      <p:to>
                                        <p:strVal val="visible"/>
                                      </p:to>
                                    </p:set>
                                  </p:childTnLst>
                                </p:cTn>
                              </p:par>
                            </p:childTnLst>
                          </p:cTn>
                        </p:par>
                        <p:par>
                          <p:cTn id="59" fill="hold" nodeType="afterGroup">
                            <p:stCondLst>
                              <p:cond delay="225"/>
                            </p:stCondLst>
                            <p:childTnLst>
                              <p:par>
                                <p:cTn id="60" presetID="1" presetClass="entr" presetSubtype="0" fill="hold" nodeType="afterEffect">
                                  <p:stCondLst>
                                    <p:cond delay="0"/>
                                  </p:stCondLst>
                                  <p:childTnLst>
                                    <p:set>
                                      <p:cBhvr>
                                        <p:cTn id="61" dur="1" fill="hold">
                                          <p:stCondLst>
                                            <p:cond delay="499"/>
                                          </p:stCondLst>
                                        </p:cTn>
                                        <p:tgtEl>
                                          <p:spTgt spid="122027"/>
                                        </p:tgtEl>
                                        <p:attrNameLst>
                                          <p:attrName>style.visibility</p:attrName>
                                        </p:attrNameLst>
                                      </p:cBhvr>
                                      <p:to>
                                        <p:strVal val="visible"/>
                                      </p:to>
                                    </p:set>
                                  </p:childTnLst>
                                </p:cTn>
                              </p:par>
                            </p:childTnLst>
                          </p:cTn>
                        </p:par>
                      </p:childTnLst>
                    </p:cTn>
                  </p:par>
                  <p:par>
                    <p:cTn id="62" fill="hold" nodeType="clickPar">
                      <p:stCondLst>
                        <p:cond delay="indefinite"/>
                      </p:stCondLst>
                      <p:childTnLst>
                        <p:par>
                          <p:cTn id="63" fill="hold" nodeType="withGroup">
                            <p:stCondLst>
                              <p:cond delay="0"/>
                            </p:stCondLst>
                            <p:childTnLst>
                              <p:par>
                                <p:cTn id="64" presetID="1" presetClass="entr" presetSubtype="0" fill="hold" nodeType="clickEffect">
                                  <p:stCondLst>
                                    <p:cond delay="0"/>
                                  </p:stCondLst>
                                  <p:childTnLst>
                                    <p:set>
                                      <p:cBhvr>
                                        <p:cTn id="65" dur="1" fill="hold">
                                          <p:stCondLst>
                                            <p:cond delay="499"/>
                                          </p:stCondLst>
                                        </p:cTn>
                                        <p:tgtEl>
                                          <p:spTgt spid="122128"/>
                                        </p:tgtEl>
                                        <p:attrNameLst>
                                          <p:attrName>style.visibility</p:attrName>
                                        </p:attrNameLst>
                                      </p:cBhvr>
                                      <p:to>
                                        <p:strVal val="visible"/>
                                      </p:to>
                                    </p:set>
                                  </p:childTnLst>
                                </p:cTn>
                              </p:par>
                            </p:childTnLst>
                          </p:cTn>
                        </p:par>
                      </p:childTnLst>
                    </p:cTn>
                  </p:par>
                  <p:par>
                    <p:cTn id="66" fill="hold" nodeType="clickPar">
                      <p:stCondLst>
                        <p:cond delay="indefinite"/>
                      </p:stCondLst>
                      <p:childTnLst>
                        <p:par>
                          <p:cTn id="67" fill="hold" nodeType="withGroup">
                            <p:stCondLst>
                              <p:cond delay="0"/>
                            </p:stCondLst>
                            <p:childTnLst>
                              <p:par>
                                <p:cTn id="68" presetID="1" presetClass="entr" presetSubtype="0" fill="hold" nodeType="clickEffect">
                                  <p:stCondLst>
                                    <p:cond delay="0"/>
                                  </p:stCondLst>
                                  <p:childTnLst>
                                    <p:set>
                                      <p:cBhvr>
                                        <p:cTn id="69" dur="1" fill="hold">
                                          <p:stCondLst>
                                            <p:cond delay="499"/>
                                          </p:stCondLst>
                                        </p:cTn>
                                        <p:tgtEl>
                                          <p:spTgt spid="122223"/>
                                        </p:tgtEl>
                                        <p:attrNameLst>
                                          <p:attrName>style.visibility</p:attrName>
                                        </p:attrNameLst>
                                      </p:cBhvr>
                                      <p:to>
                                        <p:strVal val="visible"/>
                                      </p:to>
                                    </p:set>
                                  </p:childTnLst>
                                </p:cTn>
                              </p:par>
                            </p:childTnLst>
                          </p:cTn>
                        </p:par>
                      </p:childTnLst>
                    </p:cTn>
                  </p:par>
                  <p:par>
                    <p:cTn id="70" fill="hold" nodeType="clickPar">
                      <p:stCondLst>
                        <p:cond delay="indefinite"/>
                      </p:stCondLst>
                      <p:childTnLst>
                        <p:par>
                          <p:cTn id="71" fill="hold" nodeType="withGroup">
                            <p:stCondLst>
                              <p:cond delay="0"/>
                            </p:stCondLst>
                            <p:childTnLst>
                              <p:par>
                                <p:cTn id="72" presetID="11" presetClass="entr" presetSubtype="0" fill="hold" nodeType="clickEffect">
                                  <p:stCondLst>
                                    <p:cond delay="0"/>
                                  </p:stCondLst>
                                  <p:childTnLst>
                                    <p:set>
                                      <p:cBhvr>
                                        <p:cTn id="73" dur="75">
                                          <p:stCondLst>
                                            <p:cond delay="0"/>
                                          </p:stCondLst>
                                        </p:cTn>
                                        <p:tgtEl>
                                          <p:spTgt spid="122133"/>
                                        </p:tgtEl>
                                        <p:attrNameLst>
                                          <p:attrName>style.visibility</p:attrName>
                                        </p:attrNameLst>
                                      </p:cBhvr>
                                      <p:to>
                                        <p:strVal val="visible"/>
                                      </p:to>
                                    </p:set>
                                  </p:childTnLst>
                                </p:cTn>
                              </p:par>
                            </p:childTnLst>
                          </p:cTn>
                        </p:par>
                        <p:par>
                          <p:cTn id="74" fill="hold" nodeType="afterGroup">
                            <p:stCondLst>
                              <p:cond delay="75"/>
                            </p:stCondLst>
                            <p:childTnLst>
                              <p:par>
                                <p:cTn id="75" presetID="11" presetClass="entr" presetSubtype="0" fill="hold" nodeType="afterEffect">
                                  <p:stCondLst>
                                    <p:cond delay="0"/>
                                  </p:stCondLst>
                                  <p:childTnLst>
                                    <p:set>
                                      <p:cBhvr>
                                        <p:cTn id="76" dur="75">
                                          <p:stCondLst>
                                            <p:cond delay="0"/>
                                          </p:stCondLst>
                                        </p:cTn>
                                        <p:tgtEl>
                                          <p:spTgt spid="122157"/>
                                        </p:tgtEl>
                                        <p:attrNameLst>
                                          <p:attrName>style.visibility</p:attrName>
                                        </p:attrNameLst>
                                      </p:cBhvr>
                                      <p:to>
                                        <p:strVal val="visible"/>
                                      </p:to>
                                    </p:set>
                                  </p:childTnLst>
                                </p:cTn>
                              </p:par>
                            </p:childTnLst>
                          </p:cTn>
                        </p:par>
                        <p:par>
                          <p:cTn id="77" fill="hold" nodeType="afterGroup">
                            <p:stCondLst>
                              <p:cond delay="150"/>
                            </p:stCondLst>
                            <p:childTnLst>
                              <p:par>
                                <p:cTn id="78" presetID="11" presetClass="entr" presetSubtype="0" fill="hold" nodeType="afterEffect">
                                  <p:stCondLst>
                                    <p:cond delay="0"/>
                                  </p:stCondLst>
                                  <p:childTnLst>
                                    <p:set>
                                      <p:cBhvr>
                                        <p:cTn id="79" dur="75">
                                          <p:stCondLst>
                                            <p:cond delay="0"/>
                                          </p:stCondLst>
                                        </p:cTn>
                                        <p:tgtEl>
                                          <p:spTgt spid="122181"/>
                                        </p:tgtEl>
                                        <p:attrNameLst>
                                          <p:attrName>style.visibility</p:attrName>
                                        </p:attrNameLst>
                                      </p:cBhvr>
                                      <p:to>
                                        <p:strVal val="visible"/>
                                      </p:to>
                                    </p:set>
                                  </p:childTnLst>
                                </p:cTn>
                              </p:par>
                            </p:childTnLst>
                          </p:cTn>
                        </p:par>
                        <p:par>
                          <p:cTn id="80" fill="hold" nodeType="afterGroup">
                            <p:stCondLst>
                              <p:cond delay="225"/>
                            </p:stCondLst>
                            <p:childTnLst>
                              <p:par>
                                <p:cTn id="81" presetID="1" presetClass="entr" presetSubtype="0" fill="hold" nodeType="afterEffect">
                                  <p:stCondLst>
                                    <p:cond delay="0"/>
                                  </p:stCondLst>
                                  <p:childTnLst>
                                    <p:set>
                                      <p:cBhvr>
                                        <p:cTn id="82" dur="1" fill="hold">
                                          <p:stCondLst>
                                            <p:cond delay="499"/>
                                          </p:stCondLst>
                                        </p:cTn>
                                        <p:tgtEl>
                                          <p:spTgt spid="122205"/>
                                        </p:tgtEl>
                                        <p:attrNameLst>
                                          <p:attrName>style.visibility</p:attrName>
                                        </p:attrNameLst>
                                      </p:cBhvr>
                                      <p:to>
                                        <p:strVal val="visible"/>
                                      </p:to>
                                    </p:set>
                                  </p:childTnLst>
                                </p:cTn>
                              </p:par>
                            </p:childTnLst>
                          </p:cTn>
                        </p:par>
                      </p:childTnLst>
                    </p:cTn>
                  </p:par>
                  <p:par>
                    <p:cTn id="83" fill="hold" nodeType="clickPar">
                      <p:stCondLst>
                        <p:cond delay="indefinite"/>
                      </p:stCondLst>
                      <p:childTnLst>
                        <p:par>
                          <p:cTn id="84" fill="hold" nodeType="withGroup">
                            <p:stCondLst>
                              <p:cond delay="0"/>
                            </p:stCondLst>
                            <p:childTnLst>
                              <p:par>
                                <p:cTn id="85" presetID="1" presetClass="entr" presetSubtype="0" fill="hold" nodeType="clickEffect">
                                  <p:stCondLst>
                                    <p:cond delay="0"/>
                                  </p:stCondLst>
                                  <p:childTnLst>
                                    <p:set>
                                      <p:cBhvr>
                                        <p:cTn id="86" dur="1" fill="hold">
                                          <p:stCondLst>
                                            <p:cond delay="499"/>
                                          </p:stCondLst>
                                        </p:cTn>
                                        <p:tgtEl>
                                          <p:spTgt spid="121858"/>
                                        </p:tgtEl>
                                        <p:attrNameLst>
                                          <p:attrName>style.visibility</p:attrName>
                                        </p:attrNameLst>
                                      </p:cBhvr>
                                      <p:to>
                                        <p:strVal val="visible"/>
                                      </p:to>
                                    </p:set>
                                  </p:childTnLst>
                                </p:cTn>
                              </p:par>
                            </p:childTnLst>
                          </p:cTn>
                        </p:par>
                        <p:par>
                          <p:cTn id="87" fill="hold" nodeType="afterGroup">
                            <p:stCondLst>
                              <p:cond delay="500"/>
                            </p:stCondLst>
                            <p:childTnLst>
                              <p:par>
                                <p:cTn id="88" presetID="1" presetClass="entr" presetSubtype="0" fill="hold" nodeType="afterEffect">
                                  <p:stCondLst>
                                    <p:cond delay="0"/>
                                  </p:stCondLst>
                                  <p:childTnLst>
                                    <p:set>
                                      <p:cBhvr>
                                        <p:cTn id="89" dur="1" fill="hold">
                                          <p:stCondLst>
                                            <p:cond delay="499"/>
                                          </p:stCondLst>
                                        </p:cTn>
                                        <p:tgtEl>
                                          <p:spTgt spid="122227"/>
                                        </p:tgtEl>
                                        <p:attrNameLst>
                                          <p:attrName>style.visibility</p:attrName>
                                        </p:attrNameLst>
                                      </p:cBhvr>
                                      <p:to>
                                        <p:strVal val="visible"/>
                                      </p:to>
                                    </p:set>
                                  </p:childTnLst>
                                  <p:subTnLst>
                                    <p:set>
                                      <p:cBhvr override="childStyle">
                                        <p:cTn dur="1" fill="hold" display="0" masterRel="nextClick" afterEffect="1"/>
                                        <p:tgtEl>
                                          <p:spTgt spid="122227"/>
                                        </p:tgtEl>
                                        <p:attrNameLst>
                                          <p:attrName>style.visibility</p:attrName>
                                        </p:attrNameLst>
                                      </p:cBhvr>
                                      <p:to>
                                        <p:strVal val="hidden"/>
                                      </p:to>
                                    </p:set>
                                  </p:subTnLst>
                                </p:cTn>
                              </p:par>
                            </p:childTnLst>
                          </p:cTn>
                        </p:par>
                        <p:par>
                          <p:cTn id="90" fill="hold" nodeType="afterGroup">
                            <p:stCondLst>
                              <p:cond delay="1000"/>
                            </p:stCondLst>
                            <p:childTnLst>
                              <p:par>
                                <p:cTn id="91" presetID="11" presetClass="entr" presetSubtype="0" fill="hold" nodeType="afterEffect">
                                  <p:stCondLst>
                                    <p:cond delay="0"/>
                                  </p:stCondLst>
                                  <p:childTnLst>
                                    <p:set>
                                      <p:cBhvr>
                                        <p:cTn id="92" dur="75">
                                          <p:stCondLst>
                                            <p:cond delay="0"/>
                                          </p:stCondLst>
                                        </p:cTn>
                                        <p:tgtEl>
                                          <p:spTgt spid="122239"/>
                                        </p:tgtEl>
                                        <p:attrNameLst>
                                          <p:attrName>style.visibility</p:attrName>
                                        </p:attrNameLst>
                                      </p:cBhvr>
                                      <p:to>
                                        <p:strVal val="visible"/>
                                      </p:to>
                                    </p:set>
                                  </p:childTnLst>
                                </p:cTn>
                              </p:par>
                            </p:childTnLst>
                          </p:cTn>
                        </p:par>
                        <p:par>
                          <p:cTn id="93" fill="hold" nodeType="afterGroup">
                            <p:stCondLst>
                              <p:cond delay="1075"/>
                            </p:stCondLst>
                            <p:childTnLst>
                              <p:par>
                                <p:cTn id="94" presetID="11" presetClass="entr" presetSubtype="0" fill="hold" nodeType="afterEffect">
                                  <p:stCondLst>
                                    <p:cond delay="0"/>
                                  </p:stCondLst>
                                  <p:childTnLst>
                                    <p:set>
                                      <p:cBhvr>
                                        <p:cTn id="95" dur="75">
                                          <p:stCondLst>
                                            <p:cond delay="0"/>
                                          </p:stCondLst>
                                        </p:cTn>
                                        <p:tgtEl>
                                          <p:spTgt spid="122248"/>
                                        </p:tgtEl>
                                        <p:attrNameLst>
                                          <p:attrName>style.visibility</p:attrName>
                                        </p:attrNameLst>
                                      </p:cBhvr>
                                      <p:to>
                                        <p:strVal val="visible"/>
                                      </p:to>
                                    </p:set>
                                  </p:childTnLst>
                                </p:cTn>
                              </p:par>
                            </p:childTnLst>
                          </p:cTn>
                        </p:par>
                        <p:par>
                          <p:cTn id="96" fill="hold" nodeType="afterGroup">
                            <p:stCondLst>
                              <p:cond delay="1150"/>
                            </p:stCondLst>
                            <p:childTnLst>
                              <p:par>
                                <p:cTn id="97" presetID="11" presetClass="entr" presetSubtype="0" fill="hold" nodeType="afterEffect">
                                  <p:stCondLst>
                                    <p:cond delay="0"/>
                                  </p:stCondLst>
                                  <p:childTnLst>
                                    <p:set>
                                      <p:cBhvr>
                                        <p:cTn id="98" dur="75">
                                          <p:stCondLst>
                                            <p:cond delay="0"/>
                                          </p:stCondLst>
                                        </p:cTn>
                                        <p:tgtEl>
                                          <p:spTgt spid="122257"/>
                                        </p:tgtEl>
                                        <p:attrNameLst>
                                          <p:attrName>style.visibility</p:attrName>
                                        </p:attrNameLst>
                                      </p:cBhvr>
                                      <p:to>
                                        <p:strVal val="visible"/>
                                      </p:to>
                                    </p:set>
                                  </p:childTnLst>
                                </p:cTn>
                              </p:par>
                            </p:childTnLst>
                          </p:cTn>
                        </p:par>
                        <p:par>
                          <p:cTn id="99" fill="hold" nodeType="afterGroup">
                            <p:stCondLst>
                              <p:cond delay="1225"/>
                            </p:stCondLst>
                            <p:childTnLst>
                              <p:par>
                                <p:cTn id="100" presetID="11" presetClass="entr" presetSubtype="0" fill="hold" nodeType="afterEffect">
                                  <p:stCondLst>
                                    <p:cond delay="0"/>
                                  </p:stCondLst>
                                  <p:childTnLst>
                                    <p:set>
                                      <p:cBhvr>
                                        <p:cTn id="101" dur="75">
                                          <p:stCondLst>
                                            <p:cond delay="0"/>
                                          </p:stCondLst>
                                        </p:cTn>
                                        <p:tgtEl>
                                          <p:spTgt spid="122266"/>
                                        </p:tgtEl>
                                        <p:attrNameLst>
                                          <p:attrName>style.visibility</p:attrName>
                                        </p:attrNameLst>
                                      </p:cBhvr>
                                      <p:to>
                                        <p:strVal val="visible"/>
                                      </p:to>
                                    </p:set>
                                  </p:childTnLst>
                                </p:cTn>
                              </p:par>
                            </p:childTnLst>
                          </p:cTn>
                        </p:par>
                        <p:par>
                          <p:cTn id="102" fill="hold" nodeType="afterGroup">
                            <p:stCondLst>
                              <p:cond delay="1300"/>
                            </p:stCondLst>
                            <p:childTnLst>
                              <p:par>
                                <p:cTn id="103" presetID="11" presetClass="entr" presetSubtype="0" fill="hold" nodeType="afterEffect">
                                  <p:stCondLst>
                                    <p:cond delay="0"/>
                                  </p:stCondLst>
                                  <p:childTnLst>
                                    <p:set>
                                      <p:cBhvr>
                                        <p:cTn id="104" dur="75">
                                          <p:stCondLst>
                                            <p:cond delay="0"/>
                                          </p:stCondLst>
                                        </p:cTn>
                                        <p:tgtEl>
                                          <p:spTgt spid="122275"/>
                                        </p:tgtEl>
                                        <p:attrNameLst>
                                          <p:attrName>style.visibility</p:attrName>
                                        </p:attrNameLst>
                                      </p:cBhvr>
                                      <p:to>
                                        <p:strVal val="visible"/>
                                      </p:to>
                                    </p:set>
                                  </p:childTnLst>
                                </p:cTn>
                              </p:par>
                            </p:childTnLst>
                          </p:cTn>
                        </p:par>
                        <p:par>
                          <p:cTn id="105" fill="hold" nodeType="afterGroup">
                            <p:stCondLst>
                              <p:cond delay="1375"/>
                            </p:stCondLst>
                            <p:childTnLst>
                              <p:par>
                                <p:cTn id="106" presetID="1" presetClass="entr" presetSubtype="0" fill="hold" nodeType="afterEffect">
                                  <p:stCondLst>
                                    <p:cond delay="0"/>
                                  </p:stCondLst>
                                  <p:childTnLst>
                                    <p:set>
                                      <p:cBhvr>
                                        <p:cTn id="107" dur="1" fill="hold">
                                          <p:stCondLst>
                                            <p:cond delay="499"/>
                                          </p:stCondLst>
                                        </p:cTn>
                                        <p:tgtEl>
                                          <p:spTgt spid="122284"/>
                                        </p:tgtEl>
                                        <p:attrNameLst>
                                          <p:attrName>style.visibility</p:attrName>
                                        </p:attrNameLst>
                                      </p:cBhvr>
                                      <p:to>
                                        <p:strVal val="visible"/>
                                      </p:to>
                                    </p:se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 presetClass="entr" presetSubtype="0" fill="hold" nodeType="clickEffect">
                                  <p:stCondLst>
                                    <p:cond delay="0"/>
                                  </p:stCondLst>
                                  <p:childTnLst>
                                    <p:set>
                                      <p:cBhvr>
                                        <p:cTn id="111" dur="1" fill="hold">
                                          <p:stCondLst>
                                            <p:cond delay="499"/>
                                          </p:stCondLst>
                                        </p:cTn>
                                        <p:tgtEl>
                                          <p:spTgt spid="122292"/>
                                        </p:tgtEl>
                                        <p:attrNameLst>
                                          <p:attrName>style.visibility</p:attrName>
                                        </p:attrNameLst>
                                      </p:cBhvr>
                                      <p:to>
                                        <p:strVal val="visible"/>
                                      </p:to>
                                    </p:se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1" presetClass="entr" presetSubtype="0" fill="hold" nodeType="clickEffect">
                                  <p:stCondLst>
                                    <p:cond delay="0"/>
                                  </p:stCondLst>
                                  <p:childTnLst>
                                    <p:set>
                                      <p:cBhvr>
                                        <p:cTn id="115" dur="1" fill="hold">
                                          <p:stCondLst>
                                            <p:cond delay="499"/>
                                          </p:stCondLst>
                                        </p:cTn>
                                        <p:tgtEl>
                                          <p:spTgt spid="122295"/>
                                        </p:tgtEl>
                                        <p:attrNameLst>
                                          <p:attrName>style.visibility</p:attrName>
                                        </p:attrNameLst>
                                      </p:cBhvr>
                                      <p:to>
                                        <p:strVal val="visible"/>
                                      </p:to>
                                    </p:se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12" presetClass="entr" presetSubtype="2" fill="hold" nodeType="clickEffect">
                                  <p:stCondLst>
                                    <p:cond delay="0"/>
                                  </p:stCondLst>
                                  <p:childTnLst>
                                    <p:set>
                                      <p:cBhvr>
                                        <p:cTn id="119" dur="1" fill="hold">
                                          <p:stCondLst>
                                            <p:cond delay="0"/>
                                          </p:stCondLst>
                                        </p:cTn>
                                        <p:tgtEl>
                                          <p:spTgt spid="122307"/>
                                        </p:tgtEl>
                                        <p:attrNameLst>
                                          <p:attrName>style.visibility</p:attrName>
                                        </p:attrNameLst>
                                      </p:cBhvr>
                                      <p:to>
                                        <p:strVal val="visible"/>
                                      </p:to>
                                    </p:set>
                                    <p:animEffect transition="in" filter="slide(fromRight)">
                                      <p:cBhvr>
                                        <p:cTn id="120" dur="500"/>
                                        <p:tgtEl>
                                          <p:spTgt spid="122307"/>
                                        </p:tgtEl>
                                      </p:cBhvr>
                                    </p:animEffec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1" presetClass="entr" presetSubtype="0" fill="hold" nodeType="clickEffect">
                                  <p:stCondLst>
                                    <p:cond delay="0"/>
                                  </p:stCondLst>
                                  <p:childTnLst>
                                    <p:set>
                                      <p:cBhvr>
                                        <p:cTn id="124" dur="1" fill="hold">
                                          <p:stCondLst>
                                            <p:cond delay="499"/>
                                          </p:stCondLst>
                                        </p:cTn>
                                        <p:tgtEl>
                                          <p:spTgt spid="122315"/>
                                        </p:tgtEl>
                                        <p:attrNameLst>
                                          <p:attrName>style.visibility</p:attrName>
                                        </p:attrNameLst>
                                      </p:cBhvr>
                                      <p:to>
                                        <p:strVal val="visible"/>
                                      </p:to>
                                    </p:se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12" presetClass="entr" presetSubtype="2" fill="hold" nodeType="clickEffect">
                                  <p:stCondLst>
                                    <p:cond delay="0"/>
                                  </p:stCondLst>
                                  <p:childTnLst>
                                    <p:set>
                                      <p:cBhvr>
                                        <p:cTn id="128" dur="1" fill="hold">
                                          <p:stCondLst>
                                            <p:cond delay="0"/>
                                          </p:stCondLst>
                                        </p:cTn>
                                        <p:tgtEl>
                                          <p:spTgt spid="122327"/>
                                        </p:tgtEl>
                                        <p:attrNameLst>
                                          <p:attrName>style.visibility</p:attrName>
                                        </p:attrNameLst>
                                      </p:cBhvr>
                                      <p:to>
                                        <p:strVal val="visible"/>
                                      </p:to>
                                    </p:set>
                                    <p:animEffect transition="in" filter="slide(fromRight)">
                                      <p:cBhvr>
                                        <p:cTn id="129" dur="500"/>
                                        <p:tgtEl>
                                          <p:spTgt spid="122327"/>
                                        </p:tgtEl>
                                      </p:cBhvr>
                                    </p:animEffec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grpId="0" nodeType="clickEffect">
                                  <p:stCondLst>
                                    <p:cond delay="0"/>
                                  </p:stCondLst>
                                  <p:childTnLst>
                                    <p:set>
                                      <p:cBhvr>
                                        <p:cTn id="133" dur="1" fill="hold">
                                          <p:stCondLst>
                                            <p:cond delay="0"/>
                                          </p:stCondLst>
                                        </p:cTn>
                                        <p:tgtEl>
                                          <p:spTgt spid="4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4F845EF-882B-4BC7-949D-AB968606020B}"/>
              </a:ext>
            </a:extLst>
          </p:cNvPr>
          <p:cNvPicPr>
            <a:picLocks noChangeAspect="1"/>
          </p:cNvPicPr>
          <p:nvPr/>
        </p:nvPicPr>
        <p:blipFill>
          <a:blip r:embed="rId2"/>
          <a:stretch>
            <a:fillRect/>
          </a:stretch>
        </p:blipFill>
        <p:spPr>
          <a:xfrm>
            <a:off x="5940575" y="4546857"/>
            <a:ext cx="2563547" cy="2249799"/>
          </a:xfrm>
          <a:prstGeom prst="rect">
            <a:avLst/>
          </a:prstGeom>
        </p:spPr>
      </p:pic>
      <p:pic>
        <p:nvPicPr>
          <p:cNvPr id="131085" name="Picture 13" descr="SR}A(N`Z$(_6S%E$(9OUFAR">
            <a:extLst>
              <a:ext uri="{FF2B5EF4-FFF2-40B4-BE49-F238E27FC236}">
                <a16:creationId xmlns:a16="http://schemas.microsoft.com/office/drawing/2014/main" id="{99739D7B-43C4-40C0-9B6A-27EAAD195D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238" y="1937458"/>
            <a:ext cx="3887787" cy="2370138"/>
          </a:xfrm>
          <a:prstGeom prst="rect">
            <a:avLst/>
          </a:prstGeom>
          <a:noFill/>
          <a:extLst>
            <a:ext uri="{909E8E84-426E-40DD-AFC4-6F175D3DCCD1}">
              <a14:hiddenFill xmlns:a14="http://schemas.microsoft.com/office/drawing/2010/main">
                <a:solidFill>
                  <a:srgbClr val="FFFFFF"/>
                </a:solidFill>
              </a14:hiddenFill>
            </a:ext>
          </a:extLst>
        </p:spPr>
      </p:pic>
      <p:sp>
        <p:nvSpPr>
          <p:cNvPr id="131086" name="Line 14">
            <a:extLst>
              <a:ext uri="{FF2B5EF4-FFF2-40B4-BE49-F238E27FC236}">
                <a16:creationId xmlns:a16="http://schemas.microsoft.com/office/drawing/2014/main" id="{F3A36E48-B8BD-444C-A38A-AE926B4967AF}"/>
              </a:ext>
            </a:extLst>
          </p:cNvPr>
          <p:cNvSpPr>
            <a:spLocks noChangeShapeType="1"/>
          </p:cNvSpPr>
          <p:nvPr/>
        </p:nvSpPr>
        <p:spPr bwMode="auto">
          <a:xfrm flipV="1">
            <a:off x="1403500" y="3232858"/>
            <a:ext cx="2160588" cy="71438"/>
          </a:xfrm>
          <a:prstGeom prst="line">
            <a:avLst/>
          </a:prstGeom>
          <a:noFill/>
          <a:ln w="7620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1094" name="Line 22">
            <a:extLst>
              <a:ext uri="{FF2B5EF4-FFF2-40B4-BE49-F238E27FC236}">
                <a16:creationId xmlns:a16="http://schemas.microsoft.com/office/drawing/2014/main" id="{BC576DA7-E6D5-4153-BEC6-720E4A7C3DEF}"/>
              </a:ext>
            </a:extLst>
          </p:cNvPr>
          <p:cNvSpPr>
            <a:spLocks noChangeShapeType="1"/>
          </p:cNvSpPr>
          <p:nvPr/>
        </p:nvSpPr>
        <p:spPr bwMode="auto">
          <a:xfrm flipH="1">
            <a:off x="1476525" y="2153358"/>
            <a:ext cx="1944688" cy="1152525"/>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1095" name="Line 23">
            <a:extLst>
              <a:ext uri="{FF2B5EF4-FFF2-40B4-BE49-F238E27FC236}">
                <a16:creationId xmlns:a16="http://schemas.microsoft.com/office/drawing/2014/main" id="{7F7E184F-9820-4152-B7EE-517801A8859A}"/>
              </a:ext>
            </a:extLst>
          </p:cNvPr>
          <p:cNvSpPr>
            <a:spLocks noChangeShapeType="1"/>
          </p:cNvSpPr>
          <p:nvPr/>
        </p:nvSpPr>
        <p:spPr bwMode="auto">
          <a:xfrm flipH="1">
            <a:off x="2268688" y="2153358"/>
            <a:ext cx="1152525" cy="1152525"/>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1096" name="Line 24">
            <a:extLst>
              <a:ext uri="{FF2B5EF4-FFF2-40B4-BE49-F238E27FC236}">
                <a16:creationId xmlns:a16="http://schemas.microsoft.com/office/drawing/2014/main" id="{402285E0-C7B9-47FD-A200-529499567C9A}"/>
              </a:ext>
            </a:extLst>
          </p:cNvPr>
          <p:cNvSpPr>
            <a:spLocks noChangeShapeType="1"/>
          </p:cNvSpPr>
          <p:nvPr/>
        </p:nvSpPr>
        <p:spPr bwMode="auto">
          <a:xfrm>
            <a:off x="3492650" y="2081921"/>
            <a:ext cx="0" cy="107950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1097" name="Rectangle 25">
            <a:extLst>
              <a:ext uri="{FF2B5EF4-FFF2-40B4-BE49-F238E27FC236}">
                <a16:creationId xmlns:a16="http://schemas.microsoft.com/office/drawing/2014/main" id="{D7CAE47F-ED19-4411-9E09-69BD838E049F}"/>
              </a:ext>
            </a:extLst>
          </p:cNvPr>
          <p:cNvSpPr>
            <a:spLocks noChangeArrowheads="1"/>
          </p:cNvSpPr>
          <p:nvPr/>
        </p:nvSpPr>
        <p:spPr bwMode="auto">
          <a:xfrm>
            <a:off x="5940575" y="1549821"/>
            <a:ext cx="2603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2200" b="1" u="none" dirty="0"/>
              <a:t>2</a:t>
            </a:r>
            <a:r>
              <a:rPr lang="zh-CN" altLang="en-US" sz="2200" b="1" u="none" dirty="0"/>
              <a:t>、（</a:t>
            </a:r>
            <a:r>
              <a:rPr lang="en-US" altLang="zh-CN" sz="2400" b="1" u="none" dirty="0"/>
              <a:t>09</a:t>
            </a:r>
            <a:r>
              <a:rPr lang="zh-CN" altLang="en-US" sz="2400" b="1" u="none" dirty="0"/>
              <a:t>年成都</a:t>
            </a:r>
            <a:r>
              <a:rPr lang="zh-CN" altLang="en-US" sz="2400" u="none" dirty="0"/>
              <a:t> </a:t>
            </a:r>
            <a:r>
              <a:rPr lang="zh-CN" altLang="en-US" sz="2200" b="1" u="none" dirty="0"/>
              <a:t>） </a:t>
            </a:r>
          </a:p>
        </p:txBody>
      </p:sp>
      <p:pic>
        <p:nvPicPr>
          <p:cNvPr id="131098" name="Picture 26" descr="8CS7WHS17MR(1F0WXH3W~HC">
            <a:extLst>
              <a:ext uri="{FF2B5EF4-FFF2-40B4-BE49-F238E27FC236}">
                <a16:creationId xmlns:a16="http://schemas.microsoft.com/office/drawing/2014/main" id="{13320052-0A1F-4246-BC01-C612BD246E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413" y="1937458"/>
            <a:ext cx="3744912" cy="2354263"/>
          </a:xfrm>
          <a:prstGeom prst="rect">
            <a:avLst/>
          </a:prstGeom>
          <a:noFill/>
          <a:extLst>
            <a:ext uri="{909E8E84-426E-40DD-AFC4-6F175D3DCCD1}">
              <a14:hiddenFill xmlns:a14="http://schemas.microsoft.com/office/drawing/2010/main">
                <a:solidFill>
                  <a:srgbClr val="FFFFFF"/>
                </a:solidFill>
              </a14:hiddenFill>
            </a:ext>
          </a:extLst>
        </p:spPr>
      </p:pic>
      <p:sp>
        <p:nvSpPr>
          <p:cNvPr id="131103" name="Rectangle 31">
            <a:extLst>
              <a:ext uri="{FF2B5EF4-FFF2-40B4-BE49-F238E27FC236}">
                <a16:creationId xmlns:a16="http://schemas.microsoft.com/office/drawing/2014/main" id="{94A7FBBF-41D6-4207-8C8F-485656D6D14D}"/>
              </a:ext>
            </a:extLst>
          </p:cNvPr>
          <p:cNvSpPr>
            <a:spLocks noChangeArrowheads="1"/>
          </p:cNvSpPr>
          <p:nvPr/>
        </p:nvSpPr>
        <p:spPr bwMode="auto">
          <a:xfrm>
            <a:off x="1116163" y="4385383"/>
            <a:ext cx="249237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2200" b="1" u="none"/>
              <a:t> 3</a:t>
            </a:r>
            <a:r>
              <a:rPr lang="zh-CN" altLang="en-US" sz="2200" b="1" u="none"/>
              <a:t>、（</a:t>
            </a:r>
            <a:r>
              <a:rPr lang="en-US" altLang="zh-CN" sz="2200" b="1" u="none"/>
              <a:t>08</a:t>
            </a:r>
            <a:r>
              <a:rPr lang="zh-CN" altLang="en-US" sz="2200" b="1" u="none"/>
              <a:t>年成都 ）</a:t>
            </a:r>
          </a:p>
        </p:txBody>
      </p:sp>
      <p:grpSp>
        <p:nvGrpSpPr>
          <p:cNvPr id="131132" name="Group 60">
            <a:extLst>
              <a:ext uri="{FF2B5EF4-FFF2-40B4-BE49-F238E27FC236}">
                <a16:creationId xmlns:a16="http://schemas.microsoft.com/office/drawing/2014/main" id="{CE0952F3-2101-417E-81F2-8B7FD23EE797}"/>
              </a:ext>
            </a:extLst>
          </p:cNvPr>
          <p:cNvGrpSpPr>
            <a:grpSpLocks/>
          </p:cNvGrpSpPr>
          <p:nvPr/>
        </p:nvGrpSpPr>
        <p:grpSpPr bwMode="auto">
          <a:xfrm>
            <a:off x="1116163" y="4890208"/>
            <a:ext cx="2736850" cy="2797175"/>
            <a:chOff x="3380" y="8310"/>
            <a:chExt cx="2153" cy="1716"/>
          </a:xfrm>
        </p:grpSpPr>
        <p:grpSp>
          <p:nvGrpSpPr>
            <p:cNvPr id="131133" name="Group 61">
              <a:extLst>
                <a:ext uri="{FF2B5EF4-FFF2-40B4-BE49-F238E27FC236}">
                  <a16:creationId xmlns:a16="http://schemas.microsoft.com/office/drawing/2014/main" id="{32B7F2B0-2123-4FA7-A70D-93D1CEE4A946}"/>
                </a:ext>
              </a:extLst>
            </p:cNvPr>
            <p:cNvGrpSpPr>
              <a:grpSpLocks/>
            </p:cNvGrpSpPr>
            <p:nvPr/>
          </p:nvGrpSpPr>
          <p:grpSpPr bwMode="auto">
            <a:xfrm>
              <a:off x="3380" y="8310"/>
              <a:ext cx="2153" cy="1349"/>
              <a:chOff x="5271" y="3190"/>
              <a:chExt cx="2153" cy="1349"/>
            </a:xfrm>
          </p:grpSpPr>
          <p:sp>
            <p:nvSpPr>
              <p:cNvPr id="131134" name="Freeform 62">
                <a:extLst>
                  <a:ext uri="{FF2B5EF4-FFF2-40B4-BE49-F238E27FC236}">
                    <a16:creationId xmlns:a16="http://schemas.microsoft.com/office/drawing/2014/main" id="{94915856-AE10-41B7-A8FE-F4BF38EF656E}"/>
                  </a:ext>
                </a:extLst>
              </p:cNvPr>
              <p:cNvSpPr>
                <a:spLocks/>
              </p:cNvSpPr>
              <p:nvPr/>
            </p:nvSpPr>
            <p:spPr bwMode="auto">
              <a:xfrm>
                <a:off x="5423" y="3360"/>
                <a:ext cx="1845" cy="900"/>
              </a:xfrm>
              <a:custGeom>
                <a:avLst/>
                <a:gdLst>
                  <a:gd name="T0" fmla="*/ 1845 w 1845"/>
                  <a:gd name="T1" fmla="*/ 900 h 900"/>
                  <a:gd name="T2" fmla="*/ 0 w 1845"/>
                  <a:gd name="T3" fmla="*/ 900 h 900"/>
                  <a:gd name="T4" fmla="*/ 1417 w 1845"/>
                  <a:gd name="T5" fmla="*/ 0 h 900"/>
                  <a:gd name="T6" fmla="*/ 1027 w 1845"/>
                  <a:gd name="T7" fmla="*/ 893 h 900"/>
                </a:gdLst>
                <a:ahLst/>
                <a:cxnLst>
                  <a:cxn ang="0">
                    <a:pos x="T0" y="T1"/>
                  </a:cxn>
                  <a:cxn ang="0">
                    <a:pos x="T2" y="T3"/>
                  </a:cxn>
                  <a:cxn ang="0">
                    <a:pos x="T4" y="T5"/>
                  </a:cxn>
                  <a:cxn ang="0">
                    <a:pos x="T6" y="T7"/>
                  </a:cxn>
                </a:cxnLst>
                <a:rect l="0" t="0" r="r" b="b"/>
                <a:pathLst>
                  <a:path w="1845" h="900">
                    <a:moveTo>
                      <a:pt x="1845" y="900"/>
                    </a:moveTo>
                    <a:lnTo>
                      <a:pt x="0" y="900"/>
                    </a:lnTo>
                    <a:lnTo>
                      <a:pt x="1417" y="0"/>
                    </a:lnTo>
                    <a:lnTo>
                      <a:pt x="1027" y="893"/>
                    </a:lnTo>
                  </a:path>
                </a:pathLst>
              </a:custGeom>
              <a:noFill/>
              <a:ln w="9525" cap="flat" cmpd="sng">
                <a:solidFill>
                  <a:srgbClr val="000000"/>
                </a:solidFill>
                <a:prstDash val="solid"/>
                <a:round/>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35" name="Freeform 63">
                <a:extLst>
                  <a:ext uri="{FF2B5EF4-FFF2-40B4-BE49-F238E27FC236}">
                    <a16:creationId xmlns:a16="http://schemas.microsoft.com/office/drawing/2014/main" id="{87067B27-876D-4B86-8E73-379A568C7B42}"/>
                  </a:ext>
                </a:extLst>
              </p:cNvPr>
              <p:cNvSpPr>
                <a:spLocks/>
              </p:cNvSpPr>
              <p:nvPr/>
            </p:nvSpPr>
            <p:spPr bwMode="auto">
              <a:xfrm>
                <a:off x="5865" y="3548"/>
                <a:ext cx="1418" cy="137"/>
              </a:xfrm>
              <a:custGeom>
                <a:avLst/>
                <a:gdLst>
                  <a:gd name="T0" fmla="*/ 0 w 1418"/>
                  <a:gd name="T1" fmla="*/ 0 h 137"/>
                  <a:gd name="T2" fmla="*/ 158 w 1418"/>
                  <a:gd name="T3" fmla="*/ 90 h 137"/>
                  <a:gd name="T4" fmla="*/ 465 w 1418"/>
                  <a:gd name="T5" fmla="*/ 120 h 137"/>
                  <a:gd name="T6" fmla="*/ 705 w 1418"/>
                  <a:gd name="T7" fmla="*/ 90 h 137"/>
                  <a:gd name="T8" fmla="*/ 983 w 1418"/>
                  <a:gd name="T9" fmla="*/ 97 h 137"/>
                  <a:gd name="T10" fmla="*/ 1118 w 1418"/>
                  <a:gd name="T11" fmla="*/ 135 h 137"/>
                  <a:gd name="T12" fmla="*/ 1335 w 1418"/>
                  <a:gd name="T13" fmla="*/ 112 h 137"/>
                  <a:gd name="T14" fmla="*/ 1418 w 1418"/>
                  <a:gd name="T15" fmla="*/ 82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137">
                    <a:moveTo>
                      <a:pt x="0" y="0"/>
                    </a:moveTo>
                    <a:cubicBezTo>
                      <a:pt x="40" y="35"/>
                      <a:pt x="81" y="70"/>
                      <a:pt x="158" y="90"/>
                    </a:cubicBezTo>
                    <a:cubicBezTo>
                      <a:pt x="235" y="110"/>
                      <a:pt x="374" y="120"/>
                      <a:pt x="465" y="120"/>
                    </a:cubicBezTo>
                    <a:cubicBezTo>
                      <a:pt x="556" y="120"/>
                      <a:pt x="619" y="94"/>
                      <a:pt x="705" y="90"/>
                    </a:cubicBezTo>
                    <a:cubicBezTo>
                      <a:pt x="791" y="86"/>
                      <a:pt x="914" y="90"/>
                      <a:pt x="983" y="97"/>
                    </a:cubicBezTo>
                    <a:cubicBezTo>
                      <a:pt x="1052" y="104"/>
                      <a:pt x="1059" y="133"/>
                      <a:pt x="1118" y="135"/>
                    </a:cubicBezTo>
                    <a:cubicBezTo>
                      <a:pt x="1177" y="137"/>
                      <a:pt x="1285" y="121"/>
                      <a:pt x="1335" y="112"/>
                    </a:cubicBezTo>
                    <a:cubicBezTo>
                      <a:pt x="1385" y="103"/>
                      <a:pt x="1401" y="92"/>
                      <a:pt x="1418" y="82"/>
                    </a:cubicBezTo>
                  </a:path>
                </a:pathLst>
              </a:custGeom>
              <a:noFill/>
              <a:ln w="9525" cap="flat" cmpd="sng">
                <a:solidFill>
                  <a:srgbClr val="000000"/>
                </a:solidFill>
                <a:prstDash val="sysDot"/>
                <a:round/>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36" name="Freeform 64">
                <a:extLst>
                  <a:ext uri="{FF2B5EF4-FFF2-40B4-BE49-F238E27FC236}">
                    <a16:creationId xmlns:a16="http://schemas.microsoft.com/office/drawing/2014/main" id="{662DAB4D-3CDB-49A0-996B-B908E295DA1A}"/>
                  </a:ext>
                </a:extLst>
              </p:cNvPr>
              <p:cNvSpPr>
                <a:spLocks/>
              </p:cNvSpPr>
              <p:nvPr/>
            </p:nvSpPr>
            <p:spPr bwMode="auto">
              <a:xfrm>
                <a:off x="5535" y="3711"/>
                <a:ext cx="1665" cy="118"/>
              </a:xfrm>
              <a:custGeom>
                <a:avLst/>
                <a:gdLst>
                  <a:gd name="T0" fmla="*/ 0 w 1665"/>
                  <a:gd name="T1" fmla="*/ 69 h 118"/>
                  <a:gd name="T2" fmla="*/ 248 w 1665"/>
                  <a:gd name="T3" fmla="*/ 2 h 118"/>
                  <a:gd name="T4" fmla="*/ 540 w 1665"/>
                  <a:gd name="T5" fmla="*/ 84 h 118"/>
                  <a:gd name="T6" fmla="*/ 885 w 1665"/>
                  <a:gd name="T7" fmla="*/ 84 h 118"/>
                  <a:gd name="T8" fmla="*/ 1028 w 1665"/>
                  <a:gd name="T9" fmla="*/ 69 h 118"/>
                  <a:gd name="T10" fmla="*/ 1320 w 1665"/>
                  <a:gd name="T11" fmla="*/ 114 h 118"/>
                  <a:gd name="T12" fmla="*/ 1665 w 1665"/>
                  <a:gd name="T13" fmla="*/ 47 h 118"/>
                </a:gdLst>
                <a:ahLst/>
                <a:cxnLst>
                  <a:cxn ang="0">
                    <a:pos x="T0" y="T1"/>
                  </a:cxn>
                  <a:cxn ang="0">
                    <a:pos x="T2" y="T3"/>
                  </a:cxn>
                  <a:cxn ang="0">
                    <a:pos x="T4" y="T5"/>
                  </a:cxn>
                  <a:cxn ang="0">
                    <a:pos x="T6" y="T7"/>
                  </a:cxn>
                  <a:cxn ang="0">
                    <a:pos x="T8" y="T9"/>
                  </a:cxn>
                  <a:cxn ang="0">
                    <a:pos x="T10" y="T11"/>
                  </a:cxn>
                  <a:cxn ang="0">
                    <a:pos x="T12" y="T13"/>
                  </a:cxn>
                </a:cxnLst>
                <a:rect l="0" t="0" r="r" b="b"/>
                <a:pathLst>
                  <a:path w="1665" h="118">
                    <a:moveTo>
                      <a:pt x="0" y="69"/>
                    </a:moveTo>
                    <a:cubicBezTo>
                      <a:pt x="79" y="34"/>
                      <a:pt x="158" y="0"/>
                      <a:pt x="248" y="2"/>
                    </a:cubicBezTo>
                    <a:cubicBezTo>
                      <a:pt x="338" y="4"/>
                      <a:pt x="434" y="70"/>
                      <a:pt x="540" y="84"/>
                    </a:cubicBezTo>
                    <a:cubicBezTo>
                      <a:pt x="646" y="98"/>
                      <a:pt x="804" y="86"/>
                      <a:pt x="885" y="84"/>
                    </a:cubicBezTo>
                    <a:cubicBezTo>
                      <a:pt x="966" y="82"/>
                      <a:pt x="956" y="64"/>
                      <a:pt x="1028" y="69"/>
                    </a:cubicBezTo>
                    <a:cubicBezTo>
                      <a:pt x="1100" y="74"/>
                      <a:pt x="1214" y="118"/>
                      <a:pt x="1320" y="114"/>
                    </a:cubicBezTo>
                    <a:cubicBezTo>
                      <a:pt x="1426" y="110"/>
                      <a:pt x="1545" y="78"/>
                      <a:pt x="1665" y="47"/>
                    </a:cubicBezTo>
                  </a:path>
                </a:pathLst>
              </a:custGeom>
              <a:noFill/>
              <a:ln w="9525" cap="flat" cmpd="sng">
                <a:solidFill>
                  <a:srgbClr val="000000"/>
                </a:solidFill>
                <a:prstDash val="sysDot"/>
                <a:round/>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37" name="Freeform 65">
                <a:extLst>
                  <a:ext uri="{FF2B5EF4-FFF2-40B4-BE49-F238E27FC236}">
                    <a16:creationId xmlns:a16="http://schemas.microsoft.com/office/drawing/2014/main" id="{1CFCE300-9E66-4CE7-8D23-85906707ADCA}"/>
                  </a:ext>
                </a:extLst>
              </p:cNvPr>
              <p:cNvSpPr>
                <a:spLocks/>
              </p:cNvSpPr>
              <p:nvPr/>
            </p:nvSpPr>
            <p:spPr bwMode="auto">
              <a:xfrm>
                <a:off x="5528" y="3894"/>
                <a:ext cx="1725" cy="164"/>
              </a:xfrm>
              <a:custGeom>
                <a:avLst/>
                <a:gdLst>
                  <a:gd name="T0" fmla="*/ 0 w 1725"/>
                  <a:gd name="T1" fmla="*/ 59 h 164"/>
                  <a:gd name="T2" fmla="*/ 307 w 1725"/>
                  <a:gd name="T3" fmla="*/ 14 h 164"/>
                  <a:gd name="T4" fmla="*/ 810 w 1725"/>
                  <a:gd name="T5" fmla="*/ 141 h 164"/>
                  <a:gd name="T6" fmla="*/ 1350 w 1725"/>
                  <a:gd name="T7" fmla="*/ 89 h 164"/>
                  <a:gd name="T8" fmla="*/ 1725 w 1725"/>
                  <a:gd name="T9" fmla="*/ 164 h 164"/>
                </a:gdLst>
                <a:ahLst/>
                <a:cxnLst>
                  <a:cxn ang="0">
                    <a:pos x="T0" y="T1"/>
                  </a:cxn>
                  <a:cxn ang="0">
                    <a:pos x="T2" y="T3"/>
                  </a:cxn>
                  <a:cxn ang="0">
                    <a:pos x="T4" y="T5"/>
                  </a:cxn>
                  <a:cxn ang="0">
                    <a:pos x="T6" y="T7"/>
                  </a:cxn>
                  <a:cxn ang="0">
                    <a:pos x="T8" y="T9"/>
                  </a:cxn>
                </a:cxnLst>
                <a:rect l="0" t="0" r="r" b="b"/>
                <a:pathLst>
                  <a:path w="1725" h="164">
                    <a:moveTo>
                      <a:pt x="0" y="59"/>
                    </a:moveTo>
                    <a:cubicBezTo>
                      <a:pt x="86" y="29"/>
                      <a:pt x="172" y="0"/>
                      <a:pt x="307" y="14"/>
                    </a:cubicBezTo>
                    <a:cubicBezTo>
                      <a:pt x="442" y="28"/>
                      <a:pt x="636" y="129"/>
                      <a:pt x="810" y="141"/>
                    </a:cubicBezTo>
                    <a:cubicBezTo>
                      <a:pt x="984" y="153"/>
                      <a:pt x="1198" y="85"/>
                      <a:pt x="1350" y="89"/>
                    </a:cubicBezTo>
                    <a:cubicBezTo>
                      <a:pt x="1502" y="93"/>
                      <a:pt x="1613" y="128"/>
                      <a:pt x="1725" y="164"/>
                    </a:cubicBezTo>
                  </a:path>
                </a:pathLst>
              </a:custGeom>
              <a:noFill/>
              <a:ln w="9525" cap="flat" cmpd="sng">
                <a:solidFill>
                  <a:srgbClr val="000000"/>
                </a:solidFill>
                <a:prstDash val="sysDot"/>
                <a:round/>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38" name="Freeform 66">
                <a:extLst>
                  <a:ext uri="{FF2B5EF4-FFF2-40B4-BE49-F238E27FC236}">
                    <a16:creationId xmlns:a16="http://schemas.microsoft.com/office/drawing/2014/main" id="{378639EC-7666-4418-B38E-4FB538316D1C}"/>
                  </a:ext>
                </a:extLst>
              </p:cNvPr>
              <p:cNvSpPr>
                <a:spLocks/>
              </p:cNvSpPr>
              <p:nvPr/>
            </p:nvSpPr>
            <p:spPr bwMode="auto">
              <a:xfrm>
                <a:off x="5340" y="4063"/>
                <a:ext cx="1763" cy="100"/>
              </a:xfrm>
              <a:custGeom>
                <a:avLst/>
                <a:gdLst>
                  <a:gd name="T0" fmla="*/ 0 w 1763"/>
                  <a:gd name="T1" fmla="*/ 62 h 100"/>
                  <a:gd name="T2" fmla="*/ 360 w 1763"/>
                  <a:gd name="T3" fmla="*/ 2 h 100"/>
                  <a:gd name="T4" fmla="*/ 698 w 1763"/>
                  <a:gd name="T5" fmla="*/ 47 h 100"/>
                  <a:gd name="T6" fmla="*/ 1088 w 1763"/>
                  <a:gd name="T7" fmla="*/ 70 h 100"/>
                  <a:gd name="T8" fmla="*/ 1343 w 1763"/>
                  <a:gd name="T9" fmla="*/ 17 h 100"/>
                  <a:gd name="T10" fmla="*/ 1763 w 1763"/>
                  <a:gd name="T11" fmla="*/ 100 h 100"/>
                </a:gdLst>
                <a:ahLst/>
                <a:cxnLst>
                  <a:cxn ang="0">
                    <a:pos x="T0" y="T1"/>
                  </a:cxn>
                  <a:cxn ang="0">
                    <a:pos x="T2" y="T3"/>
                  </a:cxn>
                  <a:cxn ang="0">
                    <a:pos x="T4" y="T5"/>
                  </a:cxn>
                  <a:cxn ang="0">
                    <a:pos x="T6" y="T7"/>
                  </a:cxn>
                  <a:cxn ang="0">
                    <a:pos x="T8" y="T9"/>
                  </a:cxn>
                  <a:cxn ang="0">
                    <a:pos x="T10" y="T11"/>
                  </a:cxn>
                </a:cxnLst>
                <a:rect l="0" t="0" r="r" b="b"/>
                <a:pathLst>
                  <a:path w="1763" h="100">
                    <a:moveTo>
                      <a:pt x="0" y="62"/>
                    </a:moveTo>
                    <a:cubicBezTo>
                      <a:pt x="122" y="33"/>
                      <a:pt x="244" y="4"/>
                      <a:pt x="360" y="2"/>
                    </a:cubicBezTo>
                    <a:cubicBezTo>
                      <a:pt x="476" y="0"/>
                      <a:pt x="577" y="36"/>
                      <a:pt x="698" y="47"/>
                    </a:cubicBezTo>
                    <a:cubicBezTo>
                      <a:pt x="819" y="58"/>
                      <a:pt x="981" y="75"/>
                      <a:pt x="1088" y="70"/>
                    </a:cubicBezTo>
                    <a:cubicBezTo>
                      <a:pt x="1195" y="65"/>
                      <a:pt x="1231" y="12"/>
                      <a:pt x="1343" y="17"/>
                    </a:cubicBezTo>
                    <a:cubicBezTo>
                      <a:pt x="1455" y="22"/>
                      <a:pt x="1609" y="61"/>
                      <a:pt x="1763" y="100"/>
                    </a:cubicBezTo>
                  </a:path>
                </a:pathLst>
              </a:custGeom>
              <a:noFill/>
              <a:ln w="9525" cap="flat" cmpd="sng">
                <a:solidFill>
                  <a:srgbClr val="000000"/>
                </a:solidFill>
                <a:prstDash val="sysDot"/>
                <a:round/>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39" name="Text Box 67">
                <a:extLst>
                  <a:ext uri="{FF2B5EF4-FFF2-40B4-BE49-F238E27FC236}">
                    <a16:creationId xmlns:a16="http://schemas.microsoft.com/office/drawing/2014/main" id="{50834842-2519-43A4-A8AD-114035071A34}"/>
                  </a:ext>
                </a:extLst>
              </p:cNvPr>
              <p:cNvSpPr txBox="1">
                <a:spLocks noChangeArrowheads="1"/>
              </p:cNvSpPr>
              <p:nvPr/>
            </p:nvSpPr>
            <p:spPr bwMode="auto">
              <a:xfrm>
                <a:off x="6876" y="3190"/>
                <a:ext cx="195"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en-US" altLang="zh-CN" sz="1000" i="1" u="none">
                    <a:latin typeface="Times New Roman" panose="02020603050405020304" pitchFamily="18" charset="0"/>
                  </a:rPr>
                  <a:t>B</a:t>
                </a:r>
                <a:endParaRPr lang="en-US" altLang="zh-CN" sz="2400" u="none"/>
              </a:p>
            </p:txBody>
          </p:sp>
          <p:sp>
            <p:nvSpPr>
              <p:cNvPr id="131140" name="Text Box 68">
                <a:extLst>
                  <a:ext uri="{FF2B5EF4-FFF2-40B4-BE49-F238E27FC236}">
                    <a16:creationId xmlns:a16="http://schemas.microsoft.com/office/drawing/2014/main" id="{93C56609-57D5-4329-BE26-A154EE9802A9}"/>
                  </a:ext>
                </a:extLst>
              </p:cNvPr>
              <p:cNvSpPr txBox="1">
                <a:spLocks noChangeArrowheads="1"/>
              </p:cNvSpPr>
              <p:nvPr/>
            </p:nvSpPr>
            <p:spPr bwMode="auto">
              <a:xfrm>
                <a:off x="6373" y="4247"/>
                <a:ext cx="195"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en-US" altLang="zh-CN" sz="1000" i="1" u="none">
                    <a:latin typeface="Times New Roman" panose="02020603050405020304" pitchFamily="18" charset="0"/>
                  </a:rPr>
                  <a:t>C</a:t>
                </a:r>
                <a:endParaRPr lang="en-US" altLang="zh-CN" sz="2400" u="none"/>
              </a:p>
            </p:txBody>
          </p:sp>
          <p:sp>
            <p:nvSpPr>
              <p:cNvPr id="131141" name="Text Box 69">
                <a:extLst>
                  <a:ext uri="{FF2B5EF4-FFF2-40B4-BE49-F238E27FC236}">
                    <a16:creationId xmlns:a16="http://schemas.microsoft.com/office/drawing/2014/main" id="{3A0A9229-A7D0-4777-B4C8-B545F8ABDFB2}"/>
                  </a:ext>
                </a:extLst>
              </p:cNvPr>
              <p:cNvSpPr txBox="1">
                <a:spLocks noChangeArrowheads="1"/>
              </p:cNvSpPr>
              <p:nvPr/>
            </p:nvSpPr>
            <p:spPr bwMode="auto">
              <a:xfrm>
                <a:off x="5271" y="4195"/>
                <a:ext cx="195"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en-US" altLang="zh-CN" sz="1000" i="1" u="none">
                    <a:latin typeface="Times New Roman" panose="02020603050405020304" pitchFamily="18" charset="0"/>
                  </a:rPr>
                  <a:t>A</a:t>
                </a:r>
                <a:endParaRPr lang="en-US" altLang="zh-CN" sz="2400" u="none"/>
              </a:p>
            </p:txBody>
          </p:sp>
          <p:sp>
            <p:nvSpPr>
              <p:cNvPr id="131142" name="Text Box 70">
                <a:extLst>
                  <a:ext uri="{FF2B5EF4-FFF2-40B4-BE49-F238E27FC236}">
                    <a16:creationId xmlns:a16="http://schemas.microsoft.com/office/drawing/2014/main" id="{2A40FBC3-F524-4EAF-808D-A8CC0A75E74C}"/>
                  </a:ext>
                </a:extLst>
              </p:cNvPr>
              <p:cNvSpPr txBox="1">
                <a:spLocks noChangeArrowheads="1"/>
              </p:cNvSpPr>
              <p:nvPr/>
            </p:nvSpPr>
            <p:spPr bwMode="auto">
              <a:xfrm>
                <a:off x="6966" y="4254"/>
                <a:ext cx="195"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en-US" altLang="zh-CN" sz="1000" i="1" u="none">
                    <a:latin typeface="Times New Roman" panose="02020603050405020304" pitchFamily="18" charset="0"/>
                  </a:rPr>
                  <a:t>D</a:t>
                </a:r>
                <a:endParaRPr lang="en-US" altLang="zh-CN" sz="2400" u="none"/>
              </a:p>
            </p:txBody>
          </p:sp>
          <p:sp>
            <p:nvSpPr>
              <p:cNvPr id="131143" name="Text Box 71">
                <a:extLst>
                  <a:ext uri="{FF2B5EF4-FFF2-40B4-BE49-F238E27FC236}">
                    <a16:creationId xmlns:a16="http://schemas.microsoft.com/office/drawing/2014/main" id="{F076A6AF-780D-43C7-A92A-601811B0B9FF}"/>
                  </a:ext>
                </a:extLst>
              </p:cNvPr>
              <p:cNvSpPr txBox="1">
                <a:spLocks noChangeArrowheads="1"/>
              </p:cNvSpPr>
              <p:nvPr/>
            </p:nvSpPr>
            <p:spPr bwMode="auto">
              <a:xfrm>
                <a:off x="7229" y="4232"/>
                <a:ext cx="195"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en-US" altLang="zh-CN" sz="1000" i="1" u="none">
                    <a:latin typeface="Times New Roman" panose="02020603050405020304" pitchFamily="18" charset="0"/>
                  </a:rPr>
                  <a:t>l</a:t>
                </a:r>
                <a:endParaRPr lang="en-US" altLang="zh-CN" sz="2400" u="none"/>
              </a:p>
            </p:txBody>
          </p:sp>
        </p:grpSp>
        <p:sp>
          <p:nvSpPr>
            <p:cNvPr id="131144" name="Text Box 72">
              <a:extLst>
                <a:ext uri="{FF2B5EF4-FFF2-40B4-BE49-F238E27FC236}">
                  <a16:creationId xmlns:a16="http://schemas.microsoft.com/office/drawing/2014/main" id="{0CC78FA3-4BA4-498D-8899-585658EEEF77}"/>
                </a:ext>
              </a:extLst>
            </p:cNvPr>
            <p:cNvSpPr txBox="1">
              <a:spLocks noChangeArrowheads="1"/>
            </p:cNvSpPr>
            <p:nvPr/>
          </p:nvSpPr>
          <p:spPr bwMode="auto">
            <a:xfrm>
              <a:off x="3560" y="9558"/>
              <a:ext cx="1260"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0" hangingPunct="0"/>
              <a:endParaRPr lang="zh-CN" altLang="zh-CN" sz="2400" u="none"/>
            </a:p>
          </p:txBody>
        </p:sp>
      </p:grpSp>
      <p:grpSp>
        <p:nvGrpSpPr>
          <p:cNvPr id="131145" name="Group 73">
            <a:extLst>
              <a:ext uri="{FF2B5EF4-FFF2-40B4-BE49-F238E27FC236}">
                <a16:creationId xmlns:a16="http://schemas.microsoft.com/office/drawing/2014/main" id="{FF1ED6A6-6E74-4063-A0AA-54FD0C1EAC63}"/>
              </a:ext>
            </a:extLst>
          </p:cNvPr>
          <p:cNvGrpSpPr>
            <a:grpSpLocks/>
          </p:cNvGrpSpPr>
          <p:nvPr/>
        </p:nvGrpSpPr>
        <p:grpSpPr bwMode="auto">
          <a:xfrm>
            <a:off x="1332063" y="5177546"/>
            <a:ext cx="1800225" cy="1460500"/>
            <a:chOff x="3334" y="1253"/>
            <a:chExt cx="1134" cy="920"/>
          </a:xfrm>
        </p:grpSpPr>
        <p:sp>
          <p:nvSpPr>
            <p:cNvPr id="131146" name="Line 74">
              <a:extLst>
                <a:ext uri="{FF2B5EF4-FFF2-40B4-BE49-F238E27FC236}">
                  <a16:creationId xmlns:a16="http://schemas.microsoft.com/office/drawing/2014/main" id="{3B8F4536-582E-4F5B-95EE-CE7F44978FC2}"/>
                </a:ext>
              </a:extLst>
            </p:cNvPr>
            <p:cNvSpPr>
              <a:spLocks noChangeShapeType="1"/>
            </p:cNvSpPr>
            <p:nvPr/>
          </p:nvSpPr>
          <p:spPr bwMode="auto">
            <a:xfrm flipV="1">
              <a:off x="3334" y="1253"/>
              <a:ext cx="1134" cy="907"/>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47" name="Line 75">
              <a:extLst>
                <a:ext uri="{FF2B5EF4-FFF2-40B4-BE49-F238E27FC236}">
                  <a16:creationId xmlns:a16="http://schemas.microsoft.com/office/drawing/2014/main" id="{72DB7B9E-54CD-4D17-954C-C58026150AC7}"/>
                </a:ext>
              </a:extLst>
            </p:cNvPr>
            <p:cNvSpPr>
              <a:spLocks noChangeShapeType="1"/>
            </p:cNvSpPr>
            <p:nvPr/>
          </p:nvSpPr>
          <p:spPr bwMode="auto">
            <a:xfrm flipV="1">
              <a:off x="3334" y="2160"/>
              <a:ext cx="1134" cy="1"/>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48" name="Line 76">
              <a:extLst>
                <a:ext uri="{FF2B5EF4-FFF2-40B4-BE49-F238E27FC236}">
                  <a16:creationId xmlns:a16="http://schemas.microsoft.com/office/drawing/2014/main" id="{7EC4C821-08F7-44B5-9669-98C9D15966CE}"/>
                </a:ext>
              </a:extLst>
            </p:cNvPr>
            <p:cNvSpPr>
              <a:spLocks noChangeShapeType="1"/>
            </p:cNvSpPr>
            <p:nvPr/>
          </p:nvSpPr>
          <p:spPr bwMode="auto">
            <a:xfrm flipV="1">
              <a:off x="4442" y="1253"/>
              <a:ext cx="14" cy="920"/>
            </a:xfrm>
            <a:prstGeom prst="line">
              <a:avLst/>
            </a:prstGeom>
            <a:noFill/>
            <a:ln w="5715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49" name="Line 77">
              <a:extLst>
                <a:ext uri="{FF2B5EF4-FFF2-40B4-BE49-F238E27FC236}">
                  <a16:creationId xmlns:a16="http://schemas.microsoft.com/office/drawing/2014/main" id="{DFDAC31D-6D81-42BF-A968-761251012E34}"/>
                </a:ext>
              </a:extLst>
            </p:cNvPr>
            <p:cNvSpPr>
              <a:spLocks noChangeShapeType="1"/>
            </p:cNvSpPr>
            <p:nvPr/>
          </p:nvSpPr>
          <p:spPr bwMode="auto">
            <a:xfrm flipV="1">
              <a:off x="4150" y="1298"/>
              <a:ext cx="272" cy="862"/>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31172" name="Group 100">
            <a:extLst>
              <a:ext uri="{FF2B5EF4-FFF2-40B4-BE49-F238E27FC236}">
                <a16:creationId xmlns:a16="http://schemas.microsoft.com/office/drawing/2014/main" id="{624BCF7F-871C-4DAD-B4DA-1BD7FFACC33D}"/>
              </a:ext>
            </a:extLst>
          </p:cNvPr>
          <p:cNvGrpSpPr>
            <a:grpSpLocks/>
          </p:cNvGrpSpPr>
          <p:nvPr/>
        </p:nvGrpSpPr>
        <p:grpSpPr bwMode="auto">
          <a:xfrm>
            <a:off x="6531556" y="4794331"/>
            <a:ext cx="946149" cy="1684337"/>
            <a:chOff x="618" y="1117"/>
            <a:chExt cx="596" cy="1061"/>
          </a:xfrm>
        </p:grpSpPr>
        <p:sp>
          <p:nvSpPr>
            <p:cNvPr id="131173" name="Line 101">
              <a:extLst>
                <a:ext uri="{FF2B5EF4-FFF2-40B4-BE49-F238E27FC236}">
                  <a16:creationId xmlns:a16="http://schemas.microsoft.com/office/drawing/2014/main" id="{7962BF13-1B28-42C8-9079-199B64200CFB}"/>
                </a:ext>
              </a:extLst>
            </p:cNvPr>
            <p:cNvSpPr>
              <a:spLocks noChangeShapeType="1"/>
            </p:cNvSpPr>
            <p:nvPr/>
          </p:nvSpPr>
          <p:spPr bwMode="auto">
            <a:xfrm flipV="1">
              <a:off x="663" y="1117"/>
              <a:ext cx="539" cy="571"/>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74" name="Line 102">
              <a:extLst>
                <a:ext uri="{FF2B5EF4-FFF2-40B4-BE49-F238E27FC236}">
                  <a16:creationId xmlns:a16="http://schemas.microsoft.com/office/drawing/2014/main" id="{D2413B3D-F510-4405-A4CA-5DA5A123218B}"/>
                </a:ext>
              </a:extLst>
            </p:cNvPr>
            <p:cNvSpPr>
              <a:spLocks noChangeShapeType="1"/>
            </p:cNvSpPr>
            <p:nvPr/>
          </p:nvSpPr>
          <p:spPr bwMode="auto">
            <a:xfrm>
              <a:off x="618" y="1708"/>
              <a:ext cx="596" cy="47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75" name="Line 103">
              <a:extLst>
                <a:ext uri="{FF2B5EF4-FFF2-40B4-BE49-F238E27FC236}">
                  <a16:creationId xmlns:a16="http://schemas.microsoft.com/office/drawing/2014/main" id="{82F439F4-1828-4224-83C3-1511DA78022D}"/>
                </a:ext>
              </a:extLst>
            </p:cNvPr>
            <p:cNvSpPr>
              <a:spLocks noChangeShapeType="1"/>
            </p:cNvSpPr>
            <p:nvPr/>
          </p:nvSpPr>
          <p:spPr bwMode="auto">
            <a:xfrm flipH="1" flipV="1">
              <a:off x="1202" y="1129"/>
              <a:ext cx="8" cy="1049"/>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76" name="Line 104">
              <a:extLst>
                <a:ext uri="{FF2B5EF4-FFF2-40B4-BE49-F238E27FC236}">
                  <a16:creationId xmlns:a16="http://schemas.microsoft.com/office/drawing/2014/main" id="{E887B79D-21AE-4E7D-A2FB-C66A320F7189}"/>
                </a:ext>
              </a:extLst>
            </p:cNvPr>
            <p:cNvSpPr>
              <a:spLocks noChangeShapeType="1"/>
            </p:cNvSpPr>
            <p:nvPr/>
          </p:nvSpPr>
          <p:spPr bwMode="auto">
            <a:xfrm>
              <a:off x="663" y="1733"/>
              <a:ext cx="515" cy="12"/>
            </a:xfrm>
            <a:prstGeom prst="line">
              <a:avLst/>
            </a:prstGeom>
            <a:noFill/>
            <a:ln w="5715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31177" name="Rectangle 105">
            <a:extLst>
              <a:ext uri="{FF2B5EF4-FFF2-40B4-BE49-F238E27FC236}">
                <a16:creationId xmlns:a16="http://schemas.microsoft.com/office/drawing/2014/main" id="{3B339335-DA12-4470-AA54-6D28D0871BFE}"/>
              </a:ext>
            </a:extLst>
          </p:cNvPr>
          <p:cNvSpPr>
            <a:spLocks noChangeArrowheads="1"/>
          </p:cNvSpPr>
          <p:nvPr/>
        </p:nvSpPr>
        <p:spPr bwMode="auto">
          <a:xfrm>
            <a:off x="5570438" y="4167393"/>
            <a:ext cx="2654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2200" b="1" u="none" dirty="0"/>
              <a:t>4</a:t>
            </a:r>
            <a:r>
              <a:rPr lang="zh-CN" altLang="en-US" sz="2200" b="1" u="none" dirty="0"/>
              <a:t>、</a:t>
            </a:r>
            <a:r>
              <a:rPr lang="zh-CN" altLang="en-US" sz="2400" b="1" u="none" dirty="0"/>
              <a:t>（</a:t>
            </a:r>
            <a:r>
              <a:rPr lang="en-US" altLang="zh-CN" sz="2400" b="1" u="none" dirty="0"/>
              <a:t>17</a:t>
            </a:r>
            <a:r>
              <a:rPr lang="zh-CN" altLang="en-US" sz="2400" b="1" u="none" dirty="0"/>
              <a:t>年成都）</a:t>
            </a:r>
            <a:r>
              <a:rPr lang="zh-CN" altLang="en-US" sz="2400" u="none" dirty="0"/>
              <a:t> </a:t>
            </a:r>
            <a:r>
              <a:rPr lang="zh-CN" altLang="en-US" sz="2200" b="1" u="none" dirty="0"/>
              <a:t> </a:t>
            </a:r>
          </a:p>
        </p:txBody>
      </p:sp>
      <p:sp>
        <p:nvSpPr>
          <p:cNvPr id="131178" name="Text Box 106">
            <a:extLst>
              <a:ext uri="{FF2B5EF4-FFF2-40B4-BE49-F238E27FC236}">
                <a16:creationId xmlns:a16="http://schemas.microsoft.com/office/drawing/2014/main" id="{580D9A12-0E50-44FF-A7CC-CB1B41603CA8}"/>
              </a:ext>
            </a:extLst>
          </p:cNvPr>
          <p:cNvSpPr txBox="1">
            <a:spLocks noChangeArrowheads="1"/>
          </p:cNvSpPr>
          <p:nvPr/>
        </p:nvSpPr>
        <p:spPr bwMode="auto">
          <a:xfrm>
            <a:off x="984386" y="1549821"/>
            <a:ext cx="3313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u="none" dirty="0"/>
              <a:t>1</a:t>
            </a:r>
            <a:r>
              <a:rPr lang="zh-CN" altLang="en-US" sz="2400" b="1" u="none" dirty="0"/>
              <a:t>、（</a:t>
            </a:r>
            <a:r>
              <a:rPr lang="en-US" altLang="zh-CN" sz="2400" b="1" u="none" dirty="0"/>
              <a:t>2010</a:t>
            </a:r>
            <a:r>
              <a:rPr lang="zh-CN" altLang="en-US" sz="2400" b="1" u="none" dirty="0"/>
              <a:t>年双流）</a:t>
            </a:r>
          </a:p>
        </p:txBody>
      </p:sp>
      <p:sp>
        <p:nvSpPr>
          <p:cNvPr id="131179" name="WordArt 107">
            <a:extLst>
              <a:ext uri="{FF2B5EF4-FFF2-40B4-BE49-F238E27FC236}">
                <a16:creationId xmlns:a16="http://schemas.microsoft.com/office/drawing/2014/main" id="{A7F28042-9C51-4B6E-B300-402CD2CFBA98}"/>
              </a:ext>
            </a:extLst>
          </p:cNvPr>
          <p:cNvSpPr>
            <a:spLocks noChangeArrowheads="1" noChangeShapeType="1" noTextEdit="1"/>
          </p:cNvSpPr>
          <p:nvPr/>
        </p:nvSpPr>
        <p:spPr bwMode="auto">
          <a:xfrm>
            <a:off x="5181196" y="947258"/>
            <a:ext cx="3432783" cy="45716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scene3d>
              <a:camera prst="legacyObliqueRight"/>
              <a:lightRig rig="legacyHarsh3" dir="t"/>
            </a:scene3d>
            <a:sp3d extrusionH="100000" prstMaterial="legacyMatte">
              <a:extrusionClr>
                <a:srgbClr val="FFFF00"/>
              </a:extrusionClr>
              <a:contourClr>
                <a:srgbClr val="FF9900"/>
              </a:contourClr>
            </a:sp3d>
          </a:bodyPr>
          <a:lstStyle/>
          <a:p>
            <a:pPr algn="ctr"/>
            <a:r>
              <a:rPr lang="zh-CN" altLang="en-US" sz="3600" kern="10" dirty="0">
                <a:ln w="9525">
                  <a:round/>
                  <a:headEnd/>
                  <a:tailEnd/>
                </a:ln>
                <a:gradFill rotWithShape="0">
                  <a:gsLst>
                    <a:gs pos="0">
                      <a:srgbClr val="FF9900"/>
                    </a:gs>
                    <a:gs pos="100000">
                      <a:srgbClr val="FF3300"/>
                    </a:gs>
                  </a:gsLst>
                  <a:lin ang="5400000" scaled="1"/>
                </a:gradFill>
                <a:ea typeface="楷体_GB2312"/>
              </a:rPr>
              <a:t>中考链接</a:t>
            </a:r>
          </a:p>
        </p:txBody>
      </p:sp>
      <p:sp>
        <p:nvSpPr>
          <p:cNvPr id="131245" name="Line 173">
            <a:extLst>
              <a:ext uri="{FF2B5EF4-FFF2-40B4-BE49-F238E27FC236}">
                <a16:creationId xmlns:a16="http://schemas.microsoft.com/office/drawing/2014/main" id="{37FE603F-AE7B-4B8B-A47B-C44D3CECB63D}"/>
              </a:ext>
            </a:extLst>
          </p:cNvPr>
          <p:cNvSpPr>
            <a:spLocks noChangeShapeType="1"/>
          </p:cNvSpPr>
          <p:nvPr/>
        </p:nvSpPr>
        <p:spPr bwMode="auto">
          <a:xfrm>
            <a:off x="7956700" y="2224796"/>
            <a:ext cx="0" cy="151130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1246" name="Line 174">
            <a:extLst>
              <a:ext uri="{FF2B5EF4-FFF2-40B4-BE49-F238E27FC236}">
                <a16:creationId xmlns:a16="http://schemas.microsoft.com/office/drawing/2014/main" id="{B9D83E56-5C1B-4663-8373-E0DE912B2B9A}"/>
              </a:ext>
            </a:extLst>
          </p:cNvPr>
          <p:cNvSpPr>
            <a:spLocks noChangeShapeType="1"/>
          </p:cNvSpPr>
          <p:nvPr/>
        </p:nvSpPr>
        <p:spPr bwMode="auto">
          <a:xfrm flipH="1">
            <a:off x="5867550" y="2297821"/>
            <a:ext cx="2016125" cy="1439862"/>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1247" name="Line 175">
            <a:extLst>
              <a:ext uri="{FF2B5EF4-FFF2-40B4-BE49-F238E27FC236}">
                <a16:creationId xmlns:a16="http://schemas.microsoft.com/office/drawing/2014/main" id="{95E3AECD-9959-437E-BF41-1D84C9322B8C}"/>
              </a:ext>
            </a:extLst>
          </p:cNvPr>
          <p:cNvSpPr>
            <a:spLocks noChangeShapeType="1"/>
          </p:cNvSpPr>
          <p:nvPr/>
        </p:nvSpPr>
        <p:spPr bwMode="auto">
          <a:xfrm flipH="1">
            <a:off x="6659713" y="2224796"/>
            <a:ext cx="1295400" cy="1439862"/>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1248" name="Line 176">
            <a:extLst>
              <a:ext uri="{FF2B5EF4-FFF2-40B4-BE49-F238E27FC236}">
                <a16:creationId xmlns:a16="http://schemas.microsoft.com/office/drawing/2014/main" id="{5BAD2FAD-E153-4FA0-BBBE-B7FDF5372558}"/>
              </a:ext>
            </a:extLst>
          </p:cNvPr>
          <p:cNvSpPr>
            <a:spLocks noChangeShapeType="1"/>
          </p:cNvSpPr>
          <p:nvPr/>
        </p:nvSpPr>
        <p:spPr bwMode="auto">
          <a:xfrm flipV="1">
            <a:off x="5867550" y="3666246"/>
            <a:ext cx="2016125" cy="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 name="思想气泡: 云 63">
            <a:extLst>
              <a:ext uri="{FF2B5EF4-FFF2-40B4-BE49-F238E27FC236}">
                <a16:creationId xmlns:a16="http://schemas.microsoft.com/office/drawing/2014/main" id="{B05B8351-38E0-4236-986F-3B268AA04CC7}"/>
              </a:ext>
            </a:extLst>
          </p:cNvPr>
          <p:cNvSpPr/>
          <p:nvPr/>
        </p:nvSpPr>
        <p:spPr>
          <a:xfrm>
            <a:off x="2646787" y="2471454"/>
            <a:ext cx="6389495" cy="1734831"/>
          </a:xfrm>
          <a:prstGeom prst="cloud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33CC"/>
                </a:solidFill>
              </a:rPr>
              <a:t>这一模型在</a:t>
            </a:r>
            <a:r>
              <a:rPr lang="en-US" altLang="zh-CN" b="1" dirty="0">
                <a:solidFill>
                  <a:srgbClr val="0033CC"/>
                </a:solidFill>
              </a:rPr>
              <a:t>11</a:t>
            </a:r>
            <a:r>
              <a:rPr lang="zh-CN" altLang="en-US" b="1" dirty="0">
                <a:solidFill>
                  <a:srgbClr val="0033CC"/>
                </a:solidFill>
              </a:rPr>
              <a:t>年到</a:t>
            </a:r>
            <a:r>
              <a:rPr lang="en-US" altLang="zh-CN" b="1" dirty="0">
                <a:solidFill>
                  <a:srgbClr val="0033CC"/>
                </a:solidFill>
              </a:rPr>
              <a:t>16</a:t>
            </a:r>
            <a:r>
              <a:rPr lang="zh-CN" altLang="en-US" b="1" dirty="0">
                <a:solidFill>
                  <a:srgbClr val="0033CC"/>
                </a:solidFill>
              </a:rPr>
              <a:t>年的成都中考中并没有出现，但在</a:t>
            </a:r>
            <a:r>
              <a:rPr lang="en-US" altLang="zh-CN" b="1" dirty="0">
                <a:solidFill>
                  <a:srgbClr val="0033CC"/>
                </a:solidFill>
              </a:rPr>
              <a:t>17</a:t>
            </a:r>
            <a:r>
              <a:rPr lang="zh-CN" altLang="en-US" b="1" dirty="0">
                <a:solidFill>
                  <a:srgbClr val="0033CC"/>
                </a:solidFill>
              </a:rPr>
              <a:t>年的考试中出现了，这符合中考知识点交替出现的特征。</a:t>
            </a:r>
          </a:p>
        </p:txBody>
      </p:sp>
      <p:sp>
        <p:nvSpPr>
          <p:cNvPr id="46" name="KSO_Shape">
            <a:extLst>
              <a:ext uri="{FF2B5EF4-FFF2-40B4-BE49-F238E27FC236}">
                <a16:creationId xmlns:a16="http://schemas.microsoft.com/office/drawing/2014/main" id="{6B84998E-8426-47E6-AC8C-C479A54EF70B}"/>
              </a:ext>
            </a:extLst>
          </p:cNvPr>
          <p:cNvSpPr/>
          <p:nvPr/>
        </p:nvSpPr>
        <p:spPr>
          <a:xfrm>
            <a:off x="244100" y="140039"/>
            <a:ext cx="6354225" cy="609599"/>
          </a:xfrm>
          <a:prstGeom prst="roundRect">
            <a:avLst/>
          </a:prstGeom>
          <a:ln w="28575">
            <a:solidFill>
              <a:srgbClr val="00B0F0"/>
            </a:solidFill>
            <a:prstDash val="solid"/>
          </a:ln>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zh-CN" altLang="zh-CN" sz="2700" b="1" dirty="0">
                <a:solidFill>
                  <a:srgbClr val="0070C0"/>
                </a:solidFill>
                <a:latin typeface="+mj-ea"/>
                <a:ea typeface="+mj-ea"/>
                <a:sym typeface="+mn-ea"/>
              </a:rPr>
              <a:t>（一</a:t>
            </a:r>
            <a:r>
              <a:rPr lang="zh-CN" altLang="en-US" sz="2700" b="1" dirty="0">
                <a:solidFill>
                  <a:srgbClr val="0070C0"/>
                </a:solidFill>
                <a:latin typeface="+mj-ea"/>
                <a:ea typeface="+mj-ea"/>
                <a:sym typeface="+mn-ea"/>
              </a:rPr>
              <a:t>）</a:t>
            </a:r>
            <a:r>
              <a:rPr lang="zh-CN" altLang="en-US" sz="2800" b="1" dirty="0">
                <a:solidFill>
                  <a:schemeClr val="tx1"/>
                </a:solidFill>
              </a:rPr>
              <a:t>立足“四基”，构建系统知识体系</a:t>
            </a:r>
          </a:p>
        </p:txBody>
      </p:sp>
      <p:sp>
        <p:nvSpPr>
          <p:cNvPr id="47" name="KSO_Shape">
            <a:extLst>
              <a:ext uri="{FF2B5EF4-FFF2-40B4-BE49-F238E27FC236}">
                <a16:creationId xmlns:a16="http://schemas.microsoft.com/office/drawing/2014/main" id="{0A531009-A6FF-4518-9983-242C9EF8BB99}"/>
              </a:ext>
            </a:extLst>
          </p:cNvPr>
          <p:cNvSpPr/>
          <p:nvPr/>
        </p:nvSpPr>
        <p:spPr bwMode="auto">
          <a:xfrm>
            <a:off x="-74763" y="69920"/>
            <a:ext cx="582710" cy="619444"/>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rgbClr val="3399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700" b="1">
              <a:solidFill>
                <a:srgbClr val="FFFFFF"/>
              </a:solidFill>
              <a:latin typeface="+mj-ea"/>
              <a:ea typeface="+mj-ea"/>
            </a:endParaRPr>
          </a:p>
        </p:txBody>
      </p:sp>
      <p:sp>
        <p:nvSpPr>
          <p:cNvPr id="48" name="矩形 47">
            <a:extLst>
              <a:ext uri="{FF2B5EF4-FFF2-40B4-BE49-F238E27FC236}">
                <a16:creationId xmlns:a16="http://schemas.microsoft.com/office/drawing/2014/main" id="{9CBBCFA2-E3C0-4211-A08D-BCDD97523AAC}"/>
              </a:ext>
            </a:extLst>
          </p:cNvPr>
          <p:cNvSpPr/>
          <p:nvPr/>
        </p:nvSpPr>
        <p:spPr>
          <a:xfrm>
            <a:off x="171728" y="929494"/>
            <a:ext cx="4730782" cy="461665"/>
          </a:xfrm>
          <a:prstGeom prst="rect">
            <a:avLst/>
          </a:prstGeom>
        </p:spPr>
        <p:txBody>
          <a:bodyPr wrap="none">
            <a:spAutoFit/>
          </a:bodyPr>
          <a:lstStyle/>
          <a:p>
            <a:r>
              <a:rPr lang="en-US" altLang="zh-CN" sz="2400" b="1" dirty="0">
                <a:solidFill>
                  <a:srgbClr val="C00000"/>
                </a:solidFill>
              </a:rPr>
              <a:t>3.</a:t>
            </a:r>
            <a:r>
              <a:rPr lang="zh-CN" altLang="en-US" sz="2400" b="1" dirty="0">
                <a:solidFill>
                  <a:srgbClr val="C00000"/>
                </a:solidFill>
                <a:latin typeface="+mn-ea"/>
              </a:rPr>
              <a:t>立足通法，变式强化，总结模型</a:t>
            </a:r>
            <a:endParaRPr lang="en-US" altLang="zh-CN" sz="2400" b="1" dirty="0">
              <a:solidFill>
                <a:srgbClr val="C00000"/>
              </a:solidFill>
              <a:latin typeface="+mn-ea"/>
            </a:endParaRPr>
          </a:p>
        </p:txBody>
      </p:sp>
    </p:spTree>
    <p:extLst>
      <p:ext uri="{BB962C8B-B14F-4D97-AF65-F5344CB8AC3E}">
        <p14:creationId xmlns:p14="http://schemas.microsoft.com/office/powerpoint/2010/main" val="1212121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519193858"/>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519193858"/>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519193858"/>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0519233829"/>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 val="20160519233829"/>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519233829"/>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519233829"/>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519233829"/>
  <p:tag name="MH_LIBRARY" val="GRAPHIC"/>
  <p:tag name="MH_TYPE" val="Other"/>
  <p:tag name="MH_ORDER" val="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1146</TotalTime>
  <Words>1852</Words>
  <Application>Microsoft Office PowerPoint</Application>
  <PresentationFormat>全屏显示(4:3)</PresentationFormat>
  <Paragraphs>286</Paragraphs>
  <Slides>24</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等线</vt:lpstr>
      <vt:lpstr>等线 Light</vt:lpstr>
      <vt:lpstr>黑体</vt:lpstr>
      <vt:lpstr>华文行楷</vt:lpstr>
      <vt:lpstr>华文楷体</vt:lpstr>
      <vt:lpstr>楷体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然离言悦 澹</cp:lastModifiedBy>
  <cp:revision>158</cp:revision>
  <dcterms:created xsi:type="dcterms:W3CDTF">2018-01-26T15:16:57Z</dcterms:created>
  <dcterms:modified xsi:type="dcterms:W3CDTF">2018-12-31T13:59:27Z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