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5114290" y="1855470"/>
            <a:ext cx="6338570" cy="8229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药</a:t>
            </a:r>
            <a:endParaRPr lang="zh-CN" altLang="en-US" sz="4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4485" y="719455"/>
            <a:ext cx="4079240" cy="50488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380855" y="3629025"/>
            <a:ext cx="1986280" cy="258254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82880" y="-15240"/>
            <a:ext cx="11825605" cy="66782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 b="1"/>
              <a:t>        </a:t>
            </a:r>
            <a:r>
              <a:rPr lang="zh-CN" altLang="en-US" sz="2400" b="1"/>
              <a:t>鲁迅以小说创作起家。</a:t>
            </a:r>
            <a:r>
              <a:rPr lang="zh-CN" altLang="en-US" sz="2400" b="1">
                <a:solidFill>
                  <a:srgbClr val="FF0000"/>
                </a:solidFill>
              </a:rPr>
              <a:t>1918年在《新青年》杂志发表的《狂人日记》是中国现代白话小说的开山之作，影响深远</a:t>
            </a:r>
            <a:r>
              <a:rPr lang="zh-CN" altLang="en-US" sz="2400" b="1"/>
              <a:t>。其后，鲁迅连续发表多篇短篇小说，后来编入《呐喊》、《彷徨》两个短篇小说集，分别于1923年和1926年出版。随着社会形势的变化，鲁迅逐渐放弃了计划中的长篇小说创作，转向杂文写作。鲁迅后期小说结集为《故事新编》。 鲁迅的小说数量不多，但意义重大，名篇迭出。他前期的小说往往没有离奇曲折的剧情，而是以清末民初的底层百姓生活为主，注重细节描写，能在点滴间以白描手法鲜明刻画人物，并挖掘微妙的心理变化。</a:t>
            </a:r>
            <a:r>
              <a:rPr lang="zh-CN" altLang="en-US" sz="2400" b="1">
                <a:solidFill>
                  <a:srgbClr val="FF0000"/>
                </a:solidFill>
              </a:rPr>
              <a:t>主要表现底层人民思想的麻木愚昧和生活的艰辛。“我的取材，多采自病态社会的不幸的人们中，意思是在揭出病苦，引起疗救的注意。”</a:t>
            </a:r>
            <a:r>
              <a:rPr lang="zh-CN" altLang="en-US" sz="2400" b="1"/>
              <a:t> 后期作品则以借历史典故映射现实生活，风格从容充裕、幽默洒脱，大异前期。</a:t>
            </a:r>
            <a:endParaRPr lang="zh-CN" altLang="en-US" sz="2400" b="1"/>
          </a:p>
          <a:p>
            <a:r>
              <a:rPr lang="zh-CN" altLang="en-US" sz="2400" b="1"/>
              <a:t>        </a:t>
            </a:r>
            <a:endParaRPr lang="zh-CN" altLang="en-US" sz="2400" b="1"/>
          </a:p>
          <a:p>
            <a:r>
              <a:rPr lang="zh-CN" altLang="en-US" sz="2400" b="1"/>
              <a:t>       代表作有《阿Q正传》、《祝福》、《孔乙己》、《故乡》等。主人公阿Q、祥林嫂、孔乙己、闰土等在大陆妇孺皆知。一般认为，代表鲁迅最高文学成就的作品是散文诗集《野草》。</a:t>
            </a:r>
            <a:endParaRPr lang="zh-CN" altLang="en-US" sz="2400" b="1"/>
          </a:p>
          <a:p>
            <a:r>
              <a:rPr lang="zh-CN" altLang="en-US" sz="2400" b="1"/>
              <a:t>        </a:t>
            </a:r>
            <a:endParaRPr lang="zh-CN" altLang="en-US" sz="2400" b="1"/>
          </a:p>
          <a:p>
            <a:r>
              <a:rPr lang="zh-CN" altLang="en-US" sz="2400" b="1"/>
              <a:t>        鲁迅1933年为纪念“左联五烈士”所写的《为了忘却的纪念》（手稿）</a:t>
            </a:r>
            <a:endParaRPr lang="zh-CN" altLang="en-US" sz="2400" b="1"/>
          </a:p>
          <a:p>
            <a:r>
              <a:rPr lang="zh-CN" altLang="en-US" sz="2400" b="1"/>
              <a:t>        </a:t>
            </a:r>
            <a:endParaRPr lang="zh-CN" altLang="en-US" sz="2400" b="1"/>
          </a:p>
          <a:p>
            <a:r>
              <a:rPr lang="zh-CN" altLang="en-US" sz="2400" b="1"/>
              <a:t>        其作品《社戏》被选入人教版下册，苏教版初一上学期课文；《少年闰土》被选入人民教育出版社小学课本。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53670" y="3761105"/>
            <a:ext cx="1986280" cy="258254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5110" y="227965"/>
            <a:ext cx="11543665" cy="55778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4000" b="1"/>
              <a:t>五四运动</a:t>
            </a:r>
            <a:r>
              <a:rPr lang="zh-CN" altLang="en-US" sz="3200" b="1"/>
              <a:t>：</a:t>
            </a:r>
            <a:endParaRPr lang="zh-CN" altLang="en-US" sz="3200" b="1"/>
          </a:p>
          <a:p>
            <a:endParaRPr lang="zh-CN" altLang="en-US" sz="4000" b="1"/>
          </a:p>
          <a:p>
            <a:r>
              <a:rPr lang="zh-CN" altLang="en-US" sz="4000" b="1"/>
              <a:t>1919年5月4日发生在北京的一场以青年学生为主，广大群众、市民、工商人士等中下阶层共同参与的，通过示威游行、请愿、罢工、暴力对抗政府等多种形式进行的爱国运动，是中国人民彻底的</a:t>
            </a:r>
            <a:r>
              <a:rPr lang="zh-CN" altLang="en-US" sz="4000" b="1">
                <a:solidFill>
                  <a:srgbClr val="FF0000"/>
                </a:solidFill>
              </a:rPr>
              <a:t>反对帝国主义、封建主义</a:t>
            </a:r>
            <a:r>
              <a:rPr lang="zh-CN" altLang="en-US" sz="4000" b="1"/>
              <a:t>的爱国运动，又称"五四风雷"。</a:t>
            </a:r>
            <a:endParaRPr lang="zh-CN" altLang="en-US" sz="4000" b="1"/>
          </a:p>
          <a:p>
            <a:endParaRPr lang="zh-CN" altLang="en-US" sz="4000" b="1"/>
          </a:p>
          <a:p>
            <a:endParaRPr lang="zh-CN" altLang="en-US" sz="40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683</Words>
  <Application>WPS 演示</Application>
  <PresentationFormat>宽屏</PresentationFormat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Arial</vt:lpstr>
      <vt:lpstr>宋体</vt:lpstr>
      <vt:lpstr>Wingdings</vt:lpstr>
      <vt:lpstr>Calibri</vt:lpstr>
      <vt:lpstr>微软雅黑</vt:lpstr>
      <vt:lpstr>Calibri Light</vt:lpstr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slyt2014</dc:creator>
  <cp:lastModifiedBy>slyt2014</cp:lastModifiedBy>
  <cp:revision>7</cp:revision>
  <dcterms:created xsi:type="dcterms:W3CDTF">2018-10-16T10:41:00Z</dcterms:created>
  <dcterms:modified xsi:type="dcterms:W3CDTF">2018-11-08T14:44:14Z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2052-10.1.0.6395</vt:lpwstr>
  </property>
</Properties>
</file>