
<file path=[Content_Types].xml><?xml version="1.0" encoding="utf-8"?>
<Types xmlns="http://schemas.openxmlformats.org/package/2006/content-types">
  <Default Extension="gif" ContentType="image/gif"/>
  <Default Extension="jpeg" ContentType="image/jpeg"/>
  <Default Extension="png" ContentType="image/png"/>
  <Default Extension="rels" ContentType="application/vnd.openxmlformats-package.relationships+xml"/>
  <Default Extension="wav" ContentType="audio/x-wav"/>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 /><Relationship Id="rId2" Type="http://schemas.openxmlformats.org/package/2006/relationships/metadata/thumbnail" Target="docProps/thumbnail.jpeg" /><Relationship Id="rId1" Type="http://schemas.openxmlformats.org/officeDocument/2006/relationships/officeDocument" Target="ppt/presentation.xml" /><Relationship Id="rId4" Type="http://schemas.openxmlformats.org/officeDocument/2006/relationships/extended-properties" Target="docProps/app.xml" /></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4" r:id="rId1"/>
  </p:sldMasterIdLst>
  <p:notesMasterIdLst>
    <p:notesMasterId r:id="rId19"/>
  </p:notesMasterIdLst>
  <p:sldIdLst>
    <p:sldId id="257" r:id="rId2"/>
    <p:sldId id="261" r:id="rId3"/>
    <p:sldId id="260" r:id="rId4"/>
    <p:sldId id="262" r:id="rId5"/>
    <p:sldId id="263" r:id="rId6"/>
    <p:sldId id="258" r:id="rId7"/>
    <p:sldId id="264" r:id="rId8"/>
    <p:sldId id="266" r:id="rId9"/>
    <p:sldId id="269" r:id="rId10"/>
    <p:sldId id="265" r:id="rId11"/>
    <p:sldId id="268" r:id="rId12"/>
    <p:sldId id="267" r:id="rId13"/>
    <p:sldId id="271" r:id="rId14"/>
    <p:sldId id="272" r:id="rId15"/>
    <p:sldId id="273" r:id="rId16"/>
    <p:sldId id="276" r:id="rId17"/>
    <p:sldId id="275" r:id="rId18"/>
  </p:sldIdLst>
  <p:sldSz cx="9144000" cy="6858000" type="screen4x3"/>
  <p:notesSz cx="6858000" cy="9144000"/>
  <p:defaultTextStyle>
    <a:defPPr>
      <a:defRPr lang="zh-CN"/>
    </a:defPPr>
    <a:lvl1pPr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5" d="100"/>
          <a:sy n="65" d="100"/>
        </p:scale>
        <p:origin x="-978" y="-11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 /><Relationship Id="rId13" Type="http://schemas.openxmlformats.org/officeDocument/2006/relationships/slide" Target="slides/slide12.xml" /><Relationship Id="rId18" Type="http://schemas.openxmlformats.org/officeDocument/2006/relationships/slide" Target="slides/slide17.xml" /><Relationship Id="rId3" Type="http://schemas.openxmlformats.org/officeDocument/2006/relationships/slide" Target="slides/slide2.xml" /><Relationship Id="rId21" Type="http://schemas.openxmlformats.org/officeDocument/2006/relationships/viewProps" Target="viewProps.xml" /><Relationship Id="rId7" Type="http://schemas.openxmlformats.org/officeDocument/2006/relationships/slide" Target="slides/slide6.xml" /><Relationship Id="rId12" Type="http://schemas.openxmlformats.org/officeDocument/2006/relationships/slide" Target="slides/slide11.xml" /><Relationship Id="rId17" Type="http://schemas.openxmlformats.org/officeDocument/2006/relationships/slide" Target="slides/slide16.xml" /><Relationship Id="rId2" Type="http://schemas.openxmlformats.org/officeDocument/2006/relationships/slide" Target="slides/slide1.xml" /><Relationship Id="rId16" Type="http://schemas.openxmlformats.org/officeDocument/2006/relationships/slide" Target="slides/slide15.xml" /><Relationship Id="rId20" Type="http://schemas.openxmlformats.org/officeDocument/2006/relationships/presProps" Target="presProps.xml" /><Relationship Id="rId1" Type="http://schemas.openxmlformats.org/officeDocument/2006/relationships/slideMaster" Target="slideMasters/slideMaster1.xml" /><Relationship Id="rId6" Type="http://schemas.openxmlformats.org/officeDocument/2006/relationships/slide" Target="slides/slide5.xml" /><Relationship Id="rId11" Type="http://schemas.openxmlformats.org/officeDocument/2006/relationships/slide" Target="slides/slide10.xml" /><Relationship Id="rId5" Type="http://schemas.openxmlformats.org/officeDocument/2006/relationships/slide" Target="slides/slide4.xml" /><Relationship Id="rId15" Type="http://schemas.openxmlformats.org/officeDocument/2006/relationships/slide" Target="slides/slide14.xml" /><Relationship Id="rId23" Type="http://schemas.openxmlformats.org/officeDocument/2006/relationships/tableStyles" Target="tableStyles.xml" /><Relationship Id="rId10" Type="http://schemas.openxmlformats.org/officeDocument/2006/relationships/slide" Target="slides/slide9.xml" /><Relationship Id="rId19" Type="http://schemas.openxmlformats.org/officeDocument/2006/relationships/notesMaster" Target="notesMasters/notesMaster1.xml" /><Relationship Id="rId4" Type="http://schemas.openxmlformats.org/officeDocument/2006/relationships/slide" Target="slides/slide3.xml" /><Relationship Id="rId9" Type="http://schemas.openxmlformats.org/officeDocument/2006/relationships/slide" Target="slides/slide8.xml" /><Relationship Id="rId14" Type="http://schemas.openxmlformats.org/officeDocument/2006/relationships/slide" Target="slides/slide13.xml" /><Relationship Id="rId22" Type="http://schemas.openxmlformats.org/officeDocument/2006/relationships/theme" Target="theme/theme1.xml" /></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 /></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a:extLst>
              <a:ext uri="{FF2B5EF4-FFF2-40B4-BE49-F238E27FC236}">
                <a16:creationId xmlns:a16="http://schemas.microsoft.com/office/drawing/2014/main" id="{203D59D9-A42D-4430-9F74-A14430C44149}"/>
              </a:ext>
            </a:extLst>
          </p:cNvPr>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ea typeface="+mn-ea"/>
              </a:defRPr>
            </a:lvl1pPr>
          </a:lstStyle>
          <a:p>
            <a:pPr>
              <a:defRPr/>
            </a:pPr>
            <a:endParaRPr lang="zh-CN" altLang="en-US"/>
          </a:p>
        </p:txBody>
      </p:sp>
      <p:sp>
        <p:nvSpPr>
          <p:cNvPr id="3" name="日期占位符 2">
            <a:extLst>
              <a:ext uri="{FF2B5EF4-FFF2-40B4-BE49-F238E27FC236}">
                <a16:creationId xmlns:a16="http://schemas.microsoft.com/office/drawing/2014/main" id="{B2579D5D-F5A9-45C2-AE90-1D80360E014E}"/>
              </a:ext>
            </a:extLst>
          </p:cNvPr>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ea typeface="+mn-ea"/>
              </a:defRPr>
            </a:lvl1pPr>
          </a:lstStyle>
          <a:p>
            <a:pPr>
              <a:defRPr/>
            </a:pPr>
            <a:fld id="{E249D2BB-4E12-4CCC-9137-91553B4CF39A}" type="datetimeFigureOut">
              <a:rPr lang="zh-CN" altLang="en-US"/>
              <a:pPr>
                <a:defRPr/>
              </a:pPr>
              <a:t>2018/12/29</a:t>
            </a:fld>
            <a:endParaRPr lang="zh-CN" altLang="en-US"/>
          </a:p>
        </p:txBody>
      </p:sp>
      <p:sp>
        <p:nvSpPr>
          <p:cNvPr id="4" name="幻灯片图像占位符 3">
            <a:extLst>
              <a:ext uri="{FF2B5EF4-FFF2-40B4-BE49-F238E27FC236}">
                <a16:creationId xmlns:a16="http://schemas.microsoft.com/office/drawing/2014/main" id="{50F58124-C73E-42A8-920B-516E39CE3990}"/>
              </a:ext>
            </a:extLst>
          </p:cNvPr>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zh-CN" altLang="en-US" noProof="0"/>
          </a:p>
        </p:txBody>
      </p:sp>
      <p:sp>
        <p:nvSpPr>
          <p:cNvPr id="5" name="备注占位符 4">
            <a:extLst>
              <a:ext uri="{FF2B5EF4-FFF2-40B4-BE49-F238E27FC236}">
                <a16:creationId xmlns:a16="http://schemas.microsoft.com/office/drawing/2014/main" id="{9969BADC-3CAE-4531-9782-156D93F1C906}"/>
              </a:ext>
            </a:extLst>
          </p:cNvPr>
          <p:cNvSpPr>
            <a:spLocks noGrp="1"/>
          </p:cNvSpPr>
          <p:nvPr>
            <p:ph type="body" sz="quarter" idx="3"/>
          </p:nvPr>
        </p:nvSpPr>
        <p:spPr>
          <a:xfrm>
            <a:off x="685800" y="4343400"/>
            <a:ext cx="5486400" cy="4114800"/>
          </a:xfrm>
          <a:prstGeom prst="rect">
            <a:avLst/>
          </a:prstGeom>
        </p:spPr>
        <p:txBody>
          <a:bodyPr vert="horz" wrap="square" lIns="91440" tIns="45720" rIns="91440" bIns="45720" numCol="1" anchor="t" anchorCtr="0" compatLnSpc="1">
            <a:prstTxWarp prst="textNoShape">
              <a:avLst/>
            </a:prstTxWarp>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a:extLst>
              <a:ext uri="{FF2B5EF4-FFF2-40B4-BE49-F238E27FC236}">
                <a16:creationId xmlns:a16="http://schemas.microsoft.com/office/drawing/2014/main" id="{23053F23-D39B-43C9-A978-FE8DEC4FFEDC}"/>
              </a:ext>
            </a:extLst>
          </p:cNvPr>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ea typeface="+mn-ea"/>
              </a:defRPr>
            </a:lvl1pPr>
          </a:lstStyle>
          <a:p>
            <a:pPr>
              <a:defRPr/>
            </a:pPr>
            <a:endParaRPr lang="zh-CN" altLang="en-US"/>
          </a:p>
        </p:txBody>
      </p:sp>
      <p:sp>
        <p:nvSpPr>
          <p:cNvPr id="7" name="灯片编号占位符 6">
            <a:extLst>
              <a:ext uri="{FF2B5EF4-FFF2-40B4-BE49-F238E27FC236}">
                <a16:creationId xmlns:a16="http://schemas.microsoft.com/office/drawing/2014/main" id="{925323A0-6C1A-4110-8D05-650285753C49}"/>
              </a:ext>
            </a:extLst>
          </p:cNvPr>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atin typeface="Calibri" panose="020F0502020204030204" pitchFamily="34" charset="0"/>
              </a:defRPr>
            </a:lvl1pPr>
          </a:lstStyle>
          <a:p>
            <a:fld id="{9AF64302-9DD7-4BE9-B16C-59A75421202A}" type="slidenum">
              <a:rPr lang="zh-CN" altLang="en-US"/>
              <a:pPr/>
              <a:t>‹#›</a:t>
            </a:fld>
            <a:endParaRPr lang="zh-CN"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 /><Relationship Id="rId1" Type="http://schemas.openxmlformats.org/officeDocument/2006/relationships/notesMaster" Target="../notesMasters/notesMaster1.xml" /></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C15C7693-5924-4328-BF80-C6D82AD41F3F}"/>
              </a:ext>
            </a:extLst>
          </p:cNvPr>
          <p:cNvSpPr>
            <a:spLocks noGrp="1" noChangeArrowheads="1"/>
          </p:cNvSpPr>
          <p:nvPr>
            <p:ph type="sldNum" sz="quarter" idx="5"/>
          </p:nvPr>
        </p:nvSpPr>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fld id="{EDA8E70F-1698-44F0-97ED-5CC26128A2B6}" type="slidenum">
              <a:rPr lang="en-US" altLang="zh-CN">
                <a:latin typeface="Calibri" panose="020F0502020204030204" pitchFamily="34" charset="0"/>
              </a:rPr>
              <a:pPr eaLnBrk="1" hangingPunct="1"/>
              <a:t>4</a:t>
            </a:fld>
            <a:endParaRPr lang="en-US" altLang="zh-CN">
              <a:latin typeface="Calibri" panose="020F0502020204030204" pitchFamily="34" charset="0"/>
            </a:endParaRPr>
          </a:p>
        </p:txBody>
      </p:sp>
      <p:sp>
        <p:nvSpPr>
          <p:cNvPr id="26627" name="Rectangle 2">
            <a:extLst>
              <a:ext uri="{FF2B5EF4-FFF2-40B4-BE49-F238E27FC236}">
                <a16:creationId xmlns:a16="http://schemas.microsoft.com/office/drawing/2014/main" id="{3FDE73EB-1DA9-4424-9C82-FC9DADD66174}"/>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6628" name="Rectangle 3">
            <a:extLst>
              <a:ext uri="{FF2B5EF4-FFF2-40B4-BE49-F238E27FC236}">
                <a16:creationId xmlns:a16="http://schemas.microsoft.com/office/drawing/2014/main" id="{A50B46F8-CE0B-4DFB-9B60-9E8A13DF2BFD}"/>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zh-CN"/>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标题幻灯片">
    <p:spTree>
      <p:nvGrpSpPr>
        <p:cNvPr id="1" name=""/>
        <p:cNvGrpSpPr/>
        <p:nvPr/>
      </p:nvGrpSpPr>
      <p:grpSpPr>
        <a:xfrm>
          <a:off x="0" y="0"/>
          <a:ext cx="0" cy="0"/>
          <a:chOff x="0" y="0"/>
          <a:chExt cx="0" cy="0"/>
        </a:xfrm>
      </p:grpSpPr>
      <p:sp>
        <p:nvSpPr>
          <p:cNvPr id="4" name="矩形 17">
            <a:extLst>
              <a:ext uri="{FF2B5EF4-FFF2-40B4-BE49-F238E27FC236}">
                <a16:creationId xmlns:a16="http://schemas.microsoft.com/office/drawing/2014/main" id="{79139187-D8A1-469D-9AE9-A3B57EFA2CE3}"/>
              </a:ext>
            </a:extLst>
          </p:cNvPr>
          <p:cNvSpPr/>
          <p:nvPr/>
        </p:nvSpPr>
        <p:spPr>
          <a:xfrm>
            <a:off x="0" y="0"/>
            <a:ext cx="365125" cy="6854825"/>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 name="矩形 18">
            <a:extLst>
              <a:ext uri="{FF2B5EF4-FFF2-40B4-BE49-F238E27FC236}">
                <a16:creationId xmlns:a16="http://schemas.microsoft.com/office/drawing/2014/main" id="{852463D8-56CA-496F-B33F-7C3A4F98C759}"/>
              </a:ext>
            </a:extLst>
          </p:cNvPr>
          <p:cNvSpPr/>
          <p:nvPr/>
        </p:nvSpPr>
        <p:spPr>
          <a:xfrm>
            <a:off x="309563" y="681038"/>
            <a:ext cx="46037" cy="365125"/>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6" name="矩形 19">
            <a:extLst>
              <a:ext uri="{FF2B5EF4-FFF2-40B4-BE49-F238E27FC236}">
                <a16:creationId xmlns:a16="http://schemas.microsoft.com/office/drawing/2014/main" id="{664FBC47-8D7A-487C-A361-8846B1B33294}"/>
              </a:ext>
            </a:extLst>
          </p:cNvPr>
          <p:cNvSpPr/>
          <p:nvPr/>
        </p:nvSpPr>
        <p:spPr>
          <a:xfrm>
            <a:off x="268288" y="681038"/>
            <a:ext cx="28575" cy="365125"/>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7" name="矩形 20">
            <a:extLst>
              <a:ext uri="{FF2B5EF4-FFF2-40B4-BE49-F238E27FC236}">
                <a16:creationId xmlns:a16="http://schemas.microsoft.com/office/drawing/2014/main" id="{FE04D3AC-F484-4DB7-A015-1E879284A73A}"/>
              </a:ext>
            </a:extLst>
          </p:cNvPr>
          <p:cNvSpPr/>
          <p:nvPr/>
        </p:nvSpPr>
        <p:spPr>
          <a:xfrm>
            <a:off x="249238" y="681038"/>
            <a:ext cx="9525" cy="365125"/>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0" name="矩形 23">
            <a:extLst>
              <a:ext uri="{FF2B5EF4-FFF2-40B4-BE49-F238E27FC236}">
                <a16:creationId xmlns:a16="http://schemas.microsoft.com/office/drawing/2014/main" id="{ED702AFB-1383-4B42-862D-5A4A009DB83E}"/>
              </a:ext>
            </a:extLst>
          </p:cNvPr>
          <p:cNvSpPr/>
          <p:nvPr/>
        </p:nvSpPr>
        <p:spPr>
          <a:xfrm>
            <a:off x="222250" y="681038"/>
            <a:ext cx="7938" cy="365125"/>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1" name="矩形 24">
            <a:extLst>
              <a:ext uri="{FF2B5EF4-FFF2-40B4-BE49-F238E27FC236}">
                <a16:creationId xmlns:a16="http://schemas.microsoft.com/office/drawing/2014/main" id="{F2C2D1D9-34BE-4C9A-8914-933AA8916022}"/>
              </a:ext>
            </a:extLst>
          </p:cNvPr>
          <p:cNvSpPr/>
          <p:nvPr/>
        </p:nvSpPr>
        <p:spPr>
          <a:xfrm>
            <a:off x="255588" y="5046663"/>
            <a:ext cx="73025" cy="1692275"/>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2" name="矩形 25">
            <a:extLst>
              <a:ext uri="{FF2B5EF4-FFF2-40B4-BE49-F238E27FC236}">
                <a16:creationId xmlns:a16="http://schemas.microsoft.com/office/drawing/2014/main" id="{24B95A35-DE16-4A82-A6A4-63A574EA619D}"/>
              </a:ext>
            </a:extLst>
          </p:cNvPr>
          <p:cNvSpPr/>
          <p:nvPr/>
        </p:nvSpPr>
        <p:spPr>
          <a:xfrm>
            <a:off x="255588" y="4797425"/>
            <a:ext cx="73025"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3" name="矩形 26">
            <a:extLst>
              <a:ext uri="{FF2B5EF4-FFF2-40B4-BE49-F238E27FC236}">
                <a16:creationId xmlns:a16="http://schemas.microsoft.com/office/drawing/2014/main" id="{2DC50D51-5ADE-4CF6-A73A-3C836FDD4D53}"/>
              </a:ext>
            </a:extLst>
          </p:cNvPr>
          <p:cNvSpPr/>
          <p:nvPr/>
        </p:nvSpPr>
        <p:spPr>
          <a:xfrm>
            <a:off x="255588" y="4637088"/>
            <a:ext cx="73025" cy="138112"/>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4" name="矩形 27">
            <a:extLst>
              <a:ext uri="{FF2B5EF4-FFF2-40B4-BE49-F238E27FC236}">
                <a16:creationId xmlns:a16="http://schemas.microsoft.com/office/drawing/2014/main" id="{7B428B10-859F-43AC-AA5B-ACC284733728}"/>
              </a:ext>
            </a:extLst>
          </p:cNvPr>
          <p:cNvSpPr/>
          <p:nvPr/>
        </p:nvSpPr>
        <p:spPr>
          <a:xfrm>
            <a:off x="255588" y="4541838"/>
            <a:ext cx="73025" cy="7461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8" name="标题 7"/>
          <p:cNvSpPr>
            <a:spLocks noGrp="1"/>
          </p:cNvSpPr>
          <p:nvPr>
            <p:ph type="ctrTitle"/>
          </p:nvPr>
        </p:nvSpPr>
        <p:spPr>
          <a:xfrm>
            <a:off x="914400" y="4343400"/>
            <a:ext cx="7772400" cy="1975104"/>
          </a:xfrm>
        </p:spPr>
        <p:txBody>
          <a:bodyPr/>
          <a:lstStyle>
            <a:lvl1pPr marR="9144" algn="l">
              <a:defRPr sz="4000" b="1" cap="all" spc="0" baseline="0">
                <a:effectLst>
                  <a:reflection blurRad="12700" stA="34000" endA="740" endPos="53000" dir="5400000" sy="-100000" algn="bl" rotWithShape="0"/>
                </a:effectLst>
              </a:defRPr>
            </a:lvl1pPr>
            <a:extLst/>
          </a:lstStyle>
          <a:p>
            <a:r>
              <a:rPr lang="zh-CN" altLang="en-US"/>
              <a:t>单击此处编辑母版标题样式</a:t>
            </a:r>
            <a:endParaRPr lang="en-US"/>
          </a:p>
        </p:txBody>
      </p:sp>
      <p:sp>
        <p:nvSpPr>
          <p:cNvPr id="9" name="副标题 8"/>
          <p:cNvSpPr>
            <a:spLocks noGrp="1"/>
          </p:cNvSpPr>
          <p:nvPr>
            <p:ph type="subTitle" idx="1"/>
          </p:nvPr>
        </p:nvSpPr>
        <p:spPr>
          <a:xfrm>
            <a:off x="914400" y="2834640"/>
            <a:ext cx="7772400" cy="1508760"/>
          </a:xfrm>
        </p:spPr>
        <p:txBody>
          <a:bodyPr lIns="100584" anchor="b"/>
          <a:lstStyle>
            <a:lvl1pPr marL="0" indent="0" algn="l">
              <a:spcBef>
                <a:spcPts val="0"/>
              </a:spcBef>
              <a:buNone/>
              <a:defRPr sz="2000">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lang="zh-CN" altLang="en-US"/>
              <a:t>单击此处编辑母版副标题样式</a:t>
            </a:r>
            <a:endParaRPr lang="en-US"/>
          </a:p>
        </p:txBody>
      </p:sp>
      <p:sp>
        <p:nvSpPr>
          <p:cNvPr id="15" name="日期占位符 27">
            <a:extLst>
              <a:ext uri="{FF2B5EF4-FFF2-40B4-BE49-F238E27FC236}">
                <a16:creationId xmlns:a16="http://schemas.microsoft.com/office/drawing/2014/main" id="{6CD632E7-FDF8-4865-A71A-F21C893E3575}"/>
              </a:ext>
            </a:extLst>
          </p:cNvPr>
          <p:cNvSpPr>
            <a:spLocks noGrp="1"/>
          </p:cNvSpPr>
          <p:nvPr>
            <p:ph type="dt" sz="half" idx="10"/>
          </p:nvPr>
        </p:nvSpPr>
        <p:spPr/>
        <p:txBody>
          <a:bodyPr/>
          <a:lstStyle>
            <a:lvl1pPr>
              <a:defRPr/>
            </a:lvl1pPr>
            <a:extLst/>
          </a:lstStyle>
          <a:p>
            <a:pPr>
              <a:defRPr/>
            </a:pPr>
            <a:fld id="{0DC30D91-51C4-424C-9E31-525AC06D31C5}" type="datetimeFigureOut">
              <a:rPr lang="zh-CN" altLang="en-US"/>
              <a:pPr>
                <a:defRPr/>
              </a:pPr>
              <a:t>2018/12/29</a:t>
            </a:fld>
            <a:endParaRPr lang="zh-CN" altLang="en-US"/>
          </a:p>
        </p:txBody>
      </p:sp>
      <p:sp>
        <p:nvSpPr>
          <p:cNvPr id="16" name="页脚占位符 16">
            <a:extLst>
              <a:ext uri="{FF2B5EF4-FFF2-40B4-BE49-F238E27FC236}">
                <a16:creationId xmlns:a16="http://schemas.microsoft.com/office/drawing/2014/main" id="{8E777B66-33C1-43FF-8F5D-434BA0162A9F}"/>
              </a:ext>
            </a:extLst>
          </p:cNvPr>
          <p:cNvSpPr>
            <a:spLocks noGrp="1"/>
          </p:cNvSpPr>
          <p:nvPr>
            <p:ph type="ftr" sz="quarter" idx="11"/>
          </p:nvPr>
        </p:nvSpPr>
        <p:spPr/>
        <p:txBody>
          <a:bodyPr/>
          <a:lstStyle>
            <a:lvl1pPr>
              <a:defRPr/>
            </a:lvl1pPr>
            <a:extLst/>
          </a:lstStyle>
          <a:p>
            <a:pPr>
              <a:defRPr/>
            </a:pPr>
            <a:endParaRPr lang="zh-CN" altLang="en-US"/>
          </a:p>
        </p:txBody>
      </p:sp>
      <p:sp>
        <p:nvSpPr>
          <p:cNvPr id="17" name="灯片编号占位符 28">
            <a:extLst>
              <a:ext uri="{FF2B5EF4-FFF2-40B4-BE49-F238E27FC236}">
                <a16:creationId xmlns:a16="http://schemas.microsoft.com/office/drawing/2014/main" id="{0BEDB21D-C31F-4464-8E5D-50A817BEC419}"/>
              </a:ext>
            </a:extLst>
          </p:cNvPr>
          <p:cNvSpPr>
            <a:spLocks noGrp="1"/>
          </p:cNvSpPr>
          <p:nvPr>
            <p:ph type="sldNum" sz="quarter" idx="12"/>
          </p:nvPr>
        </p:nvSpPr>
        <p:spPr/>
        <p:txBody>
          <a:bodyPr/>
          <a:lstStyle>
            <a:lvl1pPr>
              <a:defRPr/>
            </a:lvl1pPr>
          </a:lstStyle>
          <a:p>
            <a:fld id="{76770894-CA19-459C-AD95-F9FCB0FA52ED}" type="slidenum">
              <a:rPr lang="zh-CN" altLang="en-US"/>
              <a:pPr/>
              <a:t>‹#›</a:t>
            </a:fld>
            <a:endParaRPr lang="zh-CN" altLang="en-US"/>
          </a:p>
        </p:txBody>
      </p:sp>
    </p:spTree>
    <p:extLst>
      <p:ext uri="{BB962C8B-B14F-4D97-AF65-F5344CB8AC3E}">
        <p14:creationId xmlns:p14="http://schemas.microsoft.com/office/powerpoint/2010/main" val="293331259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en-US"/>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a:p>
        </p:txBody>
      </p:sp>
      <p:sp>
        <p:nvSpPr>
          <p:cNvPr id="4" name="日期占位符 13">
            <a:extLst>
              <a:ext uri="{FF2B5EF4-FFF2-40B4-BE49-F238E27FC236}">
                <a16:creationId xmlns:a16="http://schemas.microsoft.com/office/drawing/2014/main" id="{C9A60270-D9DB-40FE-97AD-66DE1F4266CD}"/>
              </a:ext>
            </a:extLst>
          </p:cNvPr>
          <p:cNvSpPr>
            <a:spLocks noGrp="1"/>
          </p:cNvSpPr>
          <p:nvPr>
            <p:ph type="dt" sz="half" idx="10"/>
          </p:nvPr>
        </p:nvSpPr>
        <p:spPr/>
        <p:txBody>
          <a:bodyPr/>
          <a:lstStyle>
            <a:lvl1pPr>
              <a:defRPr/>
            </a:lvl1pPr>
          </a:lstStyle>
          <a:p>
            <a:pPr>
              <a:defRPr/>
            </a:pPr>
            <a:fld id="{EE2F7B81-4A2B-4EB7-A3D5-62AC2C3EFB84}" type="datetimeFigureOut">
              <a:rPr lang="zh-CN" altLang="en-US"/>
              <a:pPr>
                <a:defRPr/>
              </a:pPr>
              <a:t>2018/12/29</a:t>
            </a:fld>
            <a:endParaRPr lang="zh-CN" altLang="en-US"/>
          </a:p>
        </p:txBody>
      </p:sp>
      <p:sp>
        <p:nvSpPr>
          <p:cNvPr id="5" name="页脚占位符 2">
            <a:extLst>
              <a:ext uri="{FF2B5EF4-FFF2-40B4-BE49-F238E27FC236}">
                <a16:creationId xmlns:a16="http://schemas.microsoft.com/office/drawing/2014/main" id="{F13A85E8-58C1-49D4-80A2-F8A7A24B766E}"/>
              </a:ext>
            </a:extLst>
          </p:cNvPr>
          <p:cNvSpPr>
            <a:spLocks noGrp="1"/>
          </p:cNvSpPr>
          <p:nvPr>
            <p:ph type="ftr" sz="quarter" idx="11"/>
          </p:nvPr>
        </p:nvSpPr>
        <p:spPr/>
        <p:txBody>
          <a:bodyPr/>
          <a:lstStyle>
            <a:lvl1pPr>
              <a:defRPr/>
            </a:lvl1pPr>
          </a:lstStyle>
          <a:p>
            <a:pPr>
              <a:defRPr/>
            </a:pPr>
            <a:endParaRPr lang="zh-CN" altLang="en-US"/>
          </a:p>
        </p:txBody>
      </p:sp>
      <p:sp>
        <p:nvSpPr>
          <p:cNvPr id="6" name="灯片编号占位符 22">
            <a:extLst>
              <a:ext uri="{FF2B5EF4-FFF2-40B4-BE49-F238E27FC236}">
                <a16:creationId xmlns:a16="http://schemas.microsoft.com/office/drawing/2014/main" id="{342C9756-1CAD-4474-A1B4-F2BC41FE5BC8}"/>
              </a:ext>
            </a:extLst>
          </p:cNvPr>
          <p:cNvSpPr>
            <a:spLocks noGrp="1"/>
          </p:cNvSpPr>
          <p:nvPr>
            <p:ph type="sldNum" sz="quarter" idx="12"/>
          </p:nvPr>
        </p:nvSpPr>
        <p:spPr/>
        <p:txBody>
          <a:bodyPr/>
          <a:lstStyle>
            <a:lvl1pPr>
              <a:defRPr/>
            </a:lvl1pPr>
          </a:lstStyle>
          <a:p>
            <a:fld id="{304BB174-7E8B-4E2E-8E99-6FFC744E3AE8}" type="slidenum">
              <a:rPr lang="zh-CN" altLang="en-US"/>
              <a:pPr/>
              <a:t>‹#›</a:t>
            </a:fld>
            <a:endParaRPr lang="zh-CN" altLang="en-US"/>
          </a:p>
        </p:txBody>
      </p:sp>
    </p:spTree>
    <p:extLst>
      <p:ext uri="{BB962C8B-B14F-4D97-AF65-F5344CB8AC3E}">
        <p14:creationId xmlns:p14="http://schemas.microsoft.com/office/powerpoint/2010/main" val="268409004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9"/>
            <a:ext cx="1981200" cy="5851525"/>
          </a:xfrm>
        </p:spPr>
        <p:txBody>
          <a:bodyPr vert="eaVert" anchor="ctr"/>
          <a:lstStyle/>
          <a:p>
            <a:r>
              <a:rPr lang="zh-CN" altLang="en-US"/>
              <a:t>单击此处编辑母版标题样式</a:t>
            </a:r>
            <a:endParaRPr lang="en-US"/>
          </a:p>
        </p:txBody>
      </p:sp>
      <p:sp>
        <p:nvSpPr>
          <p:cNvPr id="3" name="竖排文字占位符 2"/>
          <p:cNvSpPr>
            <a:spLocks noGrp="1"/>
          </p:cNvSpPr>
          <p:nvPr>
            <p:ph type="body" orient="vert" idx="1"/>
          </p:nvPr>
        </p:nvSpPr>
        <p:spPr>
          <a:xfrm>
            <a:off x="609600" y="274639"/>
            <a:ext cx="5867400" cy="5851525"/>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a:p>
        </p:txBody>
      </p:sp>
      <p:sp>
        <p:nvSpPr>
          <p:cNvPr id="4" name="日期占位符 13">
            <a:extLst>
              <a:ext uri="{FF2B5EF4-FFF2-40B4-BE49-F238E27FC236}">
                <a16:creationId xmlns:a16="http://schemas.microsoft.com/office/drawing/2014/main" id="{FBD19312-02C9-4B8A-8320-182C6EE22650}"/>
              </a:ext>
            </a:extLst>
          </p:cNvPr>
          <p:cNvSpPr>
            <a:spLocks noGrp="1"/>
          </p:cNvSpPr>
          <p:nvPr>
            <p:ph type="dt" sz="half" idx="10"/>
          </p:nvPr>
        </p:nvSpPr>
        <p:spPr/>
        <p:txBody>
          <a:bodyPr/>
          <a:lstStyle>
            <a:lvl1pPr>
              <a:defRPr/>
            </a:lvl1pPr>
          </a:lstStyle>
          <a:p>
            <a:pPr>
              <a:defRPr/>
            </a:pPr>
            <a:fld id="{2388589D-9B9E-476F-9D5C-BAAD3246CEF0}" type="datetimeFigureOut">
              <a:rPr lang="zh-CN" altLang="en-US"/>
              <a:pPr>
                <a:defRPr/>
              </a:pPr>
              <a:t>2018/12/29</a:t>
            </a:fld>
            <a:endParaRPr lang="zh-CN" altLang="en-US"/>
          </a:p>
        </p:txBody>
      </p:sp>
      <p:sp>
        <p:nvSpPr>
          <p:cNvPr id="5" name="页脚占位符 2">
            <a:extLst>
              <a:ext uri="{FF2B5EF4-FFF2-40B4-BE49-F238E27FC236}">
                <a16:creationId xmlns:a16="http://schemas.microsoft.com/office/drawing/2014/main" id="{4D2F4718-42A8-4612-908D-A9CDC30FB1B2}"/>
              </a:ext>
            </a:extLst>
          </p:cNvPr>
          <p:cNvSpPr>
            <a:spLocks noGrp="1"/>
          </p:cNvSpPr>
          <p:nvPr>
            <p:ph type="ftr" sz="quarter" idx="11"/>
          </p:nvPr>
        </p:nvSpPr>
        <p:spPr/>
        <p:txBody>
          <a:bodyPr/>
          <a:lstStyle>
            <a:lvl1pPr>
              <a:defRPr/>
            </a:lvl1pPr>
          </a:lstStyle>
          <a:p>
            <a:pPr>
              <a:defRPr/>
            </a:pPr>
            <a:endParaRPr lang="zh-CN" altLang="en-US"/>
          </a:p>
        </p:txBody>
      </p:sp>
      <p:sp>
        <p:nvSpPr>
          <p:cNvPr id="6" name="灯片编号占位符 22">
            <a:extLst>
              <a:ext uri="{FF2B5EF4-FFF2-40B4-BE49-F238E27FC236}">
                <a16:creationId xmlns:a16="http://schemas.microsoft.com/office/drawing/2014/main" id="{CF7851D8-338E-403B-9A12-226AC1B4270A}"/>
              </a:ext>
            </a:extLst>
          </p:cNvPr>
          <p:cNvSpPr>
            <a:spLocks noGrp="1"/>
          </p:cNvSpPr>
          <p:nvPr>
            <p:ph type="sldNum" sz="quarter" idx="12"/>
          </p:nvPr>
        </p:nvSpPr>
        <p:spPr/>
        <p:txBody>
          <a:bodyPr/>
          <a:lstStyle>
            <a:lvl1pPr>
              <a:defRPr/>
            </a:lvl1pPr>
          </a:lstStyle>
          <a:p>
            <a:fld id="{2A7DD902-55BD-4066-B0BC-9F84EA02C9DB}" type="slidenum">
              <a:rPr lang="zh-CN" altLang="en-US"/>
              <a:pPr/>
              <a:t>‹#›</a:t>
            </a:fld>
            <a:endParaRPr lang="zh-CN" altLang="en-US"/>
          </a:p>
        </p:txBody>
      </p:sp>
    </p:spTree>
    <p:extLst>
      <p:ext uri="{BB962C8B-B14F-4D97-AF65-F5344CB8AC3E}">
        <p14:creationId xmlns:p14="http://schemas.microsoft.com/office/powerpoint/2010/main" val="138239200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en-US"/>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a:p>
        </p:txBody>
      </p:sp>
      <p:sp>
        <p:nvSpPr>
          <p:cNvPr id="4" name="日期占位符 13">
            <a:extLst>
              <a:ext uri="{FF2B5EF4-FFF2-40B4-BE49-F238E27FC236}">
                <a16:creationId xmlns:a16="http://schemas.microsoft.com/office/drawing/2014/main" id="{969DA70D-0FD0-4EFA-9D9E-F0A1F3090DF6}"/>
              </a:ext>
            </a:extLst>
          </p:cNvPr>
          <p:cNvSpPr>
            <a:spLocks noGrp="1"/>
          </p:cNvSpPr>
          <p:nvPr>
            <p:ph type="dt" sz="half" idx="10"/>
          </p:nvPr>
        </p:nvSpPr>
        <p:spPr/>
        <p:txBody>
          <a:bodyPr/>
          <a:lstStyle>
            <a:lvl1pPr>
              <a:defRPr/>
            </a:lvl1pPr>
          </a:lstStyle>
          <a:p>
            <a:pPr>
              <a:defRPr/>
            </a:pPr>
            <a:fld id="{4108FD37-22DF-47EE-96D2-5CC654480A33}" type="datetimeFigureOut">
              <a:rPr lang="zh-CN" altLang="en-US"/>
              <a:pPr>
                <a:defRPr/>
              </a:pPr>
              <a:t>2018/12/29</a:t>
            </a:fld>
            <a:endParaRPr lang="zh-CN" altLang="en-US"/>
          </a:p>
        </p:txBody>
      </p:sp>
      <p:sp>
        <p:nvSpPr>
          <p:cNvPr id="5" name="页脚占位符 2">
            <a:extLst>
              <a:ext uri="{FF2B5EF4-FFF2-40B4-BE49-F238E27FC236}">
                <a16:creationId xmlns:a16="http://schemas.microsoft.com/office/drawing/2014/main" id="{723F6BA6-1ED9-42E0-BB0D-FF779C46C567}"/>
              </a:ext>
            </a:extLst>
          </p:cNvPr>
          <p:cNvSpPr>
            <a:spLocks noGrp="1"/>
          </p:cNvSpPr>
          <p:nvPr>
            <p:ph type="ftr" sz="quarter" idx="11"/>
          </p:nvPr>
        </p:nvSpPr>
        <p:spPr/>
        <p:txBody>
          <a:bodyPr/>
          <a:lstStyle>
            <a:lvl1pPr>
              <a:defRPr/>
            </a:lvl1pPr>
          </a:lstStyle>
          <a:p>
            <a:pPr>
              <a:defRPr/>
            </a:pPr>
            <a:endParaRPr lang="zh-CN" altLang="en-US"/>
          </a:p>
        </p:txBody>
      </p:sp>
      <p:sp>
        <p:nvSpPr>
          <p:cNvPr id="6" name="灯片编号占位符 22">
            <a:extLst>
              <a:ext uri="{FF2B5EF4-FFF2-40B4-BE49-F238E27FC236}">
                <a16:creationId xmlns:a16="http://schemas.microsoft.com/office/drawing/2014/main" id="{511FD340-52F9-4BE7-B509-72A236B76C77}"/>
              </a:ext>
            </a:extLst>
          </p:cNvPr>
          <p:cNvSpPr>
            <a:spLocks noGrp="1"/>
          </p:cNvSpPr>
          <p:nvPr>
            <p:ph type="sldNum" sz="quarter" idx="12"/>
          </p:nvPr>
        </p:nvSpPr>
        <p:spPr/>
        <p:txBody>
          <a:bodyPr/>
          <a:lstStyle>
            <a:lvl1pPr>
              <a:defRPr/>
            </a:lvl1pPr>
          </a:lstStyle>
          <a:p>
            <a:fld id="{C5B760F2-C1F3-4DAC-8E7A-9BD57600D89D}" type="slidenum">
              <a:rPr lang="zh-CN" altLang="en-US"/>
              <a:pPr/>
              <a:t>‹#›</a:t>
            </a:fld>
            <a:endParaRPr lang="zh-CN" altLang="en-US"/>
          </a:p>
        </p:txBody>
      </p:sp>
    </p:spTree>
    <p:extLst>
      <p:ext uri="{BB962C8B-B14F-4D97-AF65-F5344CB8AC3E}">
        <p14:creationId xmlns:p14="http://schemas.microsoft.com/office/powerpoint/2010/main" val="145756682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4" name="任意多边形 17">
            <a:extLst>
              <a:ext uri="{FF2B5EF4-FFF2-40B4-BE49-F238E27FC236}">
                <a16:creationId xmlns:a16="http://schemas.microsoft.com/office/drawing/2014/main" id="{1F98E084-E22F-4018-9988-600D4CCD70E1}"/>
              </a:ext>
            </a:extLst>
          </p:cNvPr>
          <p:cNvSpPr>
            <a:spLocks/>
          </p:cNvSpPr>
          <p:nvPr/>
        </p:nvSpPr>
        <p:spPr bwMode="auto">
          <a:xfrm>
            <a:off x="4829175" y="1073150"/>
            <a:ext cx="4321175" cy="5791200"/>
          </a:xfrm>
          <a:custGeom>
            <a:avLst>
              <a:gd name="A1" fmla="val 0"/>
              <a:gd name="A2" fmla="val 0"/>
              <a:gd name="A3" fmla="val 0"/>
              <a:gd name="A4" fmla="val 0"/>
              <a:gd name="A5" fmla="val 0"/>
              <a:gd name="A6" fmla="val 0"/>
              <a:gd name="A7" fmla="val 0"/>
              <a:gd name="A8" fmla="val 0"/>
            </a:avLst>
            <a:gdLst/>
            <a:ahLst/>
            <a:cxnLst>
              <a:cxn ang="0">
                <a:pos x="0" y="3648"/>
              </a:cxn>
              <a:cxn ang="0">
                <a:pos x="720" y="2016"/>
              </a:cxn>
              <a:cxn ang="0">
                <a:pos x="2736" y="0"/>
              </a:cxn>
              <a:cxn ang="0">
                <a:pos x="2736" y="96"/>
              </a:cxn>
              <a:cxn ang="0">
                <a:pos x="744" y="2038"/>
              </a:cxn>
              <a:cxn ang="0">
                <a:pos x="48" y="3648"/>
              </a:cxn>
              <a:cxn ang="0">
                <a:pos x="0" y="3648"/>
              </a:cxn>
            </a:cxnLst>
            <a:rect l="0" t="0" r="0" b="0"/>
            <a:pathLst>
              <a:path w="2736" h="3648">
                <a:moveTo>
                  <a:pt x="0" y="3648"/>
                </a:moveTo>
                <a:lnTo>
                  <a:pt x="720" y="2016"/>
                </a:lnTo>
                <a:lnTo>
                  <a:pt x="2736" y="672"/>
                </a:lnTo>
                <a:lnTo>
                  <a:pt x="2736" y="720"/>
                </a:lnTo>
                <a:lnTo>
                  <a:pt x="744" y="2038"/>
                </a:lnTo>
                <a:lnTo>
                  <a:pt x="48" y="3648"/>
                </a:lnTo>
                <a:lnTo>
                  <a:pt x="48" y="3648"/>
                </a:lnTo>
                <a:close/>
              </a:path>
            </a:pathLst>
          </a:custGeom>
          <a:noFill/>
          <a:ln w="3175" cap="flat" cmpd="sng" algn="ctr">
            <a:solidFill>
              <a:schemeClr val="accent2">
                <a:alpha val="53000"/>
              </a:schemeClr>
            </a:solidFill>
            <a:prstDash val="solid"/>
            <a:round/>
            <a:headEnd type="none" w="med" len="med"/>
            <a:tailEnd type="none" w="med" len="med"/>
          </a:ln>
          <a:effectLst/>
        </p:spPr>
        <p:txBody>
          <a:bodyPr/>
          <a:lstStyle/>
          <a:p>
            <a:pPr fontAlgn="auto">
              <a:spcBef>
                <a:spcPts val="0"/>
              </a:spcBef>
              <a:spcAft>
                <a:spcPts val="0"/>
              </a:spcAft>
              <a:defRPr/>
            </a:pPr>
            <a:endParaRPr lang="en-US">
              <a:latin typeface="+mn-lt"/>
              <a:ea typeface="+mn-ea"/>
            </a:endParaRPr>
          </a:p>
        </p:txBody>
      </p:sp>
      <p:sp>
        <p:nvSpPr>
          <p:cNvPr id="5" name="任意多边形 18">
            <a:extLst>
              <a:ext uri="{FF2B5EF4-FFF2-40B4-BE49-F238E27FC236}">
                <a16:creationId xmlns:a16="http://schemas.microsoft.com/office/drawing/2014/main" id="{A8754E4C-BEAC-4A5A-8C4B-6BABA289E168}"/>
              </a:ext>
            </a:extLst>
          </p:cNvPr>
          <p:cNvSpPr>
            <a:spLocks/>
          </p:cNvSpPr>
          <p:nvPr/>
        </p:nvSpPr>
        <p:spPr bwMode="auto">
          <a:xfrm>
            <a:off x="374650" y="0"/>
            <a:ext cx="5513388" cy="6615113"/>
          </a:xfrm>
          <a:custGeom>
            <a:avLst>
              <a:gd name="A1" fmla="val 0"/>
              <a:gd name="A2" fmla="val 0"/>
              <a:gd name="A3" fmla="val 0"/>
              <a:gd name="A4" fmla="val 0"/>
              <a:gd name="A5" fmla="val 0"/>
              <a:gd name="A6" fmla="val 0"/>
              <a:gd name="A7" fmla="val 0"/>
              <a:gd name="A8" fmla="val 0"/>
            </a:avLst>
            <a:gdLst/>
            <a:ahLst/>
            <a:cxnLst>
              <a:cxn ang="0">
                <a:pos x="0" y="4080"/>
              </a:cxn>
              <a:cxn ang="0">
                <a:pos x="0" y="4128"/>
              </a:cxn>
              <a:cxn ang="0">
                <a:pos x="3504" y="2640"/>
              </a:cxn>
              <a:cxn ang="0">
                <a:pos x="2880" y="0"/>
              </a:cxn>
              <a:cxn ang="0">
                <a:pos x="2832" y="0"/>
              </a:cxn>
              <a:cxn ang="0">
                <a:pos x="3465" y="2619"/>
              </a:cxn>
              <a:cxn ang="0">
                <a:pos x="0" y="4080"/>
              </a:cxn>
            </a:cxnLst>
            <a:rect l="0" t="0" r="0" b="0"/>
            <a:pathLst>
              <a:path w="3504" h="4128">
                <a:moveTo>
                  <a:pt x="0" y="4080"/>
                </a:moveTo>
                <a:lnTo>
                  <a:pt x="0" y="4128"/>
                </a:lnTo>
                <a:lnTo>
                  <a:pt x="3504" y="2640"/>
                </a:lnTo>
                <a:lnTo>
                  <a:pt x="2880" y="0"/>
                </a:lnTo>
                <a:lnTo>
                  <a:pt x="2832" y="0"/>
                </a:lnTo>
                <a:lnTo>
                  <a:pt x="3465" y="2619"/>
                </a:lnTo>
                <a:lnTo>
                  <a:pt x="0" y="4080"/>
                </a:lnTo>
                <a:close/>
              </a:path>
            </a:pathLst>
          </a:custGeom>
          <a:noFill/>
          <a:ln w="3175" cap="flat" cmpd="sng" algn="ctr">
            <a:solidFill>
              <a:schemeClr val="accent2">
                <a:alpha val="53000"/>
              </a:schemeClr>
            </a:solidFill>
            <a:prstDash val="solid"/>
            <a:round/>
            <a:headEnd type="none" w="med" len="med"/>
            <a:tailEnd type="none" w="med" len="med"/>
          </a:ln>
          <a:effectLst/>
        </p:spPr>
        <p:txBody>
          <a:bodyPr/>
          <a:lstStyle/>
          <a:p>
            <a:pPr fontAlgn="auto">
              <a:spcBef>
                <a:spcPts val="0"/>
              </a:spcBef>
              <a:spcAft>
                <a:spcPts val="0"/>
              </a:spcAft>
              <a:defRPr/>
            </a:pPr>
            <a:endParaRPr lang="en-US">
              <a:latin typeface="+mn-lt"/>
              <a:ea typeface="+mn-ea"/>
            </a:endParaRPr>
          </a:p>
        </p:txBody>
      </p:sp>
      <p:sp>
        <p:nvSpPr>
          <p:cNvPr id="6" name="任意多边形 19">
            <a:extLst>
              <a:ext uri="{FF2B5EF4-FFF2-40B4-BE49-F238E27FC236}">
                <a16:creationId xmlns:a16="http://schemas.microsoft.com/office/drawing/2014/main" id="{E1FB4D48-447E-4DDC-BDA2-575C5E4007B9}"/>
              </a:ext>
            </a:extLst>
          </p:cNvPr>
          <p:cNvSpPr>
            <a:spLocks/>
          </p:cNvSpPr>
          <p:nvPr/>
        </p:nvSpPr>
        <p:spPr bwMode="auto">
          <a:xfrm rot="5236414">
            <a:off x="4461669" y="1483519"/>
            <a:ext cx="4114800" cy="1189038"/>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a:lstStyle/>
          <a:p>
            <a:pPr fontAlgn="auto">
              <a:spcBef>
                <a:spcPts val="0"/>
              </a:spcBef>
              <a:spcAft>
                <a:spcPts val="0"/>
              </a:spcAft>
              <a:defRPr/>
            </a:pPr>
            <a:endParaRPr lang="en-US">
              <a:latin typeface="+mn-lt"/>
              <a:ea typeface="+mn-ea"/>
            </a:endParaRPr>
          </a:p>
        </p:txBody>
      </p:sp>
      <p:sp>
        <p:nvSpPr>
          <p:cNvPr id="7" name="任意多边形 20">
            <a:extLst>
              <a:ext uri="{FF2B5EF4-FFF2-40B4-BE49-F238E27FC236}">
                <a16:creationId xmlns:a16="http://schemas.microsoft.com/office/drawing/2014/main" id="{24D91775-CD70-45C7-BCE2-EDA13C349DBB}"/>
              </a:ext>
            </a:extLst>
          </p:cNvPr>
          <p:cNvSpPr>
            <a:spLocks/>
          </p:cNvSpPr>
          <p:nvPr/>
        </p:nvSpPr>
        <p:spPr bwMode="auto">
          <a:xfrm>
            <a:off x="5943600" y="0"/>
            <a:ext cx="2743200" cy="4267200"/>
          </a:xfrm>
          <a:custGeom>
            <a:avLst>
              <a:gd name="A1" fmla="val 0"/>
              <a:gd name="A2" fmla="val 0"/>
              <a:gd name="A3" fmla="val 0"/>
              <a:gd name="A4" fmla="val 0"/>
              <a:gd name="A5" fmla="val 0"/>
              <a:gd name="A6" fmla="val 0"/>
              <a:gd name="A7" fmla="val 0"/>
              <a:gd name="A8" fmla="val 0"/>
            </a:avLst>
            <a:gdLst/>
            <a:ahLst/>
            <a:cxnLst>
              <a:cxn ang="0">
                <a:pos x="1104" y="0"/>
              </a:cxn>
              <a:cxn ang="0">
                <a:pos x="1728" y="0"/>
              </a:cxn>
              <a:cxn ang="0">
                <a:pos x="0" y="2688"/>
              </a:cxn>
              <a:cxn ang="0">
                <a:pos x="1104" y="0"/>
              </a:cxn>
            </a:cxnLst>
            <a:rect l="0" t="0" r="0" b="0"/>
            <a:pathLst>
              <a:path w="1728" h="2688">
                <a:moveTo>
                  <a:pt x="1104" y="0"/>
                </a:moveTo>
                <a:lnTo>
                  <a:pt x="1728" y="0"/>
                </a:lnTo>
                <a:lnTo>
                  <a:pt x="0" y="2688"/>
                </a:lnTo>
                <a:lnTo>
                  <a:pt x="110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a:lstStyle/>
          <a:p>
            <a:pPr fontAlgn="auto">
              <a:spcBef>
                <a:spcPts val="0"/>
              </a:spcBef>
              <a:spcAft>
                <a:spcPts val="0"/>
              </a:spcAft>
              <a:defRPr/>
            </a:pPr>
            <a:endParaRPr lang="en-US">
              <a:latin typeface="+mn-lt"/>
              <a:ea typeface="+mn-ea"/>
            </a:endParaRPr>
          </a:p>
        </p:txBody>
      </p:sp>
      <p:sp>
        <p:nvSpPr>
          <p:cNvPr id="8" name="任意多边形 23">
            <a:extLst>
              <a:ext uri="{FF2B5EF4-FFF2-40B4-BE49-F238E27FC236}">
                <a16:creationId xmlns:a16="http://schemas.microsoft.com/office/drawing/2014/main" id="{9B615D38-21E5-4421-A55F-F06E46CCF46B}"/>
              </a:ext>
            </a:extLst>
          </p:cNvPr>
          <p:cNvSpPr>
            <a:spLocks/>
          </p:cNvSpPr>
          <p:nvPr/>
        </p:nvSpPr>
        <p:spPr bwMode="auto">
          <a:xfrm>
            <a:off x="5943600" y="4267200"/>
            <a:ext cx="3200400" cy="1143000"/>
          </a:xfrm>
          <a:custGeom>
            <a:avLst>
              <a:gd name="A1" fmla="val 0"/>
              <a:gd name="A2" fmla="val 0"/>
              <a:gd name="A3" fmla="val 0"/>
              <a:gd name="A4" fmla="val 0"/>
              <a:gd name="A5" fmla="val 0"/>
              <a:gd name="A6" fmla="val 0"/>
              <a:gd name="A7" fmla="val 0"/>
              <a:gd name="A8" fmla="val 0"/>
            </a:avLst>
            <a:gdLst/>
            <a:ahLst/>
            <a:cxnLst>
              <a:cxn ang="0">
                <a:pos x="0" y="0"/>
              </a:cxn>
              <a:cxn ang="0">
                <a:pos x="2016" y="240"/>
              </a:cxn>
              <a:cxn ang="0">
                <a:pos x="2016" y="720"/>
              </a:cxn>
              <a:cxn ang="0">
                <a:pos x="0" y="0"/>
              </a:cxn>
            </a:cxnLst>
            <a:rect l="0" t="0" r="0" b="0"/>
            <a:pathLst>
              <a:path w="2016" h="720">
                <a:moveTo>
                  <a:pt x="0" y="0"/>
                </a:moveTo>
                <a:lnTo>
                  <a:pt x="2016" y="240"/>
                </a:lnTo>
                <a:lnTo>
                  <a:pt x="2016" y="720"/>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a:lstStyle/>
          <a:p>
            <a:pPr fontAlgn="auto">
              <a:spcBef>
                <a:spcPts val="0"/>
              </a:spcBef>
              <a:spcAft>
                <a:spcPts val="0"/>
              </a:spcAft>
              <a:defRPr/>
            </a:pPr>
            <a:endParaRPr lang="en-US">
              <a:latin typeface="+mn-lt"/>
              <a:ea typeface="+mn-ea"/>
            </a:endParaRPr>
          </a:p>
        </p:txBody>
      </p:sp>
      <p:sp>
        <p:nvSpPr>
          <p:cNvPr id="9" name="任意多边形 24">
            <a:extLst>
              <a:ext uri="{FF2B5EF4-FFF2-40B4-BE49-F238E27FC236}">
                <a16:creationId xmlns:a16="http://schemas.microsoft.com/office/drawing/2014/main" id="{C27BE6A0-74CE-4CBA-AF13-078F014BE2CB}"/>
              </a:ext>
            </a:extLst>
          </p:cNvPr>
          <p:cNvSpPr>
            <a:spLocks/>
          </p:cNvSpPr>
          <p:nvPr/>
        </p:nvSpPr>
        <p:spPr bwMode="auto">
          <a:xfrm>
            <a:off x="5943600" y="0"/>
            <a:ext cx="1371600" cy="4267200"/>
          </a:xfrm>
          <a:custGeom>
            <a:avLst>
              <a:gd name="A1" fmla="val 0"/>
              <a:gd name="A2" fmla="val 0"/>
              <a:gd name="A3" fmla="val 0"/>
              <a:gd name="A4" fmla="val 0"/>
              <a:gd name="A5" fmla="val 0"/>
              <a:gd name="A6" fmla="val 0"/>
              <a:gd name="A7" fmla="val 0"/>
              <a:gd name="A8" fmla="val 0"/>
            </a:avLst>
            <a:gdLst/>
            <a:ahLst/>
            <a:cxnLst>
              <a:cxn ang="0">
                <a:pos x="864" y="0"/>
              </a:cxn>
              <a:cxn ang="0">
                <a:pos x="0" y="2688"/>
              </a:cxn>
              <a:cxn ang="0">
                <a:pos x="768" y="0"/>
              </a:cxn>
              <a:cxn ang="0">
                <a:pos x="864" y="0"/>
              </a:cxn>
            </a:cxnLst>
            <a:rect l="0" t="0" r="0" b="0"/>
            <a:pathLst>
              <a:path w="864" h="2688">
                <a:moveTo>
                  <a:pt x="864" y="0"/>
                </a:moveTo>
                <a:lnTo>
                  <a:pt x="0" y="2688"/>
                </a:lnTo>
                <a:lnTo>
                  <a:pt x="768" y="0"/>
                </a:lnTo>
                <a:lnTo>
                  <a:pt x="86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a:lstStyle/>
          <a:p>
            <a:pPr fontAlgn="auto">
              <a:spcBef>
                <a:spcPts val="0"/>
              </a:spcBef>
              <a:spcAft>
                <a:spcPts val="0"/>
              </a:spcAft>
              <a:defRPr/>
            </a:pPr>
            <a:endParaRPr lang="en-US">
              <a:latin typeface="+mn-lt"/>
              <a:ea typeface="+mn-ea"/>
            </a:endParaRPr>
          </a:p>
        </p:txBody>
      </p:sp>
      <p:sp>
        <p:nvSpPr>
          <p:cNvPr id="10" name="任意多边形 25">
            <a:extLst>
              <a:ext uri="{FF2B5EF4-FFF2-40B4-BE49-F238E27FC236}">
                <a16:creationId xmlns:a16="http://schemas.microsoft.com/office/drawing/2014/main" id="{470FEF25-A72D-46F9-A846-F0084082649D}"/>
              </a:ext>
            </a:extLst>
          </p:cNvPr>
          <p:cNvSpPr>
            <a:spLocks/>
          </p:cNvSpPr>
          <p:nvPr/>
        </p:nvSpPr>
        <p:spPr bwMode="auto">
          <a:xfrm>
            <a:off x="5948363" y="4246563"/>
            <a:ext cx="2090737" cy="2611437"/>
          </a:xfrm>
          <a:custGeom>
            <a:avLst>
              <a:gd name="A1" fmla="val 0"/>
              <a:gd name="A2" fmla="val 0"/>
              <a:gd name="A3" fmla="val 0"/>
              <a:gd name="A4" fmla="val 0"/>
              <a:gd name="A5" fmla="val 0"/>
              <a:gd name="A6" fmla="val 0"/>
              <a:gd name="A7" fmla="val 0"/>
              <a:gd name="A8" fmla="val 0"/>
            </a:avLst>
            <a:gdLst/>
            <a:ahLst/>
            <a:cxnLst>
              <a:cxn ang="0">
                <a:pos x="1071" y="1645"/>
              </a:cxn>
              <a:cxn ang="0">
                <a:pos x="1317" y="1645"/>
              </a:cxn>
              <a:cxn ang="0">
                <a:pos x="0" y="0"/>
              </a:cxn>
              <a:cxn ang="0">
                <a:pos x="1071" y="1645"/>
              </a:cxn>
            </a:cxnLst>
            <a:rect l="0" t="0" r="0" b="0"/>
            <a:pathLst>
              <a:path w="1317" h="1645">
                <a:moveTo>
                  <a:pt x="1071" y="1645"/>
                </a:moveTo>
                <a:lnTo>
                  <a:pt x="1317" y="1645"/>
                </a:lnTo>
                <a:lnTo>
                  <a:pt x="0" y="0"/>
                </a:lnTo>
                <a:lnTo>
                  <a:pt x="1071" y="1645"/>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a:lstStyle/>
          <a:p>
            <a:pPr fontAlgn="auto">
              <a:spcBef>
                <a:spcPts val="0"/>
              </a:spcBef>
              <a:spcAft>
                <a:spcPts val="0"/>
              </a:spcAft>
              <a:defRPr/>
            </a:pPr>
            <a:endParaRPr lang="en-US">
              <a:latin typeface="+mn-lt"/>
              <a:ea typeface="+mn-ea"/>
            </a:endParaRPr>
          </a:p>
        </p:txBody>
      </p:sp>
      <p:sp>
        <p:nvSpPr>
          <p:cNvPr id="11" name="任意多边形 26">
            <a:extLst>
              <a:ext uri="{FF2B5EF4-FFF2-40B4-BE49-F238E27FC236}">
                <a16:creationId xmlns:a16="http://schemas.microsoft.com/office/drawing/2014/main" id="{17B344E8-EB07-4AF1-A433-2AE38551326F}"/>
              </a:ext>
            </a:extLst>
          </p:cNvPr>
          <p:cNvSpPr>
            <a:spLocks/>
          </p:cNvSpPr>
          <p:nvPr/>
        </p:nvSpPr>
        <p:spPr bwMode="auto">
          <a:xfrm>
            <a:off x="5943600" y="4267200"/>
            <a:ext cx="1600200" cy="2590800"/>
          </a:xfrm>
          <a:custGeom>
            <a:avLst>
              <a:gd name="A1" fmla="val 0"/>
              <a:gd name="A2" fmla="val 0"/>
              <a:gd name="A3" fmla="val 0"/>
              <a:gd name="A4" fmla="val 0"/>
              <a:gd name="A5" fmla="val 0"/>
              <a:gd name="A6" fmla="val 0"/>
              <a:gd name="A7" fmla="val 0"/>
              <a:gd name="A8" fmla="val 0"/>
            </a:avLst>
            <a:gdLst/>
            <a:ahLst/>
            <a:cxnLst>
              <a:cxn ang="0">
                <a:pos x="1008" y="1632"/>
              </a:cxn>
              <a:cxn ang="0">
                <a:pos x="0" y="0"/>
              </a:cxn>
              <a:cxn ang="0">
                <a:pos x="960" y="1632"/>
              </a:cxn>
              <a:cxn ang="0">
                <a:pos x="1008" y="1632"/>
              </a:cxn>
            </a:cxnLst>
            <a:rect l="0" t="0" r="0" b="0"/>
            <a:pathLst>
              <a:path w="1008" h="1632">
                <a:moveTo>
                  <a:pt x="1008" y="1632"/>
                </a:moveTo>
                <a:lnTo>
                  <a:pt x="0" y="0"/>
                </a:lnTo>
                <a:lnTo>
                  <a:pt x="960" y="1632"/>
                </a:lnTo>
                <a:lnTo>
                  <a:pt x="1008"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a:lstStyle/>
          <a:p>
            <a:pPr fontAlgn="auto">
              <a:spcBef>
                <a:spcPts val="0"/>
              </a:spcBef>
              <a:spcAft>
                <a:spcPts val="0"/>
              </a:spcAft>
              <a:defRPr/>
            </a:pPr>
            <a:endParaRPr lang="en-US">
              <a:latin typeface="+mn-lt"/>
              <a:ea typeface="+mn-ea"/>
            </a:endParaRPr>
          </a:p>
        </p:txBody>
      </p:sp>
      <p:sp>
        <p:nvSpPr>
          <p:cNvPr id="12" name="任意多边形 27">
            <a:extLst>
              <a:ext uri="{FF2B5EF4-FFF2-40B4-BE49-F238E27FC236}">
                <a16:creationId xmlns:a16="http://schemas.microsoft.com/office/drawing/2014/main" id="{7782E608-070B-4B20-890F-DA1FB6C4EAB3}"/>
              </a:ext>
            </a:extLst>
          </p:cNvPr>
          <p:cNvSpPr>
            <a:spLocks/>
          </p:cNvSpPr>
          <p:nvPr/>
        </p:nvSpPr>
        <p:spPr bwMode="auto">
          <a:xfrm>
            <a:off x="5943600" y="1371600"/>
            <a:ext cx="3200400" cy="2895600"/>
          </a:xfrm>
          <a:custGeom>
            <a:avLst>
              <a:gd name="A1" fmla="val 0"/>
              <a:gd name="A2" fmla="val 0"/>
              <a:gd name="A3" fmla="val 0"/>
              <a:gd name="A4" fmla="val 0"/>
              <a:gd name="A5" fmla="val 0"/>
              <a:gd name="A6" fmla="val 0"/>
              <a:gd name="A7" fmla="val 0"/>
              <a:gd name="A8" fmla="val 0"/>
            </a:avLst>
            <a:gdLst/>
            <a:ahLst/>
            <a:cxnLst>
              <a:cxn ang="0">
                <a:pos x="2016" y="0"/>
              </a:cxn>
              <a:cxn ang="0">
                <a:pos x="2016" y="144"/>
              </a:cxn>
              <a:cxn ang="0">
                <a:pos x="0" y="1824"/>
              </a:cxn>
              <a:cxn ang="0">
                <a:pos x="2016" y="0"/>
              </a:cxn>
            </a:cxnLst>
            <a:rect l="0" t="0" r="0" b="0"/>
            <a:pathLst>
              <a:path w="2016" h="1824">
                <a:moveTo>
                  <a:pt x="2016" y="0"/>
                </a:moveTo>
                <a:lnTo>
                  <a:pt x="2016" y="144"/>
                </a:lnTo>
                <a:lnTo>
                  <a:pt x="0" y="1824"/>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a:lstStyle/>
          <a:p>
            <a:pPr fontAlgn="auto">
              <a:spcBef>
                <a:spcPts val="0"/>
              </a:spcBef>
              <a:spcAft>
                <a:spcPts val="0"/>
              </a:spcAft>
              <a:defRPr/>
            </a:pPr>
            <a:endParaRPr lang="en-US">
              <a:latin typeface="+mn-lt"/>
              <a:ea typeface="+mn-ea"/>
            </a:endParaRPr>
          </a:p>
        </p:txBody>
      </p:sp>
      <p:sp>
        <p:nvSpPr>
          <p:cNvPr id="13" name="任意多边形 28">
            <a:extLst>
              <a:ext uri="{FF2B5EF4-FFF2-40B4-BE49-F238E27FC236}">
                <a16:creationId xmlns:a16="http://schemas.microsoft.com/office/drawing/2014/main" id="{0EEFE89B-EE0F-48F3-8C15-1543A02F6FD9}"/>
              </a:ext>
            </a:extLst>
          </p:cNvPr>
          <p:cNvSpPr>
            <a:spLocks/>
          </p:cNvSpPr>
          <p:nvPr/>
        </p:nvSpPr>
        <p:spPr bwMode="auto">
          <a:xfrm>
            <a:off x="5943600" y="1752600"/>
            <a:ext cx="3200400" cy="2514600"/>
          </a:xfrm>
          <a:custGeom>
            <a:avLst>
              <a:gd name="A1" fmla="val 0"/>
              <a:gd name="A2" fmla="val 0"/>
              <a:gd name="A3" fmla="val 0"/>
              <a:gd name="A4" fmla="val 0"/>
              <a:gd name="A5" fmla="val 0"/>
              <a:gd name="A6" fmla="val 0"/>
              <a:gd name="A7" fmla="val 0"/>
              <a:gd name="A8" fmla="val 0"/>
            </a:avLst>
            <a:gdLst/>
            <a:ahLst/>
            <a:cxnLst>
              <a:cxn ang="0">
                <a:pos x="2016" y="0"/>
              </a:cxn>
              <a:cxn ang="0">
                <a:pos x="0" y="1584"/>
              </a:cxn>
              <a:cxn ang="0">
                <a:pos x="2016" y="48"/>
              </a:cxn>
              <a:cxn ang="0">
                <a:pos x="2016" y="0"/>
              </a:cxn>
            </a:cxnLst>
            <a:rect l="0" t="0" r="0" b="0"/>
            <a:pathLst>
              <a:path w="2016" h="1584">
                <a:moveTo>
                  <a:pt x="2016" y="0"/>
                </a:moveTo>
                <a:lnTo>
                  <a:pt x="0" y="1584"/>
                </a:lnTo>
                <a:lnTo>
                  <a:pt x="2016" y="48"/>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a:lstStyle/>
          <a:p>
            <a:pPr fontAlgn="auto">
              <a:spcBef>
                <a:spcPts val="0"/>
              </a:spcBef>
              <a:spcAft>
                <a:spcPts val="0"/>
              </a:spcAft>
              <a:defRPr/>
            </a:pPr>
            <a:endParaRPr lang="en-US">
              <a:latin typeface="+mn-lt"/>
              <a:ea typeface="+mn-ea"/>
            </a:endParaRPr>
          </a:p>
        </p:txBody>
      </p:sp>
      <p:sp>
        <p:nvSpPr>
          <p:cNvPr id="14" name="任意多边形 29">
            <a:extLst>
              <a:ext uri="{FF2B5EF4-FFF2-40B4-BE49-F238E27FC236}">
                <a16:creationId xmlns:a16="http://schemas.microsoft.com/office/drawing/2014/main" id="{47656632-0A4D-48C3-98EB-64682BB84CED}"/>
              </a:ext>
            </a:extLst>
          </p:cNvPr>
          <p:cNvSpPr>
            <a:spLocks/>
          </p:cNvSpPr>
          <p:nvPr/>
        </p:nvSpPr>
        <p:spPr bwMode="auto">
          <a:xfrm>
            <a:off x="990600" y="4267200"/>
            <a:ext cx="4953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120" y="0"/>
              </a:cxn>
              <a:cxn ang="0">
                <a:pos x="1056" y="1632"/>
              </a:cxn>
              <a:cxn ang="0">
                <a:pos x="0" y="1632"/>
              </a:cxn>
            </a:cxnLst>
            <a:rect l="0" t="0" r="0" b="0"/>
            <a:pathLst>
              <a:path w="3120" h="1632">
                <a:moveTo>
                  <a:pt x="0" y="1632"/>
                </a:moveTo>
                <a:lnTo>
                  <a:pt x="3120" y="0"/>
                </a:lnTo>
                <a:lnTo>
                  <a:pt x="1056"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a:lstStyle/>
          <a:p>
            <a:pPr fontAlgn="auto">
              <a:spcBef>
                <a:spcPts val="0"/>
              </a:spcBef>
              <a:spcAft>
                <a:spcPts val="0"/>
              </a:spcAft>
              <a:defRPr/>
            </a:pPr>
            <a:endParaRPr lang="en-US">
              <a:latin typeface="+mn-lt"/>
              <a:ea typeface="+mn-ea"/>
            </a:endParaRPr>
          </a:p>
        </p:txBody>
      </p:sp>
      <p:sp>
        <p:nvSpPr>
          <p:cNvPr id="15" name="任意多边形 30">
            <a:extLst>
              <a:ext uri="{FF2B5EF4-FFF2-40B4-BE49-F238E27FC236}">
                <a16:creationId xmlns:a16="http://schemas.microsoft.com/office/drawing/2014/main" id="{BF2A8819-E010-4930-AFA9-FBEAA8CAC685}"/>
              </a:ext>
            </a:extLst>
          </p:cNvPr>
          <p:cNvSpPr>
            <a:spLocks/>
          </p:cNvSpPr>
          <p:nvPr/>
        </p:nvSpPr>
        <p:spPr bwMode="auto">
          <a:xfrm>
            <a:off x="533400" y="4267200"/>
            <a:ext cx="5334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360" y="0"/>
              </a:cxn>
              <a:cxn ang="0">
                <a:pos x="144" y="1632"/>
              </a:cxn>
              <a:cxn ang="0">
                <a:pos x="0" y="1632"/>
              </a:cxn>
            </a:cxnLst>
            <a:rect l="0" t="0" r="0" b="0"/>
            <a:pathLst>
              <a:path w="3360" h="1632">
                <a:moveTo>
                  <a:pt x="0" y="1632"/>
                </a:moveTo>
                <a:lnTo>
                  <a:pt x="3360" y="0"/>
                </a:lnTo>
                <a:lnTo>
                  <a:pt x="144"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a:lstStyle/>
          <a:p>
            <a:pPr fontAlgn="auto">
              <a:spcBef>
                <a:spcPts val="0"/>
              </a:spcBef>
              <a:spcAft>
                <a:spcPts val="0"/>
              </a:spcAft>
              <a:defRPr/>
            </a:pPr>
            <a:endParaRPr lang="en-US">
              <a:latin typeface="+mn-lt"/>
              <a:ea typeface="+mn-ea"/>
            </a:endParaRPr>
          </a:p>
        </p:txBody>
      </p:sp>
      <p:sp>
        <p:nvSpPr>
          <p:cNvPr id="16" name="任意多边形 31">
            <a:extLst>
              <a:ext uri="{FF2B5EF4-FFF2-40B4-BE49-F238E27FC236}">
                <a16:creationId xmlns:a16="http://schemas.microsoft.com/office/drawing/2014/main" id="{0D878162-AC23-4248-8FEF-608234F60C27}"/>
              </a:ext>
            </a:extLst>
          </p:cNvPr>
          <p:cNvSpPr>
            <a:spLocks/>
          </p:cNvSpPr>
          <p:nvPr/>
        </p:nvSpPr>
        <p:spPr bwMode="auto">
          <a:xfrm>
            <a:off x="366713" y="2438400"/>
            <a:ext cx="5638800" cy="1828800"/>
          </a:xfrm>
          <a:custGeom>
            <a:avLst>
              <a:gd name="A1" fmla="val 0"/>
              <a:gd name="A2" fmla="val 0"/>
              <a:gd name="A3" fmla="val 0"/>
              <a:gd name="A4" fmla="val 0"/>
              <a:gd name="A5" fmla="val 0"/>
              <a:gd name="A6" fmla="val 0"/>
              <a:gd name="A7" fmla="val 0"/>
              <a:gd name="A8" fmla="val 0"/>
            </a:avLst>
            <a:gdLst/>
            <a:ahLst/>
            <a:cxnLst>
              <a:cxn ang="0">
                <a:pos x="0" y="0"/>
              </a:cxn>
              <a:cxn ang="0">
                <a:pos x="3552" y="1152"/>
              </a:cxn>
              <a:cxn ang="0">
                <a:pos x="0" y="384"/>
              </a:cxn>
              <a:cxn ang="0">
                <a:pos x="0" y="0"/>
              </a:cxn>
            </a:cxnLst>
            <a:rect l="0" t="0" r="0" b="0"/>
            <a:pathLst>
              <a:path w="3552" h="1152">
                <a:moveTo>
                  <a:pt x="0" y="0"/>
                </a:moveTo>
                <a:lnTo>
                  <a:pt x="3504" y="1152"/>
                </a:lnTo>
                <a:lnTo>
                  <a:pt x="0" y="384"/>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a:lstStyle/>
          <a:p>
            <a:pPr fontAlgn="auto">
              <a:spcBef>
                <a:spcPts val="0"/>
              </a:spcBef>
              <a:spcAft>
                <a:spcPts val="0"/>
              </a:spcAft>
              <a:defRPr/>
            </a:pPr>
            <a:endParaRPr lang="en-US">
              <a:latin typeface="+mn-lt"/>
              <a:ea typeface="+mn-ea"/>
            </a:endParaRPr>
          </a:p>
        </p:txBody>
      </p:sp>
      <p:sp>
        <p:nvSpPr>
          <p:cNvPr id="17" name="任意多边形 32">
            <a:extLst>
              <a:ext uri="{FF2B5EF4-FFF2-40B4-BE49-F238E27FC236}">
                <a16:creationId xmlns:a16="http://schemas.microsoft.com/office/drawing/2014/main" id="{DC2A8F73-D318-404E-A2E8-A768D21AC53C}"/>
              </a:ext>
            </a:extLst>
          </p:cNvPr>
          <p:cNvSpPr>
            <a:spLocks/>
          </p:cNvSpPr>
          <p:nvPr/>
        </p:nvSpPr>
        <p:spPr bwMode="auto">
          <a:xfrm>
            <a:off x="366713" y="2133600"/>
            <a:ext cx="5638800" cy="213360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a:lstStyle/>
          <a:p>
            <a:pPr fontAlgn="auto">
              <a:spcBef>
                <a:spcPts val="0"/>
              </a:spcBef>
              <a:spcAft>
                <a:spcPts val="0"/>
              </a:spcAft>
              <a:defRPr/>
            </a:pPr>
            <a:endParaRPr lang="en-US">
              <a:latin typeface="+mn-lt"/>
              <a:ea typeface="+mn-ea"/>
            </a:endParaRPr>
          </a:p>
        </p:txBody>
      </p:sp>
      <p:sp>
        <p:nvSpPr>
          <p:cNvPr id="18" name="任意多边形 33">
            <a:extLst>
              <a:ext uri="{FF2B5EF4-FFF2-40B4-BE49-F238E27FC236}">
                <a16:creationId xmlns:a16="http://schemas.microsoft.com/office/drawing/2014/main" id="{CAFEA53D-ED41-4801-8C80-D9FEB63CAD5E}"/>
              </a:ext>
            </a:extLst>
          </p:cNvPr>
          <p:cNvSpPr>
            <a:spLocks/>
          </p:cNvSpPr>
          <p:nvPr/>
        </p:nvSpPr>
        <p:spPr bwMode="auto">
          <a:xfrm>
            <a:off x="4572000" y="4267200"/>
            <a:ext cx="1371600" cy="2590800"/>
          </a:xfrm>
          <a:custGeom>
            <a:avLst>
              <a:gd name="A1" fmla="val 0"/>
              <a:gd name="A2" fmla="val 0"/>
              <a:gd name="A3" fmla="val 0"/>
              <a:gd name="A4" fmla="val 0"/>
              <a:gd name="A5" fmla="val 0"/>
              <a:gd name="A6" fmla="val 0"/>
              <a:gd name="A7" fmla="val 0"/>
              <a:gd name="A8" fmla="val 0"/>
            </a:avLst>
            <a:gdLst/>
            <a:ahLst/>
            <a:cxnLst>
              <a:cxn ang="0">
                <a:pos x="0" y="1632"/>
              </a:cxn>
              <a:cxn ang="0">
                <a:pos x="96" y="1632"/>
              </a:cxn>
              <a:cxn ang="0">
                <a:pos x="864" y="0"/>
              </a:cxn>
              <a:cxn ang="0">
                <a:pos x="0" y="1632"/>
              </a:cxn>
            </a:cxnLst>
            <a:rect l="0" t="0" r="0" b="0"/>
            <a:pathLst>
              <a:path w="864" h="1632">
                <a:moveTo>
                  <a:pt x="0" y="1632"/>
                </a:moveTo>
                <a:lnTo>
                  <a:pt x="96" y="1632"/>
                </a:lnTo>
                <a:lnTo>
                  <a:pt x="864" y="0"/>
                </a:lnTo>
                <a:lnTo>
                  <a:pt x="0" y="1632"/>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a:lstStyle/>
          <a:p>
            <a:pPr fontAlgn="auto">
              <a:spcBef>
                <a:spcPts val="0"/>
              </a:spcBef>
              <a:spcAft>
                <a:spcPts val="0"/>
              </a:spcAft>
              <a:defRPr/>
            </a:pPr>
            <a:endParaRPr lang="en-US">
              <a:latin typeface="+mn-lt"/>
              <a:ea typeface="+mn-ea"/>
            </a:endParaRPr>
          </a:p>
        </p:txBody>
      </p:sp>
      <p:sp>
        <p:nvSpPr>
          <p:cNvPr id="19" name="矩形 34">
            <a:extLst>
              <a:ext uri="{FF2B5EF4-FFF2-40B4-BE49-F238E27FC236}">
                <a16:creationId xmlns:a16="http://schemas.microsoft.com/office/drawing/2014/main" id="{4CEDCD9E-1230-49E8-844E-2F4053449166}"/>
              </a:ext>
            </a:extLst>
          </p:cNvPr>
          <p:cNvSpPr/>
          <p:nvPr/>
        </p:nvSpPr>
        <p:spPr>
          <a:xfrm>
            <a:off x="363538" y="401638"/>
            <a:ext cx="8504237" cy="887412"/>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0" name="矩形 35">
            <a:extLst>
              <a:ext uri="{FF2B5EF4-FFF2-40B4-BE49-F238E27FC236}">
                <a16:creationId xmlns:a16="http://schemas.microsoft.com/office/drawing/2014/main" id="{C45E7251-CB39-412A-9D77-ED15E7EB4A86}"/>
              </a:ext>
            </a:extLst>
          </p:cNvPr>
          <p:cNvSpPr/>
          <p:nvPr/>
        </p:nvSpPr>
        <p:spPr>
          <a:xfrm flipH="1">
            <a:off x="371475" y="681038"/>
            <a:ext cx="26988" cy="365125"/>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21" name="矩形 36">
            <a:extLst>
              <a:ext uri="{FF2B5EF4-FFF2-40B4-BE49-F238E27FC236}">
                <a16:creationId xmlns:a16="http://schemas.microsoft.com/office/drawing/2014/main" id="{B2D65331-C0D6-4949-B5FA-911D26FD1097}"/>
              </a:ext>
            </a:extLst>
          </p:cNvPr>
          <p:cNvSpPr/>
          <p:nvPr/>
        </p:nvSpPr>
        <p:spPr>
          <a:xfrm flipH="1">
            <a:off x="411163" y="681038"/>
            <a:ext cx="26987" cy="365125"/>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22" name="矩形 37">
            <a:extLst>
              <a:ext uri="{FF2B5EF4-FFF2-40B4-BE49-F238E27FC236}">
                <a16:creationId xmlns:a16="http://schemas.microsoft.com/office/drawing/2014/main" id="{2AF2AD64-0178-4F2D-98B0-3EF050570E69}"/>
              </a:ext>
            </a:extLst>
          </p:cNvPr>
          <p:cNvSpPr/>
          <p:nvPr/>
        </p:nvSpPr>
        <p:spPr>
          <a:xfrm flipH="1">
            <a:off x="447675" y="681038"/>
            <a:ext cx="9525" cy="365125"/>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3" name="矩形 38">
            <a:extLst>
              <a:ext uri="{FF2B5EF4-FFF2-40B4-BE49-F238E27FC236}">
                <a16:creationId xmlns:a16="http://schemas.microsoft.com/office/drawing/2014/main" id="{F340EF6E-8A1D-47E8-8935-C0226B5427D3}"/>
              </a:ext>
            </a:extLst>
          </p:cNvPr>
          <p:cNvSpPr/>
          <p:nvPr/>
        </p:nvSpPr>
        <p:spPr>
          <a:xfrm flipH="1">
            <a:off x="476250" y="681038"/>
            <a:ext cx="9525" cy="365125"/>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24" name="矩形 39">
            <a:extLst>
              <a:ext uri="{FF2B5EF4-FFF2-40B4-BE49-F238E27FC236}">
                <a16:creationId xmlns:a16="http://schemas.microsoft.com/office/drawing/2014/main" id="{0DA8A11F-B77C-4EDF-975C-19EF8F1D6611}"/>
              </a:ext>
            </a:extLst>
          </p:cNvPr>
          <p:cNvSpPr/>
          <p:nvPr/>
        </p:nvSpPr>
        <p:spPr>
          <a:xfrm>
            <a:off x="500063" y="681038"/>
            <a:ext cx="36512" cy="365125"/>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3" name="文本占位符 2"/>
          <p:cNvSpPr>
            <a:spLocks noGrp="1"/>
          </p:cNvSpPr>
          <p:nvPr>
            <p:ph type="body" idx="1"/>
          </p:nvPr>
        </p:nvSpPr>
        <p:spPr>
          <a:xfrm>
            <a:off x="706902" y="1351672"/>
            <a:ext cx="5718048" cy="977486"/>
          </a:xfrm>
        </p:spPr>
        <p:txBody>
          <a:bodyPr lIns="82296" bIns="0"/>
          <a:lstStyle>
            <a:lvl1pPr marL="54864" indent="0">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a:r>
              <a:rPr lang="zh-CN" altLang="en-US"/>
              <a:t>单击此处编辑母版文本样式</a:t>
            </a:r>
          </a:p>
        </p:txBody>
      </p:sp>
      <p:sp>
        <p:nvSpPr>
          <p:cNvPr id="2" name="标题 1"/>
          <p:cNvSpPr>
            <a:spLocks noGrp="1"/>
          </p:cNvSpPr>
          <p:nvPr>
            <p:ph type="title"/>
          </p:nvPr>
        </p:nvSpPr>
        <p:spPr>
          <a:xfrm>
            <a:off x="706902" y="512064"/>
            <a:ext cx="8156448" cy="777240"/>
          </a:xfrm>
        </p:spPr>
        <p:txBody>
          <a:bodyPr tIns="64008"/>
          <a:lstStyle>
            <a:lvl1pPr algn="l">
              <a:buNone/>
              <a:defRPr sz="3800" b="0" cap="none" spc="-150" baseline="0"/>
            </a:lvl1pPr>
            <a:extLst/>
          </a:lstStyle>
          <a:p>
            <a:r>
              <a:rPr lang="zh-CN" altLang="en-US"/>
              <a:t>单击此处编辑母版标题样式</a:t>
            </a:r>
            <a:endParaRPr lang="en-US"/>
          </a:p>
        </p:txBody>
      </p:sp>
      <p:sp>
        <p:nvSpPr>
          <p:cNvPr id="25" name="日期占位符 3">
            <a:extLst>
              <a:ext uri="{FF2B5EF4-FFF2-40B4-BE49-F238E27FC236}">
                <a16:creationId xmlns:a16="http://schemas.microsoft.com/office/drawing/2014/main" id="{8EE84312-97B5-4084-B315-EE4CB929DCAF}"/>
              </a:ext>
            </a:extLst>
          </p:cNvPr>
          <p:cNvSpPr>
            <a:spLocks noGrp="1"/>
          </p:cNvSpPr>
          <p:nvPr>
            <p:ph type="dt" sz="half" idx="10"/>
          </p:nvPr>
        </p:nvSpPr>
        <p:spPr/>
        <p:txBody>
          <a:bodyPr/>
          <a:lstStyle>
            <a:lvl1pPr>
              <a:defRPr/>
            </a:lvl1pPr>
            <a:extLst/>
          </a:lstStyle>
          <a:p>
            <a:pPr>
              <a:defRPr/>
            </a:pPr>
            <a:fld id="{EB67229F-5967-44B2-9568-B8265CCA91F3}" type="datetime1">
              <a:rPr lang="zh-CN" altLang="en-US"/>
              <a:pPr>
                <a:defRPr/>
              </a:pPr>
              <a:t>2018/12/29</a:t>
            </a:fld>
            <a:endParaRPr lang="zh-CN" altLang="en-US"/>
          </a:p>
        </p:txBody>
      </p:sp>
      <p:sp>
        <p:nvSpPr>
          <p:cNvPr id="26" name="页脚占位符 4">
            <a:extLst>
              <a:ext uri="{FF2B5EF4-FFF2-40B4-BE49-F238E27FC236}">
                <a16:creationId xmlns:a16="http://schemas.microsoft.com/office/drawing/2014/main" id="{448EE0AF-58C4-477C-91B6-B2EC349F18C5}"/>
              </a:ext>
            </a:extLst>
          </p:cNvPr>
          <p:cNvSpPr>
            <a:spLocks noGrp="1"/>
          </p:cNvSpPr>
          <p:nvPr>
            <p:ph type="ftr" sz="quarter" idx="11"/>
          </p:nvPr>
        </p:nvSpPr>
        <p:spPr/>
        <p:txBody>
          <a:bodyPr/>
          <a:lstStyle>
            <a:lvl1pPr>
              <a:defRPr/>
            </a:lvl1pPr>
            <a:extLst/>
          </a:lstStyle>
          <a:p>
            <a:pPr>
              <a:defRPr/>
            </a:pPr>
            <a:endParaRPr lang="zh-CN" altLang="en-US"/>
          </a:p>
        </p:txBody>
      </p:sp>
      <p:sp>
        <p:nvSpPr>
          <p:cNvPr id="27" name="灯片编号占位符 5">
            <a:extLst>
              <a:ext uri="{FF2B5EF4-FFF2-40B4-BE49-F238E27FC236}">
                <a16:creationId xmlns:a16="http://schemas.microsoft.com/office/drawing/2014/main" id="{3A1C8120-97ED-4836-B42F-008280857997}"/>
              </a:ext>
            </a:extLst>
          </p:cNvPr>
          <p:cNvSpPr>
            <a:spLocks noGrp="1"/>
          </p:cNvSpPr>
          <p:nvPr>
            <p:ph type="sldNum" sz="quarter" idx="12"/>
          </p:nvPr>
        </p:nvSpPr>
        <p:spPr/>
        <p:txBody>
          <a:bodyPr/>
          <a:lstStyle>
            <a:lvl1pPr>
              <a:defRPr/>
            </a:lvl1pPr>
          </a:lstStyle>
          <a:p>
            <a:fld id="{7AE7930D-EFD8-4D00-8CD9-63FA1DE8BF8F}" type="slidenum">
              <a:rPr lang="zh-CN" altLang="en-US"/>
              <a:pPr/>
              <a:t>‹#›</a:t>
            </a:fld>
            <a:endParaRPr lang="zh-CN" altLang="en-US"/>
          </a:p>
        </p:txBody>
      </p:sp>
    </p:spTree>
    <p:extLst>
      <p:ext uri="{BB962C8B-B14F-4D97-AF65-F5344CB8AC3E}">
        <p14:creationId xmlns:p14="http://schemas.microsoft.com/office/powerpoint/2010/main" val="390924764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512064"/>
            <a:ext cx="8229600" cy="914400"/>
          </a:xfrm>
        </p:spPr>
        <p:txBody>
          <a:bodyPr/>
          <a:lstStyle/>
          <a:p>
            <a:r>
              <a:rPr lang="zh-CN" altLang="en-US"/>
              <a:t>单击此处编辑母版标题样式</a:t>
            </a:r>
            <a:endParaRPr lang="en-US"/>
          </a:p>
        </p:txBody>
      </p:sp>
      <p:sp>
        <p:nvSpPr>
          <p:cNvPr id="3" name="内容占位符 2"/>
          <p:cNvSpPr>
            <a:spLocks noGrp="1"/>
          </p:cNvSpPr>
          <p:nvPr>
            <p:ph sz="half" idx="1"/>
          </p:nvPr>
        </p:nvSpPr>
        <p:spPr>
          <a:xfrm>
            <a:off x="464344" y="1770501"/>
            <a:ext cx="4038600" cy="4525963"/>
          </a:xfrm>
        </p:spPr>
        <p:txBody>
          <a:bodyPr/>
          <a:lstStyle>
            <a:lvl1pPr>
              <a:defRPr sz="2800"/>
            </a:lvl1pPr>
            <a:lvl2pPr>
              <a:defRPr sz="2400"/>
            </a:lvl2pPr>
            <a:lvl3pPr>
              <a:defRPr sz="2000"/>
            </a:lvl3pPr>
            <a:lvl4pPr>
              <a:defRPr sz="1800"/>
            </a:lvl4pPr>
            <a:lvl5pPr>
              <a:defRPr sz="1800"/>
            </a:lvl5pPr>
            <a:extLs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a:p>
        </p:txBody>
      </p:sp>
      <p:sp>
        <p:nvSpPr>
          <p:cNvPr id="4" name="内容占位符 3"/>
          <p:cNvSpPr>
            <a:spLocks noGrp="1"/>
          </p:cNvSpPr>
          <p:nvPr>
            <p:ph sz="half" idx="2"/>
          </p:nvPr>
        </p:nvSpPr>
        <p:spPr>
          <a:xfrm>
            <a:off x="4655344" y="1770501"/>
            <a:ext cx="4038600" cy="4525963"/>
          </a:xfrm>
        </p:spPr>
        <p:txBody>
          <a:bodyPr/>
          <a:lstStyle>
            <a:lvl1pPr>
              <a:defRPr sz="2800"/>
            </a:lvl1pPr>
            <a:lvl2pPr>
              <a:defRPr sz="2400"/>
            </a:lvl2pPr>
            <a:lvl3pPr>
              <a:defRPr sz="2000"/>
            </a:lvl3pPr>
            <a:lvl4pPr>
              <a:defRPr sz="1800"/>
            </a:lvl4pPr>
            <a:lvl5pPr>
              <a:defRPr sz="1800"/>
            </a:lvl5pPr>
            <a:extLs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a:p>
        </p:txBody>
      </p:sp>
      <p:sp>
        <p:nvSpPr>
          <p:cNvPr id="5" name="日期占位符 4">
            <a:extLst>
              <a:ext uri="{FF2B5EF4-FFF2-40B4-BE49-F238E27FC236}">
                <a16:creationId xmlns:a16="http://schemas.microsoft.com/office/drawing/2014/main" id="{A6EBCAF8-30B1-4854-BDFD-A9A898B194D1}"/>
              </a:ext>
            </a:extLst>
          </p:cNvPr>
          <p:cNvSpPr>
            <a:spLocks noGrp="1"/>
          </p:cNvSpPr>
          <p:nvPr>
            <p:ph type="dt" sz="half" idx="10"/>
          </p:nvPr>
        </p:nvSpPr>
        <p:spPr/>
        <p:txBody>
          <a:bodyPr/>
          <a:lstStyle>
            <a:lvl1pPr>
              <a:defRPr/>
            </a:lvl1pPr>
            <a:extLst/>
          </a:lstStyle>
          <a:p>
            <a:pPr>
              <a:defRPr/>
            </a:pPr>
            <a:fld id="{EB67229F-5967-44B2-9568-B8265CCA91F3}" type="datetime1">
              <a:rPr lang="zh-CN" altLang="en-US"/>
              <a:pPr>
                <a:defRPr/>
              </a:pPr>
              <a:t>2018/12/29</a:t>
            </a:fld>
            <a:endParaRPr lang="zh-CN" altLang="en-US"/>
          </a:p>
        </p:txBody>
      </p:sp>
      <p:sp>
        <p:nvSpPr>
          <p:cNvPr id="6" name="页脚占位符 5">
            <a:extLst>
              <a:ext uri="{FF2B5EF4-FFF2-40B4-BE49-F238E27FC236}">
                <a16:creationId xmlns:a16="http://schemas.microsoft.com/office/drawing/2014/main" id="{32625AF7-8347-49F3-813B-F6EC22489C26}"/>
              </a:ext>
            </a:extLst>
          </p:cNvPr>
          <p:cNvSpPr>
            <a:spLocks noGrp="1"/>
          </p:cNvSpPr>
          <p:nvPr>
            <p:ph type="ftr" sz="quarter" idx="11"/>
          </p:nvPr>
        </p:nvSpPr>
        <p:spPr/>
        <p:txBody>
          <a:bodyPr/>
          <a:lstStyle>
            <a:lvl1pPr>
              <a:defRPr/>
            </a:lvl1pPr>
            <a:extLst/>
          </a:lstStyle>
          <a:p>
            <a:pPr>
              <a:defRPr/>
            </a:pPr>
            <a:endParaRPr lang="zh-CN" altLang="en-US"/>
          </a:p>
        </p:txBody>
      </p:sp>
      <p:sp>
        <p:nvSpPr>
          <p:cNvPr id="7" name="灯片编号占位符 6">
            <a:extLst>
              <a:ext uri="{FF2B5EF4-FFF2-40B4-BE49-F238E27FC236}">
                <a16:creationId xmlns:a16="http://schemas.microsoft.com/office/drawing/2014/main" id="{50106F77-131F-4461-B7D7-D622DDF17E34}"/>
              </a:ext>
            </a:extLst>
          </p:cNvPr>
          <p:cNvSpPr>
            <a:spLocks noGrp="1"/>
          </p:cNvSpPr>
          <p:nvPr>
            <p:ph type="sldNum" sz="quarter" idx="12"/>
          </p:nvPr>
        </p:nvSpPr>
        <p:spPr/>
        <p:txBody>
          <a:bodyPr/>
          <a:lstStyle>
            <a:lvl1pPr>
              <a:defRPr/>
            </a:lvl1pPr>
          </a:lstStyle>
          <a:p>
            <a:fld id="{2808570E-BB73-4CFB-B6B3-9C4658FF9363}" type="slidenum">
              <a:rPr lang="zh-CN" altLang="en-US"/>
              <a:pPr/>
              <a:t>‹#›</a:t>
            </a:fld>
            <a:endParaRPr lang="zh-CN" altLang="en-US"/>
          </a:p>
        </p:txBody>
      </p:sp>
    </p:spTree>
    <p:extLst>
      <p:ext uri="{BB962C8B-B14F-4D97-AF65-F5344CB8AC3E}">
        <p14:creationId xmlns:p14="http://schemas.microsoft.com/office/powerpoint/2010/main" val="341445747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比较">
    <p:spTree>
      <p:nvGrpSpPr>
        <p:cNvPr id="1" name=""/>
        <p:cNvGrpSpPr/>
        <p:nvPr/>
      </p:nvGrpSpPr>
      <p:grpSpPr>
        <a:xfrm>
          <a:off x="0" y="0"/>
          <a:ext cx="0" cy="0"/>
          <a:chOff x="0" y="0"/>
          <a:chExt cx="0" cy="0"/>
        </a:xfrm>
      </p:grpSpPr>
      <p:sp>
        <p:nvSpPr>
          <p:cNvPr id="7" name="矩形 17">
            <a:extLst>
              <a:ext uri="{FF2B5EF4-FFF2-40B4-BE49-F238E27FC236}">
                <a16:creationId xmlns:a16="http://schemas.microsoft.com/office/drawing/2014/main" id="{2AB17793-829E-4786-8A0D-0BA5C1B1382F}"/>
              </a:ext>
            </a:extLst>
          </p:cNvPr>
          <p:cNvSpPr/>
          <p:nvPr/>
        </p:nvSpPr>
        <p:spPr>
          <a:xfrm>
            <a:off x="0" y="401638"/>
            <a:ext cx="8867775" cy="887412"/>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 name="矩形 18">
            <a:extLst>
              <a:ext uri="{FF2B5EF4-FFF2-40B4-BE49-F238E27FC236}">
                <a16:creationId xmlns:a16="http://schemas.microsoft.com/office/drawing/2014/main" id="{C9A32A28-D940-4E0F-A83D-7731B161026C}"/>
              </a:ext>
            </a:extLst>
          </p:cNvPr>
          <p:cNvSpPr/>
          <p:nvPr/>
        </p:nvSpPr>
        <p:spPr>
          <a:xfrm>
            <a:off x="87313" y="681038"/>
            <a:ext cx="46037" cy="365125"/>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9" name="矩形 19">
            <a:extLst>
              <a:ext uri="{FF2B5EF4-FFF2-40B4-BE49-F238E27FC236}">
                <a16:creationId xmlns:a16="http://schemas.microsoft.com/office/drawing/2014/main" id="{0A3721CD-88BF-4DA6-8E02-CB9C6656FE21}"/>
              </a:ext>
            </a:extLst>
          </p:cNvPr>
          <p:cNvSpPr/>
          <p:nvPr/>
        </p:nvSpPr>
        <p:spPr>
          <a:xfrm>
            <a:off x="47625" y="681038"/>
            <a:ext cx="26988" cy="365125"/>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0" name="矩形 20">
            <a:extLst>
              <a:ext uri="{FF2B5EF4-FFF2-40B4-BE49-F238E27FC236}">
                <a16:creationId xmlns:a16="http://schemas.microsoft.com/office/drawing/2014/main" id="{1B53B08A-93A9-4720-9B14-BA32EA275FD6}"/>
              </a:ext>
            </a:extLst>
          </p:cNvPr>
          <p:cNvSpPr/>
          <p:nvPr/>
        </p:nvSpPr>
        <p:spPr>
          <a:xfrm>
            <a:off x="28575" y="681038"/>
            <a:ext cx="9525" cy="365125"/>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1" name="矩形 23">
            <a:extLst>
              <a:ext uri="{FF2B5EF4-FFF2-40B4-BE49-F238E27FC236}">
                <a16:creationId xmlns:a16="http://schemas.microsoft.com/office/drawing/2014/main" id="{388ABE9D-8036-416E-8366-5271726C4064}"/>
              </a:ext>
            </a:extLst>
          </p:cNvPr>
          <p:cNvSpPr/>
          <p:nvPr/>
        </p:nvSpPr>
        <p:spPr>
          <a:xfrm>
            <a:off x="0" y="681038"/>
            <a:ext cx="9525" cy="365125"/>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2" name="矩形 24">
            <a:extLst>
              <a:ext uri="{FF2B5EF4-FFF2-40B4-BE49-F238E27FC236}">
                <a16:creationId xmlns:a16="http://schemas.microsoft.com/office/drawing/2014/main" id="{AF7D889B-25CC-4918-B2E2-80F50DD6667D}"/>
              </a:ext>
            </a:extLst>
          </p:cNvPr>
          <p:cNvSpPr/>
          <p:nvPr/>
        </p:nvSpPr>
        <p:spPr>
          <a:xfrm flipH="1">
            <a:off x="149225" y="681038"/>
            <a:ext cx="28575" cy="365125"/>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3" name="矩形 25">
            <a:extLst>
              <a:ext uri="{FF2B5EF4-FFF2-40B4-BE49-F238E27FC236}">
                <a16:creationId xmlns:a16="http://schemas.microsoft.com/office/drawing/2014/main" id="{92F84469-7389-40C5-8C08-11A04EEF67B3}"/>
              </a:ext>
            </a:extLst>
          </p:cNvPr>
          <p:cNvSpPr/>
          <p:nvPr/>
        </p:nvSpPr>
        <p:spPr>
          <a:xfrm flipH="1">
            <a:off x="188913" y="681038"/>
            <a:ext cx="28575" cy="365125"/>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4" name="矩形 26">
            <a:extLst>
              <a:ext uri="{FF2B5EF4-FFF2-40B4-BE49-F238E27FC236}">
                <a16:creationId xmlns:a16="http://schemas.microsoft.com/office/drawing/2014/main" id="{5A92A2A7-696A-4FAD-88F6-432B5F975DC1}"/>
              </a:ext>
            </a:extLst>
          </p:cNvPr>
          <p:cNvSpPr/>
          <p:nvPr/>
        </p:nvSpPr>
        <p:spPr>
          <a:xfrm flipH="1">
            <a:off x="227013" y="681038"/>
            <a:ext cx="9525" cy="365125"/>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5" name="矩形 27">
            <a:extLst>
              <a:ext uri="{FF2B5EF4-FFF2-40B4-BE49-F238E27FC236}">
                <a16:creationId xmlns:a16="http://schemas.microsoft.com/office/drawing/2014/main" id="{06C44903-31B4-4361-A0A8-0DD8D83849C2}"/>
              </a:ext>
            </a:extLst>
          </p:cNvPr>
          <p:cNvSpPr/>
          <p:nvPr/>
        </p:nvSpPr>
        <p:spPr>
          <a:xfrm flipH="1">
            <a:off x="255588" y="681038"/>
            <a:ext cx="7937" cy="365125"/>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6" name="矩形 28">
            <a:extLst>
              <a:ext uri="{FF2B5EF4-FFF2-40B4-BE49-F238E27FC236}">
                <a16:creationId xmlns:a16="http://schemas.microsoft.com/office/drawing/2014/main" id="{E5933187-3813-4930-AD1C-B04912945098}"/>
              </a:ext>
            </a:extLst>
          </p:cNvPr>
          <p:cNvSpPr/>
          <p:nvPr/>
        </p:nvSpPr>
        <p:spPr>
          <a:xfrm>
            <a:off x="279400" y="681038"/>
            <a:ext cx="36513" cy="365125"/>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2" name="标题 1"/>
          <p:cNvSpPr>
            <a:spLocks noGrp="1"/>
          </p:cNvSpPr>
          <p:nvPr>
            <p:ph type="title"/>
          </p:nvPr>
        </p:nvSpPr>
        <p:spPr>
          <a:xfrm>
            <a:off x="504824" y="512064"/>
            <a:ext cx="7772400" cy="914400"/>
          </a:xfrm>
        </p:spPr>
        <p:txBody>
          <a:bodyPr/>
          <a:lstStyle>
            <a:lvl1pPr>
              <a:defRPr sz="4000"/>
            </a:lvl1pPr>
            <a:extLst/>
          </a:lstStyle>
          <a:p>
            <a:r>
              <a:rPr lang="zh-CN" altLang="en-US"/>
              <a:t>单击此处编辑母版标题样式</a:t>
            </a:r>
            <a:endParaRPr lang="en-US"/>
          </a:p>
        </p:txBody>
      </p:sp>
      <p:sp>
        <p:nvSpPr>
          <p:cNvPr id="3" name="文本占位符 2"/>
          <p:cNvSpPr>
            <a:spLocks noGrp="1"/>
          </p:cNvSpPr>
          <p:nvPr>
            <p:ph type="body" idx="1"/>
          </p:nvPr>
        </p:nvSpPr>
        <p:spPr>
          <a:xfrm>
            <a:off x="457200" y="1809750"/>
            <a:ext cx="4040188" cy="639762"/>
          </a:xfrm>
        </p:spPr>
        <p:txBody>
          <a:bodyPr anchor="ctr"/>
          <a:lstStyle>
            <a:lvl1pPr marL="73152" indent="0" algn="l">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a:r>
              <a:rPr lang="zh-CN" altLang="en-US"/>
              <a:t>单击此处编辑母版文本样式</a:t>
            </a:r>
          </a:p>
        </p:txBody>
      </p:sp>
      <p:sp>
        <p:nvSpPr>
          <p:cNvPr id="4" name="文本占位符 3"/>
          <p:cNvSpPr>
            <a:spLocks noGrp="1"/>
          </p:cNvSpPr>
          <p:nvPr>
            <p:ph type="body" sz="half" idx="3"/>
          </p:nvPr>
        </p:nvSpPr>
        <p:spPr>
          <a:xfrm>
            <a:off x="4645025" y="1809750"/>
            <a:ext cx="4041775" cy="639762"/>
          </a:xfrm>
        </p:spPr>
        <p:txBody>
          <a:bodyPr anchor="ctr"/>
          <a:lstStyle>
            <a:lvl1pPr marL="73152" indent="0">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a:r>
              <a:rPr lang="zh-CN" altLang="en-US"/>
              <a:t>单击此处编辑母版文本样式</a:t>
            </a:r>
          </a:p>
        </p:txBody>
      </p:sp>
      <p:sp>
        <p:nvSpPr>
          <p:cNvPr id="5" name="内容占位符 4"/>
          <p:cNvSpPr>
            <a:spLocks noGrp="1"/>
          </p:cNvSpPr>
          <p:nvPr>
            <p:ph sz="quarter" idx="2"/>
          </p:nvPr>
        </p:nvSpPr>
        <p:spPr>
          <a:xfrm>
            <a:off x="457200" y="2459037"/>
            <a:ext cx="4040188" cy="3959352"/>
          </a:xfrm>
        </p:spPr>
        <p:txBody>
          <a:bodyPr/>
          <a:lstStyle>
            <a:lvl1pPr>
              <a:defRPr sz="2400"/>
            </a:lvl1pPr>
            <a:lvl2pPr>
              <a:defRPr sz="2000"/>
            </a:lvl2pPr>
            <a:lvl3pPr>
              <a:defRPr sz="1800"/>
            </a:lvl3pPr>
            <a:lvl4pPr>
              <a:defRPr sz="1600"/>
            </a:lvl4pPr>
            <a:lvl5pPr>
              <a:defRPr sz="1600"/>
            </a:lvl5pPr>
            <a:extLs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a:p>
        </p:txBody>
      </p:sp>
      <p:sp>
        <p:nvSpPr>
          <p:cNvPr id="6" name="内容占位符 5"/>
          <p:cNvSpPr>
            <a:spLocks noGrp="1"/>
          </p:cNvSpPr>
          <p:nvPr>
            <p:ph sz="quarter" idx="4"/>
          </p:nvPr>
        </p:nvSpPr>
        <p:spPr>
          <a:xfrm>
            <a:off x="4645025" y="2459037"/>
            <a:ext cx="4041775" cy="3959352"/>
          </a:xfrm>
        </p:spPr>
        <p:txBody>
          <a:bodyPr/>
          <a:lstStyle>
            <a:lvl1pPr>
              <a:defRPr sz="2400"/>
            </a:lvl1pPr>
            <a:lvl2pPr>
              <a:defRPr sz="2000"/>
            </a:lvl2pPr>
            <a:lvl3pPr>
              <a:defRPr sz="1800"/>
            </a:lvl3pPr>
            <a:lvl4pPr>
              <a:defRPr sz="1600"/>
            </a:lvl4pPr>
            <a:lvl5pPr>
              <a:defRPr sz="1600"/>
            </a:lvl5pPr>
            <a:extLs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a:p>
        </p:txBody>
      </p:sp>
      <p:sp>
        <p:nvSpPr>
          <p:cNvPr id="17" name="日期占位符 6">
            <a:extLst>
              <a:ext uri="{FF2B5EF4-FFF2-40B4-BE49-F238E27FC236}">
                <a16:creationId xmlns:a16="http://schemas.microsoft.com/office/drawing/2014/main" id="{2404D5A7-C3F0-46AE-8491-EAF40A3E0E4C}"/>
              </a:ext>
            </a:extLst>
          </p:cNvPr>
          <p:cNvSpPr>
            <a:spLocks noGrp="1"/>
          </p:cNvSpPr>
          <p:nvPr>
            <p:ph type="dt" sz="half" idx="10"/>
          </p:nvPr>
        </p:nvSpPr>
        <p:spPr/>
        <p:txBody>
          <a:bodyPr/>
          <a:lstStyle>
            <a:lvl1pPr>
              <a:defRPr/>
            </a:lvl1pPr>
            <a:extLst/>
          </a:lstStyle>
          <a:p>
            <a:pPr>
              <a:defRPr/>
            </a:pPr>
            <a:fld id="{EB67229F-5967-44B2-9568-B8265CCA91F3}" type="datetime1">
              <a:rPr lang="zh-CN" altLang="en-US"/>
              <a:pPr>
                <a:defRPr/>
              </a:pPr>
              <a:t>2018/12/29</a:t>
            </a:fld>
            <a:endParaRPr lang="zh-CN" altLang="en-US"/>
          </a:p>
        </p:txBody>
      </p:sp>
      <p:sp>
        <p:nvSpPr>
          <p:cNvPr id="18" name="页脚占位符 7">
            <a:extLst>
              <a:ext uri="{FF2B5EF4-FFF2-40B4-BE49-F238E27FC236}">
                <a16:creationId xmlns:a16="http://schemas.microsoft.com/office/drawing/2014/main" id="{CFA26ED6-071D-40B0-8547-491FAA390E97}"/>
              </a:ext>
            </a:extLst>
          </p:cNvPr>
          <p:cNvSpPr>
            <a:spLocks noGrp="1"/>
          </p:cNvSpPr>
          <p:nvPr>
            <p:ph type="ftr" sz="quarter" idx="11"/>
          </p:nvPr>
        </p:nvSpPr>
        <p:spPr/>
        <p:txBody>
          <a:bodyPr/>
          <a:lstStyle>
            <a:lvl1pPr>
              <a:defRPr/>
            </a:lvl1pPr>
            <a:extLst/>
          </a:lstStyle>
          <a:p>
            <a:pPr>
              <a:defRPr/>
            </a:pPr>
            <a:endParaRPr lang="zh-CN" altLang="en-US"/>
          </a:p>
        </p:txBody>
      </p:sp>
      <p:sp>
        <p:nvSpPr>
          <p:cNvPr id="19" name="灯片编号占位符 8">
            <a:extLst>
              <a:ext uri="{FF2B5EF4-FFF2-40B4-BE49-F238E27FC236}">
                <a16:creationId xmlns:a16="http://schemas.microsoft.com/office/drawing/2014/main" id="{1B774EA8-CB4B-47A2-842E-99D17610E036}"/>
              </a:ext>
            </a:extLst>
          </p:cNvPr>
          <p:cNvSpPr>
            <a:spLocks noGrp="1"/>
          </p:cNvSpPr>
          <p:nvPr>
            <p:ph type="sldNum" sz="quarter" idx="12"/>
          </p:nvPr>
        </p:nvSpPr>
        <p:spPr/>
        <p:txBody>
          <a:bodyPr/>
          <a:lstStyle>
            <a:lvl1pPr>
              <a:defRPr/>
            </a:lvl1pPr>
          </a:lstStyle>
          <a:p>
            <a:fld id="{3173B767-6C59-488D-BE7B-68C27CAA8432}" type="slidenum">
              <a:rPr lang="zh-CN" altLang="en-US"/>
              <a:pPr/>
              <a:t>‹#›</a:t>
            </a:fld>
            <a:endParaRPr lang="zh-CN" altLang="en-US"/>
          </a:p>
        </p:txBody>
      </p:sp>
    </p:spTree>
    <p:extLst>
      <p:ext uri="{BB962C8B-B14F-4D97-AF65-F5344CB8AC3E}">
        <p14:creationId xmlns:p14="http://schemas.microsoft.com/office/powerpoint/2010/main" val="265732333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914400" y="512064"/>
            <a:ext cx="7772400" cy="914400"/>
          </a:xfrm>
        </p:spPr>
        <p:txBody>
          <a:bodyPr/>
          <a:lstStyle>
            <a:lvl1pPr>
              <a:defRPr sz="4000" cap="none" baseline="0"/>
            </a:lvl1pPr>
            <a:extLst/>
          </a:lstStyle>
          <a:p>
            <a:r>
              <a:rPr lang="zh-CN" altLang="en-US"/>
              <a:t>单击此处编辑母版标题样式</a:t>
            </a:r>
            <a:endParaRPr lang="en-US"/>
          </a:p>
        </p:txBody>
      </p:sp>
      <p:sp>
        <p:nvSpPr>
          <p:cNvPr id="3" name="日期占位符 13">
            <a:extLst>
              <a:ext uri="{FF2B5EF4-FFF2-40B4-BE49-F238E27FC236}">
                <a16:creationId xmlns:a16="http://schemas.microsoft.com/office/drawing/2014/main" id="{5506639E-EEA1-4085-B9B3-D77E801D6502}"/>
              </a:ext>
            </a:extLst>
          </p:cNvPr>
          <p:cNvSpPr>
            <a:spLocks noGrp="1"/>
          </p:cNvSpPr>
          <p:nvPr>
            <p:ph type="dt" sz="half" idx="10"/>
          </p:nvPr>
        </p:nvSpPr>
        <p:spPr/>
        <p:txBody>
          <a:bodyPr/>
          <a:lstStyle>
            <a:lvl1pPr>
              <a:defRPr/>
            </a:lvl1pPr>
          </a:lstStyle>
          <a:p>
            <a:pPr>
              <a:defRPr/>
            </a:pPr>
            <a:fld id="{1AEC4726-1D68-417C-B671-92B3C1A35A46}" type="datetimeFigureOut">
              <a:rPr lang="zh-CN" altLang="en-US"/>
              <a:pPr>
                <a:defRPr/>
              </a:pPr>
              <a:t>2018/12/29</a:t>
            </a:fld>
            <a:endParaRPr lang="zh-CN" altLang="en-US"/>
          </a:p>
        </p:txBody>
      </p:sp>
      <p:sp>
        <p:nvSpPr>
          <p:cNvPr id="4" name="页脚占位符 2">
            <a:extLst>
              <a:ext uri="{FF2B5EF4-FFF2-40B4-BE49-F238E27FC236}">
                <a16:creationId xmlns:a16="http://schemas.microsoft.com/office/drawing/2014/main" id="{BC4D5CD6-5EA8-4353-A585-F589D14AA530}"/>
              </a:ext>
            </a:extLst>
          </p:cNvPr>
          <p:cNvSpPr>
            <a:spLocks noGrp="1"/>
          </p:cNvSpPr>
          <p:nvPr>
            <p:ph type="ftr" sz="quarter" idx="11"/>
          </p:nvPr>
        </p:nvSpPr>
        <p:spPr/>
        <p:txBody>
          <a:bodyPr/>
          <a:lstStyle>
            <a:lvl1pPr>
              <a:defRPr/>
            </a:lvl1pPr>
          </a:lstStyle>
          <a:p>
            <a:pPr>
              <a:defRPr/>
            </a:pPr>
            <a:endParaRPr lang="zh-CN" altLang="en-US"/>
          </a:p>
        </p:txBody>
      </p:sp>
      <p:sp>
        <p:nvSpPr>
          <p:cNvPr id="5" name="灯片编号占位符 22">
            <a:extLst>
              <a:ext uri="{FF2B5EF4-FFF2-40B4-BE49-F238E27FC236}">
                <a16:creationId xmlns:a16="http://schemas.microsoft.com/office/drawing/2014/main" id="{E5FEEEC7-F964-4D2F-9271-5D6E22B2BFFB}"/>
              </a:ext>
            </a:extLst>
          </p:cNvPr>
          <p:cNvSpPr>
            <a:spLocks noGrp="1"/>
          </p:cNvSpPr>
          <p:nvPr>
            <p:ph type="sldNum" sz="quarter" idx="12"/>
          </p:nvPr>
        </p:nvSpPr>
        <p:spPr/>
        <p:txBody>
          <a:bodyPr/>
          <a:lstStyle>
            <a:lvl1pPr>
              <a:defRPr/>
            </a:lvl1pPr>
          </a:lstStyle>
          <a:p>
            <a:fld id="{66DC684D-5E2B-4472-8743-61014428AF7F}" type="slidenum">
              <a:rPr lang="zh-CN" altLang="en-US"/>
              <a:pPr/>
              <a:t>‹#›</a:t>
            </a:fld>
            <a:endParaRPr lang="zh-CN" altLang="en-US"/>
          </a:p>
        </p:txBody>
      </p:sp>
    </p:spTree>
    <p:extLst>
      <p:ext uri="{BB962C8B-B14F-4D97-AF65-F5344CB8AC3E}">
        <p14:creationId xmlns:p14="http://schemas.microsoft.com/office/powerpoint/2010/main" val="166995514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空白">
    <p:spTree>
      <p:nvGrpSpPr>
        <p:cNvPr id="1" name=""/>
        <p:cNvGrpSpPr/>
        <p:nvPr/>
      </p:nvGrpSpPr>
      <p:grpSpPr>
        <a:xfrm>
          <a:off x="0" y="0"/>
          <a:ext cx="0" cy="0"/>
          <a:chOff x="0" y="0"/>
          <a:chExt cx="0" cy="0"/>
        </a:xfrm>
      </p:grpSpPr>
      <p:sp>
        <p:nvSpPr>
          <p:cNvPr id="2" name="日期占位符 1">
            <a:extLst>
              <a:ext uri="{FF2B5EF4-FFF2-40B4-BE49-F238E27FC236}">
                <a16:creationId xmlns:a16="http://schemas.microsoft.com/office/drawing/2014/main" id="{CA5A23CF-AC72-4B92-A8B7-CA4846F4ECF4}"/>
              </a:ext>
            </a:extLst>
          </p:cNvPr>
          <p:cNvSpPr>
            <a:spLocks noGrp="1"/>
          </p:cNvSpPr>
          <p:nvPr>
            <p:ph type="dt" sz="half" idx="10"/>
          </p:nvPr>
        </p:nvSpPr>
        <p:spPr/>
        <p:txBody>
          <a:bodyPr/>
          <a:lstStyle>
            <a:lvl1pPr>
              <a:defRPr/>
            </a:lvl1pPr>
            <a:extLst/>
          </a:lstStyle>
          <a:p>
            <a:pPr>
              <a:defRPr/>
            </a:pPr>
            <a:fld id="{EB67229F-5967-44B2-9568-B8265CCA91F3}" type="datetime1">
              <a:rPr lang="zh-CN" altLang="en-US"/>
              <a:pPr>
                <a:defRPr/>
              </a:pPr>
              <a:t>2018/12/29</a:t>
            </a:fld>
            <a:endParaRPr lang="zh-CN" altLang="en-US"/>
          </a:p>
        </p:txBody>
      </p:sp>
      <p:sp>
        <p:nvSpPr>
          <p:cNvPr id="3" name="页脚占位符 2">
            <a:extLst>
              <a:ext uri="{FF2B5EF4-FFF2-40B4-BE49-F238E27FC236}">
                <a16:creationId xmlns:a16="http://schemas.microsoft.com/office/drawing/2014/main" id="{2A859804-6A56-48F9-83CC-5BE5EE4553BF}"/>
              </a:ext>
            </a:extLst>
          </p:cNvPr>
          <p:cNvSpPr>
            <a:spLocks noGrp="1"/>
          </p:cNvSpPr>
          <p:nvPr>
            <p:ph type="ftr" sz="quarter" idx="11"/>
          </p:nvPr>
        </p:nvSpPr>
        <p:spPr/>
        <p:txBody>
          <a:bodyPr/>
          <a:lstStyle>
            <a:lvl1pPr>
              <a:defRPr/>
            </a:lvl1pPr>
            <a:extLst/>
          </a:lstStyle>
          <a:p>
            <a:pPr>
              <a:defRPr/>
            </a:pPr>
            <a:endParaRPr lang="zh-CN" altLang="en-US"/>
          </a:p>
        </p:txBody>
      </p:sp>
      <p:sp>
        <p:nvSpPr>
          <p:cNvPr id="4" name="灯片编号占位符 3">
            <a:extLst>
              <a:ext uri="{FF2B5EF4-FFF2-40B4-BE49-F238E27FC236}">
                <a16:creationId xmlns:a16="http://schemas.microsoft.com/office/drawing/2014/main" id="{3C669BC1-1922-4F33-B0E3-0D7169B82C34}"/>
              </a:ext>
            </a:extLst>
          </p:cNvPr>
          <p:cNvSpPr>
            <a:spLocks noGrp="1"/>
          </p:cNvSpPr>
          <p:nvPr>
            <p:ph type="sldNum" sz="quarter" idx="12"/>
          </p:nvPr>
        </p:nvSpPr>
        <p:spPr/>
        <p:txBody>
          <a:bodyPr/>
          <a:lstStyle>
            <a:lvl1pPr>
              <a:defRPr/>
            </a:lvl1pPr>
          </a:lstStyle>
          <a:p>
            <a:fld id="{406465AC-F295-4164-A9E9-863922ABE65F}" type="slidenum">
              <a:rPr lang="zh-CN" altLang="en-US"/>
              <a:pPr/>
              <a:t>‹#›</a:t>
            </a:fld>
            <a:endParaRPr lang="zh-CN" altLang="en-US"/>
          </a:p>
        </p:txBody>
      </p:sp>
    </p:spTree>
    <p:extLst>
      <p:ext uri="{BB962C8B-B14F-4D97-AF65-F5344CB8AC3E}">
        <p14:creationId xmlns:p14="http://schemas.microsoft.com/office/powerpoint/2010/main" val="211459645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85800" y="273050"/>
            <a:ext cx="8229600" cy="1162050"/>
          </a:xfrm>
        </p:spPr>
        <p:txBody>
          <a:bodyPr anchor="ctr"/>
          <a:lstStyle>
            <a:lvl1pPr algn="l">
              <a:buNone/>
              <a:defRPr sz="3600" b="0"/>
            </a:lvl1pPr>
            <a:extLst/>
          </a:lstStyle>
          <a:p>
            <a:r>
              <a:rPr lang="zh-CN" altLang="en-US"/>
              <a:t>单击此处编辑母版标题样式</a:t>
            </a:r>
            <a:endParaRPr lang="en-US"/>
          </a:p>
        </p:txBody>
      </p:sp>
      <p:sp>
        <p:nvSpPr>
          <p:cNvPr id="3" name="文本占位符 2"/>
          <p:cNvSpPr>
            <a:spLocks noGrp="1"/>
          </p:cNvSpPr>
          <p:nvPr>
            <p:ph type="body" idx="2"/>
          </p:nvPr>
        </p:nvSpPr>
        <p:spPr>
          <a:xfrm>
            <a:off x="685800" y="1435100"/>
            <a:ext cx="2514600" cy="4572000"/>
          </a:xfrm>
        </p:spPr>
        <p:txBody>
          <a:bodyPr/>
          <a:lstStyle>
            <a:lvl1pPr marL="54864" indent="0">
              <a:buNone/>
              <a:defRPr sz="1800"/>
            </a:lvl1pPr>
            <a:lvl2pPr>
              <a:buNone/>
              <a:defRPr sz="1200"/>
            </a:lvl2pPr>
            <a:lvl3pPr>
              <a:buNone/>
              <a:defRPr sz="1000"/>
            </a:lvl3pPr>
            <a:lvl4pPr>
              <a:buNone/>
              <a:defRPr sz="900"/>
            </a:lvl4pPr>
            <a:lvl5pPr>
              <a:buNone/>
              <a:defRPr sz="900"/>
            </a:lvl5pPr>
            <a:extLst/>
          </a:lstStyle>
          <a:p>
            <a:pPr lvl="0"/>
            <a:r>
              <a:rPr lang="zh-CN" altLang="en-US"/>
              <a:t>单击此处编辑母版文本样式</a:t>
            </a:r>
          </a:p>
        </p:txBody>
      </p:sp>
      <p:sp>
        <p:nvSpPr>
          <p:cNvPr id="4" name="内容占位符 3"/>
          <p:cNvSpPr>
            <a:spLocks noGrp="1"/>
          </p:cNvSpPr>
          <p:nvPr>
            <p:ph sz="half" idx="1"/>
          </p:nvPr>
        </p:nvSpPr>
        <p:spPr>
          <a:xfrm>
            <a:off x="3429000" y="1435100"/>
            <a:ext cx="5486400" cy="4572000"/>
          </a:xfrm>
        </p:spPr>
        <p:txBody>
          <a:bodyPr/>
          <a:lstStyle>
            <a:lvl1pPr>
              <a:defRPr sz="3200"/>
            </a:lvl1pPr>
            <a:lvl2pPr>
              <a:defRPr sz="2800"/>
            </a:lvl2pPr>
            <a:lvl3pPr>
              <a:defRPr sz="2400"/>
            </a:lvl3pPr>
            <a:lvl4pPr>
              <a:defRPr sz="2000"/>
            </a:lvl4pPr>
            <a:lvl5pPr>
              <a:defRPr sz="2000"/>
            </a:lvl5pPr>
            <a:extLs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a:p>
        </p:txBody>
      </p:sp>
      <p:sp>
        <p:nvSpPr>
          <p:cNvPr id="5" name="日期占位符 13">
            <a:extLst>
              <a:ext uri="{FF2B5EF4-FFF2-40B4-BE49-F238E27FC236}">
                <a16:creationId xmlns:a16="http://schemas.microsoft.com/office/drawing/2014/main" id="{75DAD824-1DF5-4238-8FFF-BC31AE18FF88}"/>
              </a:ext>
            </a:extLst>
          </p:cNvPr>
          <p:cNvSpPr>
            <a:spLocks noGrp="1"/>
          </p:cNvSpPr>
          <p:nvPr>
            <p:ph type="dt" sz="half" idx="10"/>
          </p:nvPr>
        </p:nvSpPr>
        <p:spPr/>
        <p:txBody>
          <a:bodyPr/>
          <a:lstStyle>
            <a:lvl1pPr>
              <a:defRPr/>
            </a:lvl1pPr>
          </a:lstStyle>
          <a:p>
            <a:pPr>
              <a:defRPr/>
            </a:pPr>
            <a:fld id="{3D3ABF05-8C32-4D6D-84F0-142DB1D0B0A6}" type="datetimeFigureOut">
              <a:rPr lang="zh-CN" altLang="en-US"/>
              <a:pPr>
                <a:defRPr/>
              </a:pPr>
              <a:t>2018/12/29</a:t>
            </a:fld>
            <a:endParaRPr lang="zh-CN" altLang="en-US"/>
          </a:p>
        </p:txBody>
      </p:sp>
      <p:sp>
        <p:nvSpPr>
          <p:cNvPr id="6" name="页脚占位符 2">
            <a:extLst>
              <a:ext uri="{FF2B5EF4-FFF2-40B4-BE49-F238E27FC236}">
                <a16:creationId xmlns:a16="http://schemas.microsoft.com/office/drawing/2014/main" id="{BF5499A7-22E2-4AA5-BC6D-BC04E86DD5B5}"/>
              </a:ext>
            </a:extLst>
          </p:cNvPr>
          <p:cNvSpPr>
            <a:spLocks noGrp="1"/>
          </p:cNvSpPr>
          <p:nvPr>
            <p:ph type="ftr" sz="quarter" idx="11"/>
          </p:nvPr>
        </p:nvSpPr>
        <p:spPr/>
        <p:txBody>
          <a:bodyPr/>
          <a:lstStyle>
            <a:lvl1pPr>
              <a:defRPr/>
            </a:lvl1pPr>
          </a:lstStyle>
          <a:p>
            <a:pPr>
              <a:defRPr/>
            </a:pPr>
            <a:endParaRPr lang="zh-CN" altLang="en-US"/>
          </a:p>
        </p:txBody>
      </p:sp>
      <p:sp>
        <p:nvSpPr>
          <p:cNvPr id="7" name="灯片编号占位符 22">
            <a:extLst>
              <a:ext uri="{FF2B5EF4-FFF2-40B4-BE49-F238E27FC236}">
                <a16:creationId xmlns:a16="http://schemas.microsoft.com/office/drawing/2014/main" id="{CE62E9C7-3896-436D-9AE0-69917AF9DB4F}"/>
              </a:ext>
            </a:extLst>
          </p:cNvPr>
          <p:cNvSpPr>
            <a:spLocks noGrp="1"/>
          </p:cNvSpPr>
          <p:nvPr>
            <p:ph type="sldNum" sz="quarter" idx="12"/>
          </p:nvPr>
        </p:nvSpPr>
        <p:spPr/>
        <p:txBody>
          <a:bodyPr/>
          <a:lstStyle>
            <a:lvl1pPr>
              <a:defRPr/>
            </a:lvl1pPr>
          </a:lstStyle>
          <a:p>
            <a:fld id="{8C275E23-1421-4569-8208-DE94F09A4629}" type="slidenum">
              <a:rPr lang="zh-CN" altLang="en-US"/>
              <a:pPr/>
              <a:t>‹#›</a:t>
            </a:fld>
            <a:endParaRPr lang="zh-CN" altLang="en-US"/>
          </a:p>
        </p:txBody>
      </p:sp>
    </p:spTree>
    <p:extLst>
      <p:ext uri="{BB962C8B-B14F-4D97-AF65-F5344CB8AC3E}">
        <p14:creationId xmlns:p14="http://schemas.microsoft.com/office/powerpoint/2010/main" val="294801217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5" name="矩形 17">
            <a:extLst>
              <a:ext uri="{FF2B5EF4-FFF2-40B4-BE49-F238E27FC236}">
                <a16:creationId xmlns:a16="http://schemas.microsoft.com/office/drawing/2014/main" id="{F2E787FB-E7F9-422D-B2DA-1105CFEA99BF}"/>
              </a:ext>
            </a:extLst>
          </p:cNvPr>
          <p:cNvSpPr/>
          <p:nvPr/>
        </p:nvSpPr>
        <p:spPr>
          <a:xfrm>
            <a:off x="368300" y="0"/>
            <a:ext cx="8777288" cy="1878013"/>
          </a:xfrm>
          <a:prstGeom prst="rect">
            <a:avLst/>
          </a:prstGeom>
          <a:solidFill>
            <a:srgbClr val="000000">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cxnSp>
        <p:nvCxnSpPr>
          <p:cNvPr id="6" name="直接连接符 18">
            <a:extLst>
              <a:ext uri="{FF2B5EF4-FFF2-40B4-BE49-F238E27FC236}">
                <a16:creationId xmlns:a16="http://schemas.microsoft.com/office/drawing/2014/main" id="{34B51D58-06D0-4CB6-A36D-9E88B7BB3218}"/>
              </a:ext>
            </a:extLst>
          </p:cNvPr>
          <p:cNvCxnSpPr/>
          <p:nvPr/>
        </p:nvCxnSpPr>
        <p:spPr>
          <a:xfrm flipV="1">
            <a:off x="363538" y="1884363"/>
            <a:ext cx="8782050" cy="0"/>
          </a:xfrm>
          <a:prstGeom prst="line">
            <a:avLst/>
          </a:prstGeom>
          <a:noFill/>
          <a:ln w="19050" cap="flat" cmpd="sng" algn="ctr">
            <a:solidFill>
              <a:srgbClr val="FFFFFF">
                <a:alpha val="100000"/>
              </a:srgbClr>
            </a:solidFill>
            <a:prstDash val="solid"/>
            <a:miter lim="800000"/>
          </a:ln>
          <a:effectLst/>
        </p:spPr>
        <p:style>
          <a:lnRef idx="2">
            <a:schemeClr val="accent1"/>
          </a:lnRef>
          <a:fillRef idx="0">
            <a:schemeClr val="accent1"/>
          </a:fillRef>
          <a:effectRef idx="1">
            <a:schemeClr val="accent1"/>
          </a:effectRef>
          <a:fontRef idx="minor">
            <a:schemeClr val="tx1"/>
          </a:fontRef>
        </p:style>
      </p:cxnSp>
      <p:grpSp>
        <p:nvGrpSpPr>
          <p:cNvPr id="7" name="组合 19">
            <a:extLst>
              <a:ext uri="{FF2B5EF4-FFF2-40B4-BE49-F238E27FC236}">
                <a16:creationId xmlns:a16="http://schemas.microsoft.com/office/drawing/2014/main" id="{AD05BF6B-2F55-48B8-96DA-784342BEC2CD}"/>
              </a:ext>
            </a:extLst>
          </p:cNvPr>
          <p:cNvGrpSpPr>
            <a:grpSpLocks/>
          </p:cNvGrpSpPr>
          <p:nvPr/>
        </p:nvGrpSpPr>
        <p:grpSpPr bwMode="auto">
          <a:xfrm rot="5400000">
            <a:off x="8515351" y="1219200"/>
            <a:ext cx="131762" cy="128587"/>
            <a:chOff x="6668087" y="1297746"/>
            <a:chExt cx="161840" cy="156602"/>
          </a:xfrm>
        </p:grpSpPr>
        <p:cxnSp>
          <p:nvCxnSpPr>
            <p:cNvPr id="8" name="直接连接符 20">
              <a:extLst>
                <a:ext uri="{FF2B5EF4-FFF2-40B4-BE49-F238E27FC236}">
                  <a16:creationId xmlns:a16="http://schemas.microsoft.com/office/drawing/2014/main" id="{DE48A2D3-D7AE-43F1-9DC4-E1302AFA7FB2}"/>
                </a:ext>
              </a:extLst>
            </p:cNvPr>
            <p:cNvCxnSpPr/>
            <p:nvPr/>
          </p:nvCxnSpPr>
          <p:spPr>
            <a:xfrm rot="16200000">
              <a:off x="6663593" y="1296441"/>
              <a:ext cx="88935" cy="79945"/>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9" name="直接连接符 23">
              <a:extLst>
                <a:ext uri="{FF2B5EF4-FFF2-40B4-BE49-F238E27FC236}">
                  <a16:creationId xmlns:a16="http://schemas.microsoft.com/office/drawing/2014/main" id="{D0EE8B10-0DD8-448E-B4BE-A6FA802F4A3C}"/>
                </a:ext>
              </a:extLst>
            </p:cNvPr>
            <p:cNvCxnSpPr/>
            <p:nvPr/>
          </p:nvCxnSpPr>
          <p:spPr>
            <a:xfrm rot="16200000" flipV="1">
              <a:off x="6685198" y="1391515"/>
              <a:ext cx="125668" cy="0"/>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0" name="直接连接符 24">
              <a:extLst>
                <a:ext uri="{FF2B5EF4-FFF2-40B4-BE49-F238E27FC236}">
                  <a16:creationId xmlns:a16="http://schemas.microsoft.com/office/drawing/2014/main" id="{3B5E1989-13EF-42A7-97D3-2835CBEEB752}"/>
                </a:ext>
              </a:extLst>
            </p:cNvPr>
            <p:cNvCxnSpPr/>
            <p:nvPr/>
          </p:nvCxnSpPr>
          <p:spPr>
            <a:xfrm rot="5400000" flipH="1">
              <a:off x="6744513" y="1295466"/>
              <a:ext cx="88935" cy="81895"/>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grpSp>
        <p:nvGrpSpPr>
          <p:cNvPr id="11" name="组合 25">
            <a:extLst>
              <a:ext uri="{FF2B5EF4-FFF2-40B4-BE49-F238E27FC236}">
                <a16:creationId xmlns:a16="http://schemas.microsoft.com/office/drawing/2014/main" id="{961C9BC8-FBE8-4230-8A19-FF5E5FEB9D8B}"/>
              </a:ext>
            </a:extLst>
          </p:cNvPr>
          <p:cNvGrpSpPr>
            <a:grpSpLocks/>
          </p:cNvGrpSpPr>
          <p:nvPr/>
        </p:nvGrpSpPr>
        <p:grpSpPr bwMode="auto">
          <a:xfrm rot="5400000">
            <a:off x="8667751" y="1371600"/>
            <a:ext cx="131762" cy="128587"/>
            <a:chOff x="6668087" y="1297746"/>
            <a:chExt cx="161840" cy="156602"/>
          </a:xfrm>
        </p:grpSpPr>
        <p:cxnSp>
          <p:nvCxnSpPr>
            <p:cNvPr id="12" name="直接连接符 26">
              <a:extLst>
                <a:ext uri="{FF2B5EF4-FFF2-40B4-BE49-F238E27FC236}">
                  <a16:creationId xmlns:a16="http://schemas.microsoft.com/office/drawing/2014/main" id="{CC0DEFBC-9979-444B-8A37-57F1325D33D6}"/>
                </a:ext>
              </a:extLst>
            </p:cNvPr>
            <p:cNvCxnSpPr/>
            <p:nvPr/>
          </p:nvCxnSpPr>
          <p:spPr>
            <a:xfrm rot="16200000">
              <a:off x="6663593" y="1296441"/>
              <a:ext cx="88935" cy="79945"/>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3" name="直接连接符 27">
              <a:extLst>
                <a:ext uri="{FF2B5EF4-FFF2-40B4-BE49-F238E27FC236}">
                  <a16:creationId xmlns:a16="http://schemas.microsoft.com/office/drawing/2014/main" id="{DE4D1E0C-1D93-4B88-95D2-99AB0DBEC786}"/>
                </a:ext>
              </a:extLst>
            </p:cNvPr>
            <p:cNvCxnSpPr/>
            <p:nvPr/>
          </p:nvCxnSpPr>
          <p:spPr>
            <a:xfrm rot="16200000" flipV="1">
              <a:off x="6685198" y="1391515"/>
              <a:ext cx="125668" cy="0"/>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4" name="直接连接符 28">
              <a:extLst>
                <a:ext uri="{FF2B5EF4-FFF2-40B4-BE49-F238E27FC236}">
                  <a16:creationId xmlns:a16="http://schemas.microsoft.com/office/drawing/2014/main" id="{19868797-2390-4EBC-82DB-B05D6B6AE47D}"/>
                </a:ext>
              </a:extLst>
            </p:cNvPr>
            <p:cNvCxnSpPr/>
            <p:nvPr/>
          </p:nvCxnSpPr>
          <p:spPr>
            <a:xfrm rot="5400000" flipH="1">
              <a:off x="6744513" y="1295466"/>
              <a:ext cx="88935" cy="81895"/>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grpSp>
        <p:nvGrpSpPr>
          <p:cNvPr id="15" name="组合 29">
            <a:extLst>
              <a:ext uri="{FF2B5EF4-FFF2-40B4-BE49-F238E27FC236}">
                <a16:creationId xmlns:a16="http://schemas.microsoft.com/office/drawing/2014/main" id="{7AED2296-938C-4662-A0FD-09F69FE3F625}"/>
              </a:ext>
            </a:extLst>
          </p:cNvPr>
          <p:cNvGrpSpPr>
            <a:grpSpLocks/>
          </p:cNvGrpSpPr>
          <p:nvPr/>
        </p:nvGrpSpPr>
        <p:grpSpPr bwMode="auto">
          <a:xfrm rot="5400000">
            <a:off x="8320087" y="1474788"/>
            <a:ext cx="131763" cy="128588"/>
            <a:chOff x="6668087" y="1297746"/>
            <a:chExt cx="161840" cy="156602"/>
          </a:xfrm>
        </p:grpSpPr>
        <p:cxnSp>
          <p:nvCxnSpPr>
            <p:cNvPr id="16" name="直接连接符 30">
              <a:extLst>
                <a:ext uri="{FF2B5EF4-FFF2-40B4-BE49-F238E27FC236}">
                  <a16:creationId xmlns:a16="http://schemas.microsoft.com/office/drawing/2014/main" id="{85038F30-A68F-42EE-A3BC-F8E314EA5327}"/>
                </a:ext>
              </a:extLst>
            </p:cNvPr>
            <p:cNvCxnSpPr/>
            <p:nvPr/>
          </p:nvCxnSpPr>
          <p:spPr>
            <a:xfrm rot="16200000">
              <a:off x="6663592" y="1296440"/>
              <a:ext cx="88934" cy="79945"/>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7" name="直接连接符 31">
              <a:extLst>
                <a:ext uri="{FF2B5EF4-FFF2-40B4-BE49-F238E27FC236}">
                  <a16:creationId xmlns:a16="http://schemas.microsoft.com/office/drawing/2014/main" id="{1D3537F7-00BF-4CF8-A12A-FDFBE34F5872}"/>
                </a:ext>
              </a:extLst>
            </p:cNvPr>
            <p:cNvCxnSpPr/>
            <p:nvPr/>
          </p:nvCxnSpPr>
          <p:spPr>
            <a:xfrm rot="16200000" flipV="1">
              <a:off x="6685198" y="1391513"/>
              <a:ext cx="125668" cy="0"/>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8" name="直接连接符 32">
              <a:extLst>
                <a:ext uri="{FF2B5EF4-FFF2-40B4-BE49-F238E27FC236}">
                  <a16:creationId xmlns:a16="http://schemas.microsoft.com/office/drawing/2014/main" id="{FEDAA20E-5621-4D2F-B282-3EA5610E5D50}"/>
                </a:ext>
              </a:extLst>
            </p:cNvPr>
            <p:cNvCxnSpPr/>
            <p:nvPr/>
          </p:nvCxnSpPr>
          <p:spPr>
            <a:xfrm rot="5400000" flipH="1">
              <a:off x="6744512" y="1295466"/>
              <a:ext cx="88934" cy="81895"/>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2" name="标题 1"/>
          <p:cNvSpPr>
            <a:spLocks noGrp="1"/>
          </p:cNvSpPr>
          <p:nvPr>
            <p:ph type="title"/>
          </p:nvPr>
        </p:nvSpPr>
        <p:spPr bwMode="grayWhite">
          <a:xfrm>
            <a:off x="914400" y="441251"/>
            <a:ext cx="6858000" cy="701749"/>
          </a:xfrm>
        </p:spPr>
        <p:txBody>
          <a:bodyPr anchor="b"/>
          <a:lstStyle>
            <a:lvl1pPr algn="l">
              <a:buNone/>
              <a:defRPr sz="2100" b="0"/>
            </a:lvl1pPr>
            <a:extLst/>
          </a:lstStyle>
          <a:p>
            <a:r>
              <a:rPr lang="zh-CN" altLang="en-US"/>
              <a:t>单击此处编辑母版标题样式</a:t>
            </a:r>
            <a:endParaRPr lang="en-US"/>
          </a:p>
        </p:txBody>
      </p:sp>
      <p:sp>
        <p:nvSpPr>
          <p:cNvPr id="3" name="图片占位符 2"/>
          <p:cNvSpPr>
            <a:spLocks noGrp="1"/>
          </p:cNvSpPr>
          <p:nvPr>
            <p:ph type="pic" idx="1"/>
          </p:nvPr>
        </p:nvSpPr>
        <p:spPr>
          <a:xfrm>
            <a:off x="368032" y="1893781"/>
            <a:ext cx="8778240" cy="4960144"/>
          </a:xfrm>
          <a:solidFill>
            <a:schemeClr val="bg2"/>
          </a:solidFill>
        </p:spPr>
        <p:txBody>
          <a:bodyPr>
            <a:normAutofit/>
          </a:bodyPr>
          <a:lstStyle>
            <a:lvl1pPr marL="0" indent="0">
              <a:buNone/>
              <a:defRPr sz="3200"/>
            </a:lvl1pPr>
            <a:extLst/>
          </a:lstStyle>
          <a:p>
            <a:pPr lvl="0"/>
            <a:r>
              <a:rPr lang="zh-CN" altLang="en-US" noProof="0"/>
              <a:t>单击图标添加图片</a:t>
            </a:r>
            <a:endParaRPr lang="en-US" noProof="0"/>
          </a:p>
        </p:txBody>
      </p:sp>
      <p:sp>
        <p:nvSpPr>
          <p:cNvPr id="4" name="文本占位符 3"/>
          <p:cNvSpPr>
            <a:spLocks noGrp="1"/>
          </p:cNvSpPr>
          <p:nvPr>
            <p:ph type="body" sz="half" idx="2"/>
          </p:nvPr>
        </p:nvSpPr>
        <p:spPr bwMode="grayWhite">
          <a:xfrm>
            <a:off x="914400" y="1150144"/>
            <a:ext cx="6858000" cy="685800"/>
          </a:xfrm>
        </p:spPr>
        <p:txBody>
          <a:bodyPr/>
          <a:lstStyle>
            <a:lvl1pPr marL="27432" indent="0">
              <a:spcBef>
                <a:spcPts val="0"/>
              </a:spcBef>
              <a:buNone/>
              <a:defRPr sz="1400">
                <a:solidFill>
                  <a:srgbClr val="FFFFFF"/>
                </a:solidFill>
              </a:defRPr>
            </a:lvl1pPr>
            <a:lvl2pPr>
              <a:defRPr sz="1200"/>
            </a:lvl2pPr>
            <a:lvl3pPr>
              <a:defRPr sz="1000"/>
            </a:lvl3pPr>
            <a:lvl4pPr>
              <a:defRPr sz="900"/>
            </a:lvl4pPr>
            <a:lvl5pPr>
              <a:defRPr sz="900"/>
            </a:lvl5pPr>
            <a:extLst/>
          </a:lstStyle>
          <a:p>
            <a:pPr lvl="0"/>
            <a:r>
              <a:rPr lang="zh-CN" altLang="en-US"/>
              <a:t>单击此处编辑母版文本样式</a:t>
            </a:r>
          </a:p>
        </p:txBody>
      </p:sp>
      <p:sp>
        <p:nvSpPr>
          <p:cNvPr id="19" name="日期占位符 4">
            <a:extLst>
              <a:ext uri="{FF2B5EF4-FFF2-40B4-BE49-F238E27FC236}">
                <a16:creationId xmlns:a16="http://schemas.microsoft.com/office/drawing/2014/main" id="{9032D169-862F-4333-87AA-8D3B03ACDFC8}"/>
              </a:ext>
            </a:extLst>
          </p:cNvPr>
          <p:cNvSpPr>
            <a:spLocks noGrp="1"/>
          </p:cNvSpPr>
          <p:nvPr>
            <p:ph type="dt" sz="half" idx="10"/>
          </p:nvPr>
        </p:nvSpPr>
        <p:spPr>
          <a:xfrm>
            <a:off x="6477000" y="55563"/>
            <a:ext cx="2133600" cy="365125"/>
          </a:xfrm>
        </p:spPr>
        <p:txBody>
          <a:bodyPr/>
          <a:lstStyle>
            <a:lvl1pPr>
              <a:defRPr/>
            </a:lvl1pPr>
            <a:extLst/>
          </a:lstStyle>
          <a:p>
            <a:pPr>
              <a:defRPr/>
            </a:pPr>
            <a:fld id="{EB67229F-5967-44B2-9568-B8265CCA91F3}" type="datetime1">
              <a:rPr lang="zh-CN" altLang="en-US"/>
              <a:pPr>
                <a:defRPr/>
              </a:pPr>
              <a:t>2018/12/29</a:t>
            </a:fld>
            <a:endParaRPr lang="zh-CN" altLang="en-US"/>
          </a:p>
        </p:txBody>
      </p:sp>
      <p:sp>
        <p:nvSpPr>
          <p:cNvPr id="20" name="页脚占位符 5">
            <a:extLst>
              <a:ext uri="{FF2B5EF4-FFF2-40B4-BE49-F238E27FC236}">
                <a16:creationId xmlns:a16="http://schemas.microsoft.com/office/drawing/2014/main" id="{CA096038-BBE2-423E-961C-78D694C415AC}"/>
              </a:ext>
            </a:extLst>
          </p:cNvPr>
          <p:cNvSpPr>
            <a:spLocks noGrp="1"/>
          </p:cNvSpPr>
          <p:nvPr>
            <p:ph type="ftr" sz="quarter" idx="11"/>
          </p:nvPr>
        </p:nvSpPr>
        <p:spPr>
          <a:xfrm>
            <a:off x="914400" y="55563"/>
            <a:ext cx="5562600" cy="365125"/>
          </a:xfrm>
        </p:spPr>
        <p:txBody>
          <a:bodyPr/>
          <a:lstStyle>
            <a:lvl1pPr>
              <a:defRPr/>
            </a:lvl1pPr>
            <a:extLst/>
          </a:lstStyle>
          <a:p>
            <a:pPr>
              <a:defRPr/>
            </a:pPr>
            <a:endParaRPr lang="zh-CN" altLang="en-US"/>
          </a:p>
        </p:txBody>
      </p:sp>
      <p:sp>
        <p:nvSpPr>
          <p:cNvPr id="21" name="灯片编号占位符 6">
            <a:extLst>
              <a:ext uri="{FF2B5EF4-FFF2-40B4-BE49-F238E27FC236}">
                <a16:creationId xmlns:a16="http://schemas.microsoft.com/office/drawing/2014/main" id="{6805BF8B-F241-4256-96C4-8D6C7B5995EF}"/>
              </a:ext>
            </a:extLst>
          </p:cNvPr>
          <p:cNvSpPr>
            <a:spLocks noGrp="1"/>
          </p:cNvSpPr>
          <p:nvPr>
            <p:ph type="sldNum" sz="quarter" idx="12"/>
          </p:nvPr>
        </p:nvSpPr>
        <p:spPr>
          <a:xfrm>
            <a:off x="8610600" y="55563"/>
            <a:ext cx="457200" cy="365125"/>
          </a:xfrm>
        </p:spPr>
        <p:txBody>
          <a:bodyPr/>
          <a:lstStyle>
            <a:lvl1pPr>
              <a:defRPr/>
            </a:lvl1pPr>
          </a:lstStyle>
          <a:p>
            <a:fld id="{0AED10C9-C6BA-4E76-839F-3EF0A91351D5}" type="slidenum">
              <a:rPr lang="zh-CN" altLang="en-US"/>
              <a:pPr/>
              <a:t>‹#›</a:t>
            </a:fld>
            <a:endParaRPr lang="zh-CN" altLang="en-US"/>
          </a:p>
        </p:txBody>
      </p:sp>
    </p:spTree>
    <p:extLst>
      <p:ext uri="{BB962C8B-B14F-4D97-AF65-F5344CB8AC3E}">
        <p14:creationId xmlns:p14="http://schemas.microsoft.com/office/powerpoint/2010/main" val="91306928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 /><Relationship Id="rId3" Type="http://schemas.openxmlformats.org/officeDocument/2006/relationships/slideLayout" Target="../slideLayouts/slideLayout3.xml" /><Relationship Id="rId7" Type="http://schemas.openxmlformats.org/officeDocument/2006/relationships/slideLayout" Target="../slideLayouts/slideLayout7.xml" /><Relationship Id="rId12" Type="http://schemas.openxmlformats.org/officeDocument/2006/relationships/theme" Target="../theme/theme1.xml" /><Relationship Id="rId2" Type="http://schemas.openxmlformats.org/officeDocument/2006/relationships/slideLayout" Target="../slideLayouts/slideLayout2.xml" /><Relationship Id="rId1" Type="http://schemas.openxmlformats.org/officeDocument/2006/relationships/slideLayout" Target="../slideLayouts/slideLayout1.xml" /><Relationship Id="rId6" Type="http://schemas.openxmlformats.org/officeDocument/2006/relationships/slideLayout" Target="../slideLayouts/slideLayout6.xml" /><Relationship Id="rId11" Type="http://schemas.openxmlformats.org/officeDocument/2006/relationships/slideLayout" Target="../slideLayouts/slideLayout11.xml" /><Relationship Id="rId5" Type="http://schemas.openxmlformats.org/officeDocument/2006/relationships/slideLayout" Target="../slideLayouts/slideLayout5.xml" /><Relationship Id="rId10" Type="http://schemas.openxmlformats.org/officeDocument/2006/relationships/slideLayout" Target="../slideLayouts/slideLayout10.xml" /><Relationship Id="rId4" Type="http://schemas.openxmlformats.org/officeDocument/2006/relationships/slideLayout" Target="../slideLayouts/slideLayout4.xml" /><Relationship Id="rId9" Type="http://schemas.openxmlformats.org/officeDocument/2006/relationships/slideLayout" Target="../slideLayouts/slideLayout9.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矩形 6">
            <a:extLst>
              <a:ext uri="{FF2B5EF4-FFF2-40B4-BE49-F238E27FC236}">
                <a16:creationId xmlns:a16="http://schemas.microsoft.com/office/drawing/2014/main" id="{EFD838F5-9DEE-4028-B501-4D705B1E1B63}"/>
              </a:ext>
            </a:extLst>
          </p:cNvPr>
          <p:cNvSpPr/>
          <p:nvPr/>
        </p:nvSpPr>
        <p:spPr>
          <a:xfrm>
            <a:off x="0" y="0"/>
            <a:ext cx="365125" cy="6854825"/>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 name="矩形 7">
            <a:extLst>
              <a:ext uri="{FF2B5EF4-FFF2-40B4-BE49-F238E27FC236}">
                <a16:creationId xmlns:a16="http://schemas.microsoft.com/office/drawing/2014/main" id="{59B8EF31-0333-4576-B479-0B3F57FB5ED8}"/>
              </a:ext>
            </a:extLst>
          </p:cNvPr>
          <p:cNvSpPr/>
          <p:nvPr/>
        </p:nvSpPr>
        <p:spPr>
          <a:xfrm>
            <a:off x="255588" y="5046663"/>
            <a:ext cx="73025" cy="1692275"/>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9" name="矩形 8">
            <a:extLst>
              <a:ext uri="{FF2B5EF4-FFF2-40B4-BE49-F238E27FC236}">
                <a16:creationId xmlns:a16="http://schemas.microsoft.com/office/drawing/2014/main" id="{A837F42A-F01F-41E2-BEFB-D2E28B6FF781}"/>
              </a:ext>
            </a:extLst>
          </p:cNvPr>
          <p:cNvSpPr/>
          <p:nvPr/>
        </p:nvSpPr>
        <p:spPr>
          <a:xfrm>
            <a:off x="255588" y="4797425"/>
            <a:ext cx="73025"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0" name="矩形 9">
            <a:extLst>
              <a:ext uri="{FF2B5EF4-FFF2-40B4-BE49-F238E27FC236}">
                <a16:creationId xmlns:a16="http://schemas.microsoft.com/office/drawing/2014/main" id="{AEFDFF7D-8630-493F-9386-E60F27D33DAE}"/>
              </a:ext>
            </a:extLst>
          </p:cNvPr>
          <p:cNvSpPr/>
          <p:nvPr/>
        </p:nvSpPr>
        <p:spPr>
          <a:xfrm>
            <a:off x="255588" y="4637088"/>
            <a:ext cx="73025" cy="138112"/>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1" name="矩形 10">
            <a:extLst>
              <a:ext uri="{FF2B5EF4-FFF2-40B4-BE49-F238E27FC236}">
                <a16:creationId xmlns:a16="http://schemas.microsoft.com/office/drawing/2014/main" id="{B8FF0C38-E199-4EF6-A7F8-1A827EBD66D4}"/>
              </a:ext>
            </a:extLst>
          </p:cNvPr>
          <p:cNvSpPr/>
          <p:nvPr/>
        </p:nvSpPr>
        <p:spPr>
          <a:xfrm>
            <a:off x="255588" y="4541838"/>
            <a:ext cx="73025" cy="7461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2" name="矩形 11">
            <a:extLst>
              <a:ext uri="{FF2B5EF4-FFF2-40B4-BE49-F238E27FC236}">
                <a16:creationId xmlns:a16="http://schemas.microsoft.com/office/drawing/2014/main" id="{3330BBB4-FC9B-4E72-BC4E-91ABFA5B36EC}"/>
              </a:ext>
            </a:extLst>
          </p:cNvPr>
          <p:cNvSpPr/>
          <p:nvPr/>
        </p:nvSpPr>
        <p:spPr>
          <a:xfrm>
            <a:off x="309563" y="681038"/>
            <a:ext cx="46037" cy="365125"/>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5" name="矩形 14">
            <a:extLst>
              <a:ext uri="{FF2B5EF4-FFF2-40B4-BE49-F238E27FC236}">
                <a16:creationId xmlns:a16="http://schemas.microsoft.com/office/drawing/2014/main" id="{15CFD87C-2D19-47FF-B31E-9ADAB8FDB35E}"/>
              </a:ext>
            </a:extLst>
          </p:cNvPr>
          <p:cNvSpPr/>
          <p:nvPr/>
        </p:nvSpPr>
        <p:spPr>
          <a:xfrm>
            <a:off x="268288" y="681038"/>
            <a:ext cx="28575" cy="365125"/>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6" name="矩形 15">
            <a:extLst>
              <a:ext uri="{FF2B5EF4-FFF2-40B4-BE49-F238E27FC236}">
                <a16:creationId xmlns:a16="http://schemas.microsoft.com/office/drawing/2014/main" id="{60F331C1-8C22-4208-927F-6B7D1E4B1378}"/>
              </a:ext>
            </a:extLst>
          </p:cNvPr>
          <p:cNvSpPr/>
          <p:nvPr/>
        </p:nvSpPr>
        <p:spPr>
          <a:xfrm>
            <a:off x="249238" y="681038"/>
            <a:ext cx="9525" cy="365125"/>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7" name="矩形 16">
            <a:extLst>
              <a:ext uri="{FF2B5EF4-FFF2-40B4-BE49-F238E27FC236}">
                <a16:creationId xmlns:a16="http://schemas.microsoft.com/office/drawing/2014/main" id="{7A760F92-C018-477A-BE31-7545EDFFF087}"/>
              </a:ext>
            </a:extLst>
          </p:cNvPr>
          <p:cNvSpPr/>
          <p:nvPr/>
        </p:nvSpPr>
        <p:spPr>
          <a:xfrm>
            <a:off x="222250" y="681038"/>
            <a:ext cx="7938" cy="365125"/>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22" name="标题占位符 21">
            <a:extLst>
              <a:ext uri="{FF2B5EF4-FFF2-40B4-BE49-F238E27FC236}">
                <a16:creationId xmlns:a16="http://schemas.microsoft.com/office/drawing/2014/main" id="{ACFB6EE3-2865-40B6-A38B-3EDF5B8D6245}"/>
              </a:ext>
            </a:extLst>
          </p:cNvPr>
          <p:cNvSpPr>
            <a:spLocks noGrp="1"/>
          </p:cNvSpPr>
          <p:nvPr>
            <p:ph type="title"/>
          </p:nvPr>
        </p:nvSpPr>
        <p:spPr>
          <a:xfrm>
            <a:off x="914400" y="512763"/>
            <a:ext cx="7772400" cy="914400"/>
          </a:xfrm>
          <a:prstGeom prst="rect">
            <a:avLst/>
          </a:prstGeom>
        </p:spPr>
        <p:txBody>
          <a:bodyPr vert="horz" wrap="square" lIns="91440" tIns="45720" rIns="91440" bIns="45720" numCol="1" anchor="t" anchorCtr="0" compatLnSpc="1">
            <a:prstTxWarp prst="textNoShape">
              <a:avLst/>
            </a:prstTxWarp>
            <a:noAutofit/>
          </a:bodyPr>
          <a:lstStyle/>
          <a:p>
            <a:pPr lvl="0"/>
            <a:r>
              <a:rPr lang="zh-CN" altLang="en-US"/>
              <a:t>单击此处编辑母版标题样式</a:t>
            </a:r>
            <a:endParaRPr lang="en-US" altLang="en-US"/>
          </a:p>
        </p:txBody>
      </p:sp>
      <p:sp>
        <p:nvSpPr>
          <p:cNvPr id="1036" name="文本占位符 12">
            <a:extLst>
              <a:ext uri="{FF2B5EF4-FFF2-40B4-BE49-F238E27FC236}">
                <a16:creationId xmlns:a16="http://schemas.microsoft.com/office/drawing/2014/main" id="{3E0A9710-0D3E-48DE-B804-74A1A5E75F24}"/>
              </a:ext>
            </a:extLst>
          </p:cNvPr>
          <p:cNvSpPr>
            <a:spLocks noGrp="1"/>
          </p:cNvSpPr>
          <p:nvPr>
            <p:ph type="body" idx="1"/>
          </p:nvPr>
        </p:nvSpPr>
        <p:spPr bwMode="auto">
          <a:xfrm>
            <a:off x="914400" y="1784350"/>
            <a:ext cx="7772400" cy="457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altLang="en-US"/>
          </a:p>
        </p:txBody>
      </p:sp>
      <p:sp>
        <p:nvSpPr>
          <p:cNvPr id="14" name="日期占位符 13">
            <a:extLst>
              <a:ext uri="{FF2B5EF4-FFF2-40B4-BE49-F238E27FC236}">
                <a16:creationId xmlns:a16="http://schemas.microsoft.com/office/drawing/2014/main" id="{FCCF4B9B-83CF-4D2B-ACD9-B1FFADBCAD98}"/>
              </a:ext>
            </a:extLst>
          </p:cNvPr>
          <p:cNvSpPr>
            <a:spLocks noGrp="1"/>
          </p:cNvSpPr>
          <p:nvPr>
            <p:ph type="dt" sz="half" idx="2"/>
          </p:nvPr>
        </p:nvSpPr>
        <p:spPr>
          <a:xfrm>
            <a:off x="6477000" y="6416675"/>
            <a:ext cx="2133600" cy="365125"/>
          </a:xfrm>
          <a:prstGeom prst="rect">
            <a:avLst/>
          </a:prstGeom>
        </p:spPr>
        <p:txBody>
          <a:bodyPr vert="horz" anchor="b"/>
          <a:lstStyle>
            <a:lvl1pPr algn="l" eaLnBrk="1" fontAlgn="auto" latinLnBrk="0" hangingPunct="1">
              <a:spcBef>
                <a:spcPts val="0"/>
              </a:spcBef>
              <a:spcAft>
                <a:spcPts val="0"/>
              </a:spcAft>
              <a:defRPr kumimoji="0" sz="1100">
                <a:solidFill>
                  <a:schemeClr val="tx2"/>
                </a:solidFill>
                <a:latin typeface="+mn-lt"/>
                <a:ea typeface="+mn-ea"/>
              </a:defRPr>
            </a:lvl1pPr>
            <a:extLst/>
          </a:lstStyle>
          <a:p>
            <a:pPr>
              <a:defRPr/>
            </a:pPr>
            <a:fld id="{202C3FAD-D659-47D8-B2CD-26076153BCF3}" type="datetimeFigureOut">
              <a:rPr lang="zh-CN" altLang="en-US"/>
              <a:pPr>
                <a:defRPr/>
              </a:pPr>
              <a:t>2018/12/29</a:t>
            </a:fld>
            <a:endParaRPr lang="zh-CN" altLang="en-US"/>
          </a:p>
        </p:txBody>
      </p:sp>
      <p:sp>
        <p:nvSpPr>
          <p:cNvPr id="3" name="页脚占位符 2">
            <a:extLst>
              <a:ext uri="{FF2B5EF4-FFF2-40B4-BE49-F238E27FC236}">
                <a16:creationId xmlns:a16="http://schemas.microsoft.com/office/drawing/2014/main" id="{77D4575B-A39E-48D3-A752-F730CA5E2041}"/>
              </a:ext>
            </a:extLst>
          </p:cNvPr>
          <p:cNvSpPr>
            <a:spLocks noGrp="1"/>
          </p:cNvSpPr>
          <p:nvPr>
            <p:ph type="ftr" sz="quarter" idx="3"/>
          </p:nvPr>
        </p:nvSpPr>
        <p:spPr>
          <a:xfrm>
            <a:off x="914400" y="6416675"/>
            <a:ext cx="5562600" cy="365125"/>
          </a:xfrm>
          <a:prstGeom prst="rect">
            <a:avLst/>
          </a:prstGeom>
        </p:spPr>
        <p:txBody>
          <a:bodyPr vert="horz" anchor="b"/>
          <a:lstStyle>
            <a:lvl1pPr algn="r" eaLnBrk="1" fontAlgn="auto" latinLnBrk="0" hangingPunct="1">
              <a:spcBef>
                <a:spcPts val="0"/>
              </a:spcBef>
              <a:spcAft>
                <a:spcPts val="0"/>
              </a:spcAft>
              <a:defRPr kumimoji="0" sz="1100">
                <a:solidFill>
                  <a:schemeClr val="tx2"/>
                </a:solidFill>
                <a:latin typeface="+mn-lt"/>
                <a:ea typeface="+mn-ea"/>
              </a:defRPr>
            </a:lvl1pPr>
            <a:extLst/>
          </a:lstStyle>
          <a:p>
            <a:pPr>
              <a:defRPr/>
            </a:pPr>
            <a:endParaRPr lang="zh-CN" altLang="en-US"/>
          </a:p>
        </p:txBody>
      </p:sp>
      <p:sp>
        <p:nvSpPr>
          <p:cNvPr id="23" name="灯片编号占位符 22">
            <a:extLst>
              <a:ext uri="{FF2B5EF4-FFF2-40B4-BE49-F238E27FC236}">
                <a16:creationId xmlns:a16="http://schemas.microsoft.com/office/drawing/2014/main" id="{7659BC83-E0A7-4D97-A344-51D4068884BD}"/>
              </a:ext>
            </a:extLst>
          </p:cNvPr>
          <p:cNvSpPr>
            <a:spLocks noGrp="1"/>
          </p:cNvSpPr>
          <p:nvPr>
            <p:ph type="sldNum" sz="quarter" idx="4"/>
          </p:nvPr>
        </p:nvSpPr>
        <p:spPr>
          <a:xfrm>
            <a:off x="8610600" y="6416675"/>
            <a:ext cx="457200" cy="365125"/>
          </a:xfrm>
          <a:prstGeom prst="rect">
            <a:avLst/>
          </a:prstGeom>
        </p:spPr>
        <p:txBody>
          <a:bodyPr vert="horz" wrap="square" lIns="91440" tIns="45720" rIns="91440" bIns="45720" numCol="1" anchor="b" anchorCtr="0" compatLnSpc="1">
            <a:prstTxWarp prst="textNoShape">
              <a:avLst/>
            </a:prstTxWarp>
          </a:bodyPr>
          <a:lstStyle>
            <a:lvl1pPr>
              <a:defRPr sz="1200">
                <a:solidFill>
                  <a:schemeClr val="tx2"/>
                </a:solidFill>
                <a:latin typeface="Corbel" panose="020B0503020204020204" pitchFamily="34" charset="0"/>
              </a:defRPr>
            </a:lvl1pPr>
          </a:lstStyle>
          <a:p>
            <a:fld id="{3A677300-1606-4BD7-84C8-28CE7F3C7021}" type="slidenum">
              <a:rPr lang="zh-CN" altLang="en-US"/>
              <a:pPr/>
              <a:t>‹#›</a:t>
            </a:fld>
            <a:endParaRPr lang="zh-CN" altLang="en-US"/>
          </a:p>
        </p:txBody>
      </p:sp>
    </p:spTree>
  </p:cSld>
  <p:clrMap bg1="dk1" tx1="lt1" bg2="dk2" tx2="lt2" accent1="accent1" accent2="accent2" accent3="accent3" accent4="accent4" accent5="accent5" accent6="accent6" hlink="hlink" folHlink="folHlink"/>
  <p:sldLayoutIdLst>
    <p:sldLayoutId id="2147483801" r:id="rId1"/>
    <p:sldLayoutId id="2147483796" r:id="rId2"/>
    <p:sldLayoutId id="2147483802" r:id="rId3"/>
    <p:sldLayoutId id="2147483803" r:id="rId4"/>
    <p:sldLayoutId id="2147483804" r:id="rId5"/>
    <p:sldLayoutId id="2147483797" r:id="rId6"/>
    <p:sldLayoutId id="2147483805" r:id="rId7"/>
    <p:sldLayoutId id="2147483798" r:id="rId8"/>
    <p:sldLayoutId id="2147483806" r:id="rId9"/>
    <p:sldLayoutId id="2147483799" r:id="rId10"/>
    <p:sldLayoutId id="2147483800" r:id="rId11"/>
  </p:sldLayoutIdLst>
  <p:txStyles>
    <p:titleStyle>
      <a:lvl1pPr algn="l" rtl="0" eaLnBrk="0" fontAlgn="base" hangingPunct="0">
        <a:spcBef>
          <a:spcPct val="0"/>
        </a:spcBef>
        <a:spcAft>
          <a:spcPct val="0"/>
        </a:spcAft>
        <a:defRPr sz="4000" kern="1200" spc="-100">
          <a:solidFill>
            <a:srgbClr val="C1EEFF"/>
          </a:solidFill>
          <a:latin typeface="+mj-lt"/>
          <a:ea typeface="+mj-ea"/>
          <a:cs typeface="+mj-cs"/>
        </a:defRPr>
      </a:lvl1pPr>
      <a:lvl2pPr algn="l" rtl="0" eaLnBrk="0" fontAlgn="base" hangingPunct="0">
        <a:spcBef>
          <a:spcPct val="0"/>
        </a:spcBef>
        <a:spcAft>
          <a:spcPct val="0"/>
        </a:spcAft>
        <a:defRPr sz="4000">
          <a:solidFill>
            <a:srgbClr val="C1EEFF"/>
          </a:solidFill>
          <a:latin typeface="Consolas" pitchFamily="49" charset="0"/>
          <a:ea typeface="华文楷体" pitchFamily="2" charset="-122"/>
        </a:defRPr>
      </a:lvl2pPr>
      <a:lvl3pPr algn="l" rtl="0" eaLnBrk="0" fontAlgn="base" hangingPunct="0">
        <a:spcBef>
          <a:spcPct val="0"/>
        </a:spcBef>
        <a:spcAft>
          <a:spcPct val="0"/>
        </a:spcAft>
        <a:defRPr sz="4000">
          <a:solidFill>
            <a:srgbClr val="C1EEFF"/>
          </a:solidFill>
          <a:latin typeface="Consolas" pitchFamily="49" charset="0"/>
          <a:ea typeface="华文楷体" pitchFamily="2" charset="-122"/>
        </a:defRPr>
      </a:lvl3pPr>
      <a:lvl4pPr algn="l" rtl="0" eaLnBrk="0" fontAlgn="base" hangingPunct="0">
        <a:spcBef>
          <a:spcPct val="0"/>
        </a:spcBef>
        <a:spcAft>
          <a:spcPct val="0"/>
        </a:spcAft>
        <a:defRPr sz="4000">
          <a:solidFill>
            <a:srgbClr val="C1EEFF"/>
          </a:solidFill>
          <a:latin typeface="Consolas" pitchFamily="49" charset="0"/>
          <a:ea typeface="华文楷体" pitchFamily="2" charset="-122"/>
        </a:defRPr>
      </a:lvl4pPr>
      <a:lvl5pPr algn="l" rtl="0" eaLnBrk="0" fontAlgn="base" hangingPunct="0">
        <a:spcBef>
          <a:spcPct val="0"/>
        </a:spcBef>
        <a:spcAft>
          <a:spcPct val="0"/>
        </a:spcAft>
        <a:defRPr sz="4000">
          <a:solidFill>
            <a:srgbClr val="C1EEFF"/>
          </a:solidFill>
          <a:latin typeface="Consolas" pitchFamily="49" charset="0"/>
          <a:ea typeface="华文楷体" pitchFamily="2" charset="-122"/>
        </a:defRPr>
      </a:lvl5pPr>
      <a:lvl6pPr marL="457200" algn="l" rtl="0" fontAlgn="base">
        <a:spcBef>
          <a:spcPct val="0"/>
        </a:spcBef>
        <a:spcAft>
          <a:spcPct val="0"/>
        </a:spcAft>
        <a:defRPr sz="4000">
          <a:solidFill>
            <a:srgbClr val="C1EEFF"/>
          </a:solidFill>
          <a:latin typeface="Consolas" pitchFamily="49" charset="0"/>
          <a:ea typeface="华文楷体" pitchFamily="2" charset="-122"/>
        </a:defRPr>
      </a:lvl6pPr>
      <a:lvl7pPr marL="914400" algn="l" rtl="0" fontAlgn="base">
        <a:spcBef>
          <a:spcPct val="0"/>
        </a:spcBef>
        <a:spcAft>
          <a:spcPct val="0"/>
        </a:spcAft>
        <a:defRPr sz="4000">
          <a:solidFill>
            <a:srgbClr val="C1EEFF"/>
          </a:solidFill>
          <a:latin typeface="Consolas" pitchFamily="49" charset="0"/>
          <a:ea typeface="华文楷体" pitchFamily="2" charset="-122"/>
        </a:defRPr>
      </a:lvl7pPr>
      <a:lvl8pPr marL="1371600" algn="l" rtl="0" fontAlgn="base">
        <a:spcBef>
          <a:spcPct val="0"/>
        </a:spcBef>
        <a:spcAft>
          <a:spcPct val="0"/>
        </a:spcAft>
        <a:defRPr sz="4000">
          <a:solidFill>
            <a:srgbClr val="C1EEFF"/>
          </a:solidFill>
          <a:latin typeface="Consolas" pitchFamily="49" charset="0"/>
          <a:ea typeface="华文楷体" pitchFamily="2" charset="-122"/>
        </a:defRPr>
      </a:lvl8pPr>
      <a:lvl9pPr marL="1828800" algn="l" rtl="0" fontAlgn="base">
        <a:spcBef>
          <a:spcPct val="0"/>
        </a:spcBef>
        <a:spcAft>
          <a:spcPct val="0"/>
        </a:spcAft>
        <a:defRPr sz="4000">
          <a:solidFill>
            <a:srgbClr val="C1EEFF"/>
          </a:solidFill>
          <a:latin typeface="Consolas" pitchFamily="49" charset="0"/>
          <a:ea typeface="华文楷体" pitchFamily="2" charset="-122"/>
        </a:defRPr>
      </a:lvl9pPr>
      <a:extLst/>
    </p:titleStyle>
    <p:bodyStyle>
      <a:lvl1pPr marL="411163" indent="-342900" algn="l" rtl="0" eaLnBrk="0" fontAlgn="base" hangingPunct="0">
        <a:spcBef>
          <a:spcPts val="700"/>
        </a:spcBef>
        <a:spcAft>
          <a:spcPct val="0"/>
        </a:spcAft>
        <a:buClr>
          <a:schemeClr val="tx2"/>
        </a:buClr>
        <a:buSzPct val="95000"/>
        <a:buFont typeface="Wingdings" panose="05000000000000000000" pitchFamily="2" charset="2"/>
        <a:buChar char=""/>
        <a:defRPr sz="3000" kern="1200">
          <a:solidFill>
            <a:schemeClr val="tx1"/>
          </a:solidFill>
          <a:latin typeface="+mn-lt"/>
          <a:ea typeface="+mn-ea"/>
          <a:cs typeface="+mn-cs"/>
        </a:defRPr>
      </a:lvl1pPr>
      <a:lvl2pPr marL="739775" indent="-285750" algn="l" rtl="0" eaLnBrk="0" fontAlgn="base" hangingPunct="0">
        <a:spcBef>
          <a:spcPct val="20000"/>
        </a:spcBef>
        <a:spcAft>
          <a:spcPct val="0"/>
        </a:spcAft>
        <a:buClr>
          <a:schemeClr val="accent2"/>
        </a:buClr>
        <a:buSzPct val="90000"/>
        <a:buFont typeface="Wingdings" panose="05000000000000000000" pitchFamily="2" charset="2"/>
        <a:buChar char=""/>
        <a:defRPr sz="2600" kern="1200">
          <a:solidFill>
            <a:schemeClr val="tx1"/>
          </a:solidFill>
          <a:latin typeface="+mn-lt"/>
          <a:ea typeface="+mn-ea"/>
          <a:cs typeface="+mn-cs"/>
        </a:defRPr>
      </a:lvl2pPr>
      <a:lvl3pPr marL="995363" indent="-228600" algn="l" rtl="0" eaLnBrk="0" fontAlgn="base" hangingPunct="0">
        <a:spcBef>
          <a:spcPct val="20000"/>
        </a:spcBef>
        <a:spcAft>
          <a:spcPct val="0"/>
        </a:spcAft>
        <a:buClr>
          <a:schemeClr val="accent2"/>
        </a:buClr>
        <a:buFont typeface="Wingdings 2" panose="05020102010507070707" pitchFamily="18" charset="2"/>
        <a:buChar char=""/>
        <a:defRPr sz="2400" kern="1200">
          <a:solidFill>
            <a:schemeClr val="tx1"/>
          </a:solidFill>
          <a:latin typeface="+mn-lt"/>
          <a:ea typeface="+mn-ea"/>
          <a:cs typeface="+mn-cs"/>
        </a:defRPr>
      </a:lvl3pPr>
      <a:lvl4pPr marL="1260475" indent="-228600" algn="l" rtl="0" eaLnBrk="0" fontAlgn="base" hangingPunct="0">
        <a:spcBef>
          <a:spcPct val="20000"/>
        </a:spcBef>
        <a:spcAft>
          <a:spcPct val="0"/>
        </a:spcAft>
        <a:buClr>
          <a:srgbClr val="FEB80A"/>
        </a:buClr>
        <a:buFont typeface="Wingdings 3" panose="05040102010807070707" pitchFamily="18" charset="2"/>
        <a:buChar char=""/>
        <a:defRPr sz="2200" kern="1200">
          <a:solidFill>
            <a:schemeClr val="tx1"/>
          </a:solidFill>
          <a:latin typeface="+mn-lt"/>
          <a:ea typeface="+mn-ea"/>
          <a:cs typeface="+mn-cs"/>
        </a:defRPr>
      </a:lvl4pPr>
      <a:lvl5pPr marL="1481138" indent="-209550" algn="l" rtl="0" eaLnBrk="0" fontAlgn="base" hangingPunct="0">
        <a:spcBef>
          <a:spcPct val="20000"/>
        </a:spcBef>
        <a:spcAft>
          <a:spcPct val="0"/>
        </a:spcAft>
        <a:buClr>
          <a:srgbClr val="FEB80A"/>
        </a:buClr>
        <a:buFont typeface="Wingdings 2" panose="05020102010507070707" pitchFamily="18" charset="2"/>
        <a:buChar char=""/>
        <a:defRPr sz="2000" kern="1200">
          <a:solidFill>
            <a:schemeClr val="tx1"/>
          </a:solidFill>
          <a:latin typeface="+mn-lt"/>
          <a:ea typeface="+mn-ea"/>
          <a:cs typeface="+mn-cs"/>
        </a:defRPr>
      </a:lvl5pPr>
      <a:lvl6pPr marL="1709928" indent="-210312" algn="l" rtl="0" eaLnBrk="1" latinLnBrk="0" hangingPunct="1">
        <a:spcBef>
          <a:spcPct val="20000"/>
        </a:spcBef>
        <a:buClr>
          <a:schemeClr val="accent3"/>
        </a:buClr>
        <a:buFont typeface="Wingdings 2"/>
        <a:buChar char=""/>
        <a:defRPr kumimoji="0" sz="1800" kern="1200">
          <a:solidFill>
            <a:schemeClr val="tx1"/>
          </a:solidFill>
          <a:latin typeface="+mn-lt"/>
          <a:ea typeface="+mn-ea"/>
          <a:cs typeface="+mn-cs"/>
        </a:defRPr>
      </a:lvl6pPr>
      <a:lvl7pPr marL="1901952"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7pPr>
      <a:lvl8pPr marL="2093976"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8pPr>
      <a:lvl9pPr marL="2286000"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 /><Relationship Id="rId2" Type="http://schemas.openxmlformats.org/officeDocument/2006/relationships/slideLayout" Target="../slideLayouts/slideLayout1.xml" /><Relationship Id="rId1" Type="http://schemas.openxmlformats.org/officeDocument/2006/relationships/audio" Target="file:///C:/Users/acer/Desktop/&#23665;&#26946;&#26641;.mp3" TargetMode="External" /><Relationship Id="rId4" Type="http://schemas.openxmlformats.org/officeDocument/2006/relationships/image" Target="../media/image3.png" /></Relationships>
</file>

<file path=ppt/slides/_rels/slide10.xml.rels><?xml version="1.0" encoding="UTF-8" standalone="yes"?>
<Relationships xmlns="http://schemas.openxmlformats.org/package/2006/relationships"><Relationship Id="rId3" Type="http://schemas.openxmlformats.org/officeDocument/2006/relationships/image" Target="../media/image16.png" /><Relationship Id="rId2" Type="http://schemas.openxmlformats.org/officeDocument/2006/relationships/image" Target="../media/image4.gif" /><Relationship Id="rId1" Type="http://schemas.openxmlformats.org/officeDocument/2006/relationships/slideLayout" Target="../slideLayouts/slideLayout7.xml" /></Relationships>
</file>

<file path=ppt/slides/_rels/slide11.xml.rels><?xml version="1.0" encoding="UTF-8" standalone="yes"?>
<Relationships xmlns="http://schemas.openxmlformats.org/package/2006/relationships"><Relationship Id="rId3" Type="http://schemas.openxmlformats.org/officeDocument/2006/relationships/image" Target="../media/image10.jpeg" /><Relationship Id="rId2" Type="http://schemas.openxmlformats.org/officeDocument/2006/relationships/image" Target="../media/image4.gif" /><Relationship Id="rId1" Type="http://schemas.openxmlformats.org/officeDocument/2006/relationships/slideLayout" Target="../slideLayouts/slideLayout7.xml" /></Relationships>
</file>

<file path=ppt/slides/_rels/slide12.xml.rels><?xml version="1.0" encoding="UTF-8" standalone="yes"?>
<Relationships xmlns="http://schemas.openxmlformats.org/package/2006/relationships"><Relationship Id="rId3" Type="http://schemas.openxmlformats.org/officeDocument/2006/relationships/image" Target="../media/image18.gif" /><Relationship Id="rId2" Type="http://schemas.openxmlformats.org/officeDocument/2006/relationships/image" Target="../media/image17.gif" /><Relationship Id="rId1" Type="http://schemas.openxmlformats.org/officeDocument/2006/relationships/slideLayout" Target="../slideLayouts/slideLayout7.xml" /><Relationship Id="rId5" Type="http://schemas.openxmlformats.org/officeDocument/2006/relationships/image" Target="../media/image6.gif" /><Relationship Id="rId4" Type="http://schemas.openxmlformats.org/officeDocument/2006/relationships/slide" Target="slide15.xml" /></Relationships>
</file>

<file path=ppt/slides/_rels/slide13.xml.rels><?xml version="1.0" encoding="UTF-8" standalone="yes"?>
<Relationships xmlns="http://schemas.openxmlformats.org/package/2006/relationships"><Relationship Id="rId3" Type="http://schemas.openxmlformats.org/officeDocument/2006/relationships/image" Target="../media/image20.png" /><Relationship Id="rId2" Type="http://schemas.openxmlformats.org/officeDocument/2006/relationships/image" Target="../media/image19.jpeg" /><Relationship Id="rId1" Type="http://schemas.openxmlformats.org/officeDocument/2006/relationships/slideLayout" Target="../slideLayouts/slideLayout6.xml" /><Relationship Id="rId5" Type="http://schemas.openxmlformats.org/officeDocument/2006/relationships/image" Target="../media/image22.jpeg" /><Relationship Id="rId4" Type="http://schemas.openxmlformats.org/officeDocument/2006/relationships/image" Target="../media/image21.jpeg" /></Relationships>
</file>

<file path=ppt/slides/_rels/slide14.xml.rels><?xml version="1.0" encoding="UTF-8" standalone="yes"?>
<Relationships xmlns="http://schemas.openxmlformats.org/package/2006/relationships"><Relationship Id="rId3" Type="http://schemas.openxmlformats.org/officeDocument/2006/relationships/image" Target="../media/image23.jpeg" /><Relationship Id="rId2" Type="http://schemas.openxmlformats.org/officeDocument/2006/relationships/audio" Target="../media/audio1.wav" /><Relationship Id="rId1" Type="http://schemas.openxmlformats.org/officeDocument/2006/relationships/slideLayout" Target="../slideLayouts/slideLayout7.xml" /></Relationships>
</file>

<file path=ppt/slides/_rels/slide15.xml.rels><?xml version="1.0" encoding="UTF-8" standalone="yes"?>
<Relationships xmlns="http://schemas.openxmlformats.org/package/2006/relationships"><Relationship Id="rId3" Type="http://schemas.openxmlformats.org/officeDocument/2006/relationships/image" Target="../media/image24.jpeg" /><Relationship Id="rId2" Type="http://schemas.openxmlformats.org/officeDocument/2006/relationships/image" Target="../media/image15.gif" /><Relationship Id="rId1" Type="http://schemas.openxmlformats.org/officeDocument/2006/relationships/slideLayout" Target="../slideLayouts/slideLayout1.xml" /><Relationship Id="rId5" Type="http://schemas.openxmlformats.org/officeDocument/2006/relationships/image" Target="../media/image26.png" /><Relationship Id="rId4" Type="http://schemas.openxmlformats.org/officeDocument/2006/relationships/image" Target="../media/image25.png" /></Relationships>
</file>

<file path=ppt/slides/_rels/slide16.xml.rels><?xml version="1.0" encoding="UTF-8" standalone="yes"?>
<Relationships xmlns="http://schemas.openxmlformats.org/package/2006/relationships"><Relationship Id="rId8" Type="http://schemas.openxmlformats.org/officeDocument/2006/relationships/image" Target="../media/image31.jpeg" /><Relationship Id="rId13" Type="http://schemas.openxmlformats.org/officeDocument/2006/relationships/image" Target="../media/image36.jpeg" /><Relationship Id="rId18" Type="http://schemas.openxmlformats.org/officeDocument/2006/relationships/image" Target="../media/image8.jpeg" /><Relationship Id="rId3" Type="http://schemas.openxmlformats.org/officeDocument/2006/relationships/slideLayout" Target="../slideLayouts/slideLayout6.xml" /><Relationship Id="rId21" Type="http://schemas.openxmlformats.org/officeDocument/2006/relationships/image" Target="../media/image42.jpeg" /><Relationship Id="rId7" Type="http://schemas.openxmlformats.org/officeDocument/2006/relationships/image" Target="../media/image30.jpeg" /><Relationship Id="rId12" Type="http://schemas.openxmlformats.org/officeDocument/2006/relationships/image" Target="../media/image35.jpeg" /><Relationship Id="rId17" Type="http://schemas.openxmlformats.org/officeDocument/2006/relationships/image" Target="../media/image40.png" /><Relationship Id="rId2" Type="http://schemas.openxmlformats.org/officeDocument/2006/relationships/audio" Target="file:///C:/Documents%20and%20Settings/LuckyStar/&#26700;&#38754;/&#26032;&#23064;.wav" TargetMode="External" /><Relationship Id="rId16" Type="http://schemas.openxmlformats.org/officeDocument/2006/relationships/image" Target="../media/image39.jpeg" /><Relationship Id="rId20" Type="http://schemas.openxmlformats.org/officeDocument/2006/relationships/image" Target="../media/image13.jpeg" /><Relationship Id="rId1" Type="http://schemas.openxmlformats.org/officeDocument/2006/relationships/audio" Target="file:///E:/&#26472;&#29756;&#33719;&#22870;&#36164;&#26009;/&#27704;&#36828;&#30340;&#34676;&#34678;/&#24754;&#20260;&#24651;&#27468;.wma" TargetMode="External" /><Relationship Id="rId6" Type="http://schemas.openxmlformats.org/officeDocument/2006/relationships/image" Target="../media/image29.jpeg" /><Relationship Id="rId11" Type="http://schemas.openxmlformats.org/officeDocument/2006/relationships/image" Target="../media/image34.jpeg" /><Relationship Id="rId5" Type="http://schemas.openxmlformats.org/officeDocument/2006/relationships/image" Target="../media/image28.png" /><Relationship Id="rId15" Type="http://schemas.openxmlformats.org/officeDocument/2006/relationships/image" Target="../media/image38.jpeg" /><Relationship Id="rId10" Type="http://schemas.openxmlformats.org/officeDocument/2006/relationships/image" Target="../media/image33.jpeg" /><Relationship Id="rId19" Type="http://schemas.openxmlformats.org/officeDocument/2006/relationships/image" Target="../media/image41.jpeg" /><Relationship Id="rId4" Type="http://schemas.openxmlformats.org/officeDocument/2006/relationships/image" Target="../media/image27.jpeg" /><Relationship Id="rId9" Type="http://schemas.openxmlformats.org/officeDocument/2006/relationships/image" Target="../media/image32.jpeg" /><Relationship Id="rId14" Type="http://schemas.openxmlformats.org/officeDocument/2006/relationships/image" Target="../media/image37.jpeg" /></Relationships>
</file>

<file path=ppt/slides/_rels/slide17.xml.rels><?xml version="1.0" encoding="UTF-8" standalone="yes"?>
<Relationships xmlns="http://schemas.openxmlformats.org/package/2006/relationships"><Relationship Id="rId3" Type="http://schemas.openxmlformats.org/officeDocument/2006/relationships/image" Target="../media/image4.gif" /><Relationship Id="rId2" Type="http://schemas.openxmlformats.org/officeDocument/2006/relationships/slideLayout" Target="../slideLayouts/slideLayout2.xml" /><Relationship Id="rId1" Type="http://schemas.openxmlformats.org/officeDocument/2006/relationships/audio" Target="file:///C:/Users/acer/Desktop/&#27704;&#36828;&#30340;&#34676;&#34678;.mp3" TargetMode="External" /><Relationship Id="rId4" Type="http://schemas.openxmlformats.org/officeDocument/2006/relationships/image" Target="../media/image43.png" /></Relationships>
</file>

<file path=ppt/slides/_rels/slide2.xml.rels><?xml version="1.0" encoding="UTF-8" standalone="yes"?>
<Relationships xmlns="http://schemas.openxmlformats.org/package/2006/relationships"><Relationship Id="rId2" Type="http://schemas.openxmlformats.org/officeDocument/2006/relationships/image" Target="../media/image4.gif" /><Relationship Id="rId1" Type="http://schemas.openxmlformats.org/officeDocument/2006/relationships/slideLayout" Target="../slideLayouts/slideLayout7.xml" /></Relationships>
</file>

<file path=ppt/slides/_rels/slide3.xml.rels><?xml version="1.0" encoding="UTF-8" standalone="yes"?>
<Relationships xmlns="http://schemas.openxmlformats.org/package/2006/relationships"><Relationship Id="rId3" Type="http://schemas.openxmlformats.org/officeDocument/2006/relationships/image" Target="../media/image6.gif" /><Relationship Id="rId2" Type="http://schemas.openxmlformats.org/officeDocument/2006/relationships/image" Target="../media/image5.jpeg" /><Relationship Id="rId1" Type="http://schemas.openxmlformats.org/officeDocument/2006/relationships/slideLayout" Target="../slideLayouts/slideLayout2.xml" /><Relationship Id="rId5" Type="http://schemas.openxmlformats.org/officeDocument/2006/relationships/hyperlink" Target="file:///E:/&#25945;&#23398;&#36164;&#26009;/&#39640;&#19968;&#19978;&#20876;/&#20116;&#21333;&#20803;/&#27704;&#36828;&#30340;&#34676;&#34678;/&#21160;&#30011;&#36164;&#26009;/&#27704;&#36828;&#30340;&#34676;&#34678;&#30340;&#21160;&#30011;&#36164;&#26009;.swf" TargetMode="External" /><Relationship Id="rId4" Type="http://schemas.openxmlformats.org/officeDocument/2006/relationships/image" Target="../media/image7.gif" /></Relationships>
</file>

<file path=ppt/slides/_rels/slide4.xml.rels><?xml version="1.0" encoding="UTF-8" standalone="yes"?>
<Relationships xmlns="http://schemas.openxmlformats.org/package/2006/relationships"><Relationship Id="rId3" Type="http://schemas.openxmlformats.org/officeDocument/2006/relationships/image" Target="../media/image8.jpeg" /><Relationship Id="rId2" Type="http://schemas.openxmlformats.org/officeDocument/2006/relationships/notesSlide" Target="../notesSlides/notesSlide1.xml"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Relationship Id="rId3" Type="http://schemas.openxmlformats.org/officeDocument/2006/relationships/image" Target="../media/image10.jpeg" /><Relationship Id="rId2" Type="http://schemas.openxmlformats.org/officeDocument/2006/relationships/image" Target="../media/image9.png" /><Relationship Id="rId1" Type="http://schemas.openxmlformats.org/officeDocument/2006/relationships/slideLayout" Target="../slideLayouts/slideLayout6.xml" /><Relationship Id="rId5" Type="http://schemas.openxmlformats.org/officeDocument/2006/relationships/image" Target="../media/image12.jpeg" /><Relationship Id="rId4" Type="http://schemas.openxmlformats.org/officeDocument/2006/relationships/image" Target="../media/image11.gif" /></Relationships>
</file>

<file path=ppt/slides/_rels/slide6.xml.rels><?xml version="1.0" encoding="UTF-8" standalone="yes"?>
<Relationships xmlns="http://schemas.openxmlformats.org/package/2006/relationships"><Relationship Id="rId3" Type="http://schemas.openxmlformats.org/officeDocument/2006/relationships/image" Target="../media/image4.gif" /><Relationship Id="rId2" Type="http://schemas.openxmlformats.org/officeDocument/2006/relationships/image" Target="../media/image9.png" /><Relationship Id="rId1" Type="http://schemas.openxmlformats.org/officeDocument/2006/relationships/slideLayout" Target="../slideLayouts/slideLayout2.xml" /></Relationships>
</file>

<file path=ppt/slides/_rels/slide7.xml.rels><?xml version="1.0" encoding="UTF-8" standalone="yes"?>
<Relationships xmlns="http://schemas.openxmlformats.org/package/2006/relationships"><Relationship Id="rId3" Type="http://schemas.openxmlformats.org/officeDocument/2006/relationships/image" Target="../media/image13.jpeg" /><Relationship Id="rId2" Type="http://schemas.openxmlformats.org/officeDocument/2006/relationships/image" Target="../media/image4.gif" /><Relationship Id="rId1" Type="http://schemas.openxmlformats.org/officeDocument/2006/relationships/slideLayout" Target="../slideLayouts/slideLayout7.xml" /></Relationships>
</file>

<file path=ppt/slides/_rels/slide8.xml.rels><?xml version="1.0" encoding="UTF-8" standalone="yes"?>
<Relationships xmlns="http://schemas.openxmlformats.org/package/2006/relationships"><Relationship Id="rId3" Type="http://schemas.openxmlformats.org/officeDocument/2006/relationships/image" Target="../media/image11.gif" /><Relationship Id="rId2" Type="http://schemas.openxmlformats.org/officeDocument/2006/relationships/image" Target="../media/image7.gif" /><Relationship Id="rId1" Type="http://schemas.openxmlformats.org/officeDocument/2006/relationships/slideLayout" Target="../slideLayouts/slideLayout7.xml" /></Relationships>
</file>

<file path=ppt/slides/_rels/slide9.xml.rels><?xml version="1.0" encoding="UTF-8" standalone="yes"?>
<Relationships xmlns="http://schemas.openxmlformats.org/package/2006/relationships"><Relationship Id="rId3" Type="http://schemas.openxmlformats.org/officeDocument/2006/relationships/image" Target="../media/image14.jpeg" /><Relationship Id="rId2" Type="http://schemas.openxmlformats.org/officeDocument/2006/relationships/image" Target="../media/image6.gif" /><Relationship Id="rId1" Type="http://schemas.openxmlformats.org/officeDocument/2006/relationships/slideLayout" Target="../slideLayouts/slideLayout7.xml" /><Relationship Id="rId4" Type="http://schemas.openxmlformats.org/officeDocument/2006/relationships/image" Target="../media/image15.gif"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68" descr="5617b8ff3c33ecf8718b4e8fc0116012_m">
            <a:extLst>
              <a:ext uri="{FF2B5EF4-FFF2-40B4-BE49-F238E27FC236}">
                <a16:creationId xmlns:a16="http://schemas.microsoft.com/office/drawing/2014/main" id="{A6683237-909F-4015-BF39-77B6A1CF1CE8}"/>
              </a:ext>
            </a:extLst>
          </p:cNvPr>
          <p:cNvPicPr>
            <a:picLocks noChangeAspect="1" noChangeArrowheads="1"/>
          </p:cNvPicPr>
          <p:nvPr/>
        </p:nvPicPr>
        <p:blipFill>
          <a:blip r:embed="rId3">
            <a:lum bright="-10000" contrast="10000"/>
            <a:extLst>
              <a:ext uri="{28A0092B-C50C-407E-A947-70E740481C1C}">
                <a14:useLocalDpi xmlns:a14="http://schemas.microsoft.com/office/drawing/2010/main" val="0"/>
              </a:ext>
            </a:extLst>
          </a:blip>
          <a:srcRect/>
          <a:stretch>
            <a:fillRect/>
          </a:stretch>
        </p:blipFill>
        <p:spPr bwMode="auto">
          <a:xfrm>
            <a:off x="0" y="0"/>
            <a:ext cx="9144000" cy="8029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117" name="Text Box 69">
            <a:extLst>
              <a:ext uri="{FF2B5EF4-FFF2-40B4-BE49-F238E27FC236}">
                <a16:creationId xmlns:a16="http://schemas.microsoft.com/office/drawing/2014/main" id="{6F6C6593-0E7C-427E-9566-94A373211F45}"/>
              </a:ext>
            </a:extLst>
          </p:cNvPr>
          <p:cNvSpPr txBox="1">
            <a:spLocks noChangeArrowheads="1"/>
          </p:cNvSpPr>
          <p:nvPr/>
        </p:nvSpPr>
        <p:spPr bwMode="auto">
          <a:xfrm>
            <a:off x="1643063" y="765175"/>
            <a:ext cx="6572250" cy="157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sz="9600">
              <a:solidFill>
                <a:srgbClr val="FF3300"/>
              </a:solidFill>
              <a:latin typeface="Corbel" panose="020B0503020204020204" pitchFamily="34" charset="0"/>
            </a:endParaRPr>
          </a:p>
        </p:txBody>
      </p:sp>
      <p:sp>
        <p:nvSpPr>
          <p:cNvPr id="6" name="标题 5">
            <a:extLst>
              <a:ext uri="{FF2B5EF4-FFF2-40B4-BE49-F238E27FC236}">
                <a16:creationId xmlns:a16="http://schemas.microsoft.com/office/drawing/2014/main" id="{A6251036-15F0-491E-98FA-84DC3B9FC8F0}"/>
              </a:ext>
            </a:extLst>
          </p:cNvPr>
          <p:cNvSpPr>
            <a:spLocks noGrp="1"/>
          </p:cNvSpPr>
          <p:nvPr>
            <p:ph type="ctrTitle"/>
          </p:nvPr>
        </p:nvSpPr>
        <p:spPr>
          <a:xfrm>
            <a:off x="785786" y="714356"/>
            <a:ext cx="7772400" cy="1470025"/>
          </a:xfrm>
        </p:spPr>
        <p:txBody>
          <a:bodyPr/>
          <a:lstStyle/>
          <a:p>
            <a:pPr eaLnBrk="1" fontAlgn="auto" hangingPunct="1">
              <a:spcAft>
                <a:spcPts val="0"/>
              </a:spcAft>
              <a:defRPr/>
            </a:pPr>
            <a:r>
              <a:rPr altLang="en-US" sz="10000" dirty="0">
                <a:solidFill>
                  <a:schemeClr val="tx2">
                    <a:lumMod val="50000"/>
                  </a:schemeClr>
                </a:solidFill>
                <a:latin typeface="+mn-ea"/>
                <a:ea typeface="+mn-ea"/>
              </a:rPr>
              <a:t>永远的蝴蝶</a:t>
            </a:r>
            <a:endParaRPr lang="zh-CN" altLang="en-US" sz="10000" dirty="0">
              <a:solidFill>
                <a:schemeClr val="tx2">
                  <a:lumMod val="50000"/>
                </a:schemeClr>
              </a:solidFill>
              <a:latin typeface="+mn-ea"/>
              <a:ea typeface="+mn-ea"/>
            </a:endParaRPr>
          </a:p>
        </p:txBody>
      </p:sp>
      <p:sp>
        <p:nvSpPr>
          <p:cNvPr id="7" name="副标题 6">
            <a:extLst>
              <a:ext uri="{FF2B5EF4-FFF2-40B4-BE49-F238E27FC236}">
                <a16:creationId xmlns:a16="http://schemas.microsoft.com/office/drawing/2014/main" id="{8AAF7A05-77D0-46A1-AE8C-32A35E7FEE5D}"/>
              </a:ext>
            </a:extLst>
          </p:cNvPr>
          <p:cNvSpPr>
            <a:spLocks noGrp="1"/>
          </p:cNvSpPr>
          <p:nvPr>
            <p:ph type="subTitle" idx="1"/>
          </p:nvPr>
        </p:nvSpPr>
        <p:spPr>
          <a:xfrm>
            <a:off x="6143625" y="2428875"/>
            <a:ext cx="2786063" cy="955675"/>
          </a:xfrm>
        </p:spPr>
        <p:txBody>
          <a:bodyPr>
            <a:normAutofit/>
          </a:bodyPr>
          <a:lstStyle/>
          <a:p>
            <a:pPr eaLnBrk="1" hangingPunct="1">
              <a:lnSpc>
                <a:spcPct val="90000"/>
              </a:lnSpc>
              <a:spcBef>
                <a:spcPct val="0"/>
              </a:spcBef>
            </a:pPr>
            <a:r>
              <a:rPr lang="zh-CN" altLang="en-US" sz="6000" b="1">
                <a:solidFill>
                  <a:srgbClr val="007EEA"/>
                </a:solidFill>
              </a:rPr>
              <a:t>陈启佑</a:t>
            </a:r>
          </a:p>
        </p:txBody>
      </p:sp>
      <p:pic>
        <p:nvPicPr>
          <p:cNvPr id="8" name="山楂树.mp3">
            <a:hlinkClick r:id="" action="ppaction://media"/>
            <a:extLst>
              <a:ext uri="{FF2B5EF4-FFF2-40B4-BE49-F238E27FC236}">
                <a16:creationId xmlns:a16="http://schemas.microsoft.com/office/drawing/2014/main" id="{87DBC424-196B-4365-9A1F-38356B62DC31}"/>
              </a:ext>
            </a:extLst>
          </p:cNvPr>
          <p:cNvPicPr>
            <a:picLocks noRot="1" noChangeAspect="1"/>
          </p:cNvPicPr>
          <p:nvPr>
            <a:audioFile r:link="rId1"/>
          </p:nvPr>
        </p:nvPicPr>
        <p:blipFill>
          <a:blip r:embed="rId4">
            <a:extLst>
              <a:ext uri="{28A0092B-C50C-407E-A947-70E740481C1C}">
                <a14:useLocalDpi xmlns:a14="http://schemas.microsoft.com/office/drawing/2010/main" val="0"/>
              </a:ext>
            </a:extLst>
          </a:blip>
          <a:srcRect/>
          <a:stretch>
            <a:fillRect/>
          </a:stretch>
        </p:blipFill>
        <p:spPr bwMode="auto">
          <a:xfrm>
            <a:off x="8501063" y="6634163"/>
            <a:ext cx="376237" cy="376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advTm="0">
    <p:wedg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mediacall" presetSubtype="0" fill="hold" nodeType="clickEffect">
                                  <p:stCondLst>
                                    <p:cond delay="0"/>
                                  </p:stCondLst>
                                  <p:childTnLst>
                                    <p:cmd type="call" cmd="playFrom(0.0)">
                                      <p:cBhvr>
                                        <p:cTn id="6" dur="85657" fill="hold"/>
                                        <p:tgtEl>
                                          <p:spTgt spid="8"/>
                                        </p:tgtEl>
                                      </p:cBhvr>
                                    </p:cmd>
                                  </p:childTnLst>
                                </p:cTn>
                              </p:par>
                            </p:childTnLst>
                          </p:cTn>
                        </p:par>
                      </p:childTnLst>
                    </p:cTn>
                  </p:par>
                  <p:par>
                    <p:cTn id="7" fill="hold" nodeType="clickPar">
                      <p:stCondLst>
                        <p:cond delay="indefinite"/>
                      </p:stCondLst>
                      <p:childTnLst>
                        <p:par>
                          <p:cTn id="8" fill="hold" nodeType="withGroup">
                            <p:stCondLst>
                              <p:cond delay="0"/>
                            </p:stCondLst>
                            <p:childTnLst>
                              <p:par>
                                <p:cTn id="9" presetID="37" presetClass="entr" presetSubtype="0" fill="hold" grpId="0" nodeType="clickEffect" nodePh="1">
                                  <p:stCondLst>
                                    <p:cond delay="0"/>
                                  </p:stCondLst>
                                  <p:endCondLst>
                                    <p:cond evt="begin" delay="0">
                                      <p:tn val="9"/>
                                    </p:cond>
                                  </p:endCondLst>
                                  <p:childTnLst>
                                    <p:set>
                                      <p:cBhvr>
                                        <p:cTn id="10" dur="1" fill="hold">
                                          <p:stCondLst>
                                            <p:cond delay="0"/>
                                          </p:stCondLst>
                                        </p:cTn>
                                        <p:tgtEl>
                                          <p:spTgt spid="2117"/>
                                        </p:tgtEl>
                                        <p:attrNameLst>
                                          <p:attrName>style.visibility</p:attrName>
                                        </p:attrNameLst>
                                      </p:cBhvr>
                                      <p:to>
                                        <p:strVal val="visible"/>
                                      </p:to>
                                    </p:set>
                                    <p:animEffect transition="in" filter="fade">
                                      <p:cBhvr>
                                        <p:cTn id="11" dur="2000"/>
                                        <p:tgtEl>
                                          <p:spTgt spid="2117"/>
                                        </p:tgtEl>
                                      </p:cBhvr>
                                    </p:animEffect>
                                    <p:anim calcmode="lin" valueType="num">
                                      <p:cBhvr>
                                        <p:cTn id="12" dur="2000" fill="hold"/>
                                        <p:tgtEl>
                                          <p:spTgt spid="2117"/>
                                        </p:tgtEl>
                                        <p:attrNameLst>
                                          <p:attrName>ppt_x</p:attrName>
                                        </p:attrNameLst>
                                      </p:cBhvr>
                                      <p:tavLst>
                                        <p:tav tm="0">
                                          <p:val>
                                            <p:strVal val="#ppt_x"/>
                                          </p:val>
                                        </p:tav>
                                        <p:tav tm="100000">
                                          <p:val>
                                            <p:strVal val="#ppt_x"/>
                                          </p:val>
                                        </p:tav>
                                      </p:tavLst>
                                    </p:anim>
                                    <p:anim calcmode="lin" valueType="num">
                                      <p:cBhvr>
                                        <p:cTn id="13" dur="1800" decel="100000" fill="hold"/>
                                        <p:tgtEl>
                                          <p:spTgt spid="2117"/>
                                        </p:tgtEl>
                                        <p:attrNameLst>
                                          <p:attrName>ppt_y</p:attrName>
                                        </p:attrNameLst>
                                      </p:cBhvr>
                                      <p:tavLst>
                                        <p:tav tm="0">
                                          <p:val>
                                            <p:strVal val="#ppt_y+1"/>
                                          </p:val>
                                        </p:tav>
                                        <p:tav tm="100000">
                                          <p:val>
                                            <p:strVal val="#ppt_y-.03"/>
                                          </p:val>
                                        </p:tav>
                                      </p:tavLst>
                                    </p:anim>
                                    <p:anim calcmode="lin" valueType="num">
                                      <p:cBhvr>
                                        <p:cTn id="14" dur="200" accel="100000" fill="hold">
                                          <p:stCondLst>
                                            <p:cond delay="1800"/>
                                          </p:stCondLst>
                                        </p:cTn>
                                        <p:tgtEl>
                                          <p:spTgt spid="2117"/>
                                        </p:tgtEl>
                                        <p:attrNameLst>
                                          <p:attrName>ppt_y</p:attrName>
                                        </p:attrNameLst>
                                      </p:cBhvr>
                                      <p:tavLst>
                                        <p:tav tm="0">
                                          <p:val>
                                            <p:strVal val="#ppt_y-.03"/>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4" presetClass="emph" presetSubtype="2" fill="hold" grpId="1" nodeType="clickEffect" nodePh="1">
                                  <p:stCondLst>
                                    <p:cond delay="0"/>
                                  </p:stCondLst>
                                  <p:endCondLst>
                                    <p:cond evt="begin" delay="0">
                                      <p:tn val="17"/>
                                    </p:cond>
                                  </p:endCondLst>
                                  <p:childTnLst>
                                    <p:anim to="1.5" calcmode="lin" valueType="num">
                                      <p:cBhvr override="childStyle">
                                        <p:cTn id="18" dur="2000" fill="hold"/>
                                        <p:tgtEl>
                                          <p:spTgt spid="2117"/>
                                        </p:tgtEl>
                                        <p:attrNameLst>
                                          <p:attrName>style.fontSize</p:attrName>
                                        </p:attrNameLst>
                                      </p:cBhvr>
                                    </p:anim>
                                  </p:childTnLst>
                                </p:cTn>
                              </p:par>
                            </p:childTnLst>
                          </p:cTn>
                        </p:par>
                        <p:par>
                          <p:cTn id="19" fill="hold" nodeType="afterGroup">
                            <p:stCondLst>
                              <p:cond delay="2000"/>
                            </p:stCondLst>
                            <p:childTnLst>
                              <p:par>
                                <p:cTn id="20" presetID="8" presetClass="entr" presetSubtype="16" fill="hold" nodeType="after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diamond(in)">
                                      <p:cBhvr>
                                        <p:cTn id="22" dur="2000"/>
                                        <p:tgtEl>
                                          <p:spTgt spid="6"/>
                                        </p:tgtEl>
                                      </p:cBhvr>
                                    </p:animEffect>
                                  </p:childTnLst>
                                </p:cTn>
                              </p:par>
                            </p:childTnLst>
                          </p:cTn>
                        </p:par>
                        <p:par>
                          <p:cTn id="23" fill="hold" nodeType="afterGroup">
                            <p:stCondLst>
                              <p:cond delay="4000"/>
                            </p:stCondLst>
                            <p:childTnLst>
                              <p:par>
                                <p:cTn id="24" presetID="3" presetClass="entr" presetSubtype="10" fill="hold" nodeType="afterEffect">
                                  <p:stCondLst>
                                    <p:cond delay="0"/>
                                  </p:stCondLst>
                                  <p:childTnLst>
                                    <p:set>
                                      <p:cBhvr>
                                        <p:cTn id="25" dur="1" fill="hold">
                                          <p:stCondLst>
                                            <p:cond delay="0"/>
                                          </p:stCondLst>
                                        </p:cTn>
                                        <p:tgtEl>
                                          <p:spTgt spid="7">
                                            <p:txEl>
                                              <p:pRg st="0" end="0"/>
                                            </p:txEl>
                                          </p:spTgt>
                                        </p:tgtEl>
                                        <p:attrNameLst>
                                          <p:attrName>style.visibility</p:attrName>
                                        </p:attrNameLst>
                                      </p:cBhvr>
                                      <p:to>
                                        <p:strVal val="visible"/>
                                      </p:to>
                                    </p:set>
                                    <p:animEffect transition="in" filter="blinds(horizontal)">
                                      <p:cBhvr>
                                        <p:cTn id="26" dur="20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audio>
              <p:cMediaNode>
                <p:cTn id="27" fill="hold" display="0">
                  <p:stCondLst>
                    <p:cond delay="indefinite"/>
                  </p:stCondLst>
                  <p:endCondLst>
                    <p:cond evt="onNext" delay="0">
                      <p:tgtEl>
                        <p:sldTgt/>
                      </p:tgtEl>
                    </p:cond>
                    <p:cond evt="onPrev" delay="0">
                      <p:tgtEl>
                        <p:sldTgt/>
                      </p:tgtEl>
                    </p:cond>
                    <p:cond evt="onStopAudio" delay="0">
                      <p:tgtEl>
                        <p:sldTgt/>
                      </p:tgtEl>
                    </p:cond>
                  </p:endCondLst>
                </p:cTn>
                <p:tgtEl>
                  <p:spTgt spid="8"/>
                </p:tgtEl>
              </p:cMediaNode>
            </p:audio>
          </p:childTnLst>
        </p:cTn>
      </p:par>
    </p:tnLst>
    <p:bldLst>
      <p:bldP spid="2117" grpId="0"/>
      <p:bldP spid="2117" grpId="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102" name="WordArt 6">
            <a:extLst>
              <a:ext uri="{FF2B5EF4-FFF2-40B4-BE49-F238E27FC236}">
                <a16:creationId xmlns:a16="http://schemas.microsoft.com/office/drawing/2014/main" id="{6E66D61F-AF2E-49F5-A71E-93FC2CCB9C91}"/>
              </a:ext>
            </a:extLst>
          </p:cNvPr>
          <p:cNvSpPr>
            <a:spLocks noChangeArrowheads="1" noChangeShapeType="1" noTextEdit="1"/>
          </p:cNvSpPr>
          <p:nvPr/>
        </p:nvSpPr>
        <p:spPr bwMode="auto">
          <a:xfrm>
            <a:off x="611188" y="260350"/>
            <a:ext cx="7921625" cy="1800225"/>
          </a:xfrm>
          <a:prstGeom prst="rect">
            <a:avLst/>
          </a:prstGeom>
        </p:spPr>
        <p:txBody>
          <a:bodyPr wrap="none" fromWordArt="1">
            <a:prstTxWarp prst="textDeflate">
              <a:avLst>
                <a:gd name="adj" fmla="val 18750"/>
              </a:avLst>
            </a:prstTxWarp>
          </a:bodyPr>
          <a:lstStyle/>
          <a:p>
            <a:pPr algn="ctr">
              <a:defRPr/>
            </a:pPr>
            <a:r>
              <a:rPr lang="zh-CN" altLang="en-US" sz="3200" kern="10" dirty="0">
                <a:ln w="12700">
                  <a:solidFill>
                    <a:srgbClr val="EAEAEA"/>
                  </a:solidFill>
                  <a:round/>
                  <a:headEnd/>
                  <a:tailEnd/>
                </a:ln>
                <a:gradFill rotWithShape="0">
                  <a:gsLst>
                    <a:gs pos="0">
                      <a:srgbClr val="A603AB"/>
                    </a:gs>
                    <a:gs pos="12000">
                      <a:srgbClr val="E81766"/>
                    </a:gs>
                    <a:gs pos="27000">
                      <a:srgbClr val="EE3F17"/>
                    </a:gs>
                    <a:gs pos="48000">
                      <a:srgbClr val="FFFF00"/>
                    </a:gs>
                    <a:gs pos="64999">
                      <a:srgbClr val="1A8D48"/>
                    </a:gs>
                    <a:gs pos="78999">
                      <a:srgbClr val="0819FB"/>
                    </a:gs>
                    <a:gs pos="100000">
                      <a:srgbClr val="A603AB"/>
                    </a:gs>
                  </a:gsLst>
                  <a:lin ang="0" scaled="1"/>
                </a:gradFill>
                <a:effectLst>
                  <a:outerShdw dist="35921" dir="2700000" sy="50000" kx="2115830" algn="bl" rotWithShape="0">
                    <a:srgbClr val="C0C0C0">
                      <a:alpha val="80000"/>
                    </a:srgbClr>
                  </a:outerShdw>
                </a:effectLst>
                <a:latin typeface="宋体"/>
                <a:ea typeface="宋体"/>
              </a:rPr>
              <a:t>讨论</a:t>
            </a:r>
            <a:r>
              <a:rPr lang="en-US" altLang="zh-CN" sz="3200" kern="10" dirty="0">
                <a:ln w="12700">
                  <a:solidFill>
                    <a:srgbClr val="EAEAEA"/>
                  </a:solidFill>
                  <a:round/>
                  <a:headEnd/>
                  <a:tailEnd/>
                </a:ln>
                <a:gradFill rotWithShape="0">
                  <a:gsLst>
                    <a:gs pos="0">
                      <a:srgbClr val="A603AB"/>
                    </a:gs>
                    <a:gs pos="12000">
                      <a:srgbClr val="E81766"/>
                    </a:gs>
                    <a:gs pos="27000">
                      <a:srgbClr val="EE3F17"/>
                    </a:gs>
                    <a:gs pos="48000">
                      <a:srgbClr val="FFFF00"/>
                    </a:gs>
                    <a:gs pos="64999">
                      <a:srgbClr val="1A8D48"/>
                    </a:gs>
                    <a:gs pos="78999">
                      <a:srgbClr val="0819FB"/>
                    </a:gs>
                    <a:gs pos="100000">
                      <a:srgbClr val="A603AB"/>
                    </a:gs>
                  </a:gsLst>
                  <a:lin ang="0" scaled="1"/>
                </a:gradFill>
                <a:effectLst>
                  <a:outerShdw dist="35921" dir="2700000" sy="50000" kx="2115830" algn="bl" rotWithShape="0">
                    <a:srgbClr val="C0C0C0">
                      <a:alpha val="80000"/>
                    </a:srgbClr>
                  </a:outerShdw>
                </a:effectLst>
                <a:latin typeface="宋体"/>
                <a:ea typeface="宋体"/>
              </a:rPr>
              <a:t>3</a:t>
            </a:r>
            <a:r>
              <a:rPr lang="zh-CN" altLang="en-US" sz="3200" kern="10" dirty="0">
                <a:ln w="12700">
                  <a:solidFill>
                    <a:srgbClr val="EAEAEA"/>
                  </a:solidFill>
                  <a:round/>
                  <a:headEnd/>
                  <a:tailEnd/>
                </a:ln>
                <a:gradFill rotWithShape="0">
                  <a:gsLst>
                    <a:gs pos="0">
                      <a:srgbClr val="A603AB"/>
                    </a:gs>
                    <a:gs pos="12000">
                      <a:srgbClr val="E81766"/>
                    </a:gs>
                    <a:gs pos="27000">
                      <a:srgbClr val="EE3F17"/>
                    </a:gs>
                    <a:gs pos="48000">
                      <a:srgbClr val="FFFF00"/>
                    </a:gs>
                    <a:gs pos="64999">
                      <a:srgbClr val="1A8D48"/>
                    </a:gs>
                    <a:gs pos="78999">
                      <a:srgbClr val="0819FB"/>
                    </a:gs>
                    <a:gs pos="100000">
                      <a:srgbClr val="A603AB"/>
                    </a:gs>
                  </a:gsLst>
                  <a:lin ang="0" scaled="1"/>
                </a:gradFill>
                <a:effectLst>
                  <a:outerShdw dist="35921" dir="2700000" sy="50000" kx="2115830" algn="bl" rotWithShape="0">
                    <a:srgbClr val="C0C0C0">
                      <a:alpha val="80000"/>
                    </a:srgbClr>
                  </a:outerShdw>
                </a:effectLst>
                <a:latin typeface="宋体"/>
                <a:ea typeface="宋体"/>
              </a:rPr>
              <a:t>：作者为什么把“樱子”比做“蝴蝶”？</a:t>
            </a:r>
          </a:p>
          <a:p>
            <a:pPr algn="ctr">
              <a:defRPr/>
            </a:pPr>
            <a:endParaRPr lang="zh-CN" altLang="en-US" sz="3200" kern="10" dirty="0">
              <a:ln w="12700">
                <a:solidFill>
                  <a:srgbClr val="EAEAEA"/>
                </a:solidFill>
                <a:round/>
                <a:headEnd/>
                <a:tailEnd/>
              </a:ln>
              <a:gradFill rotWithShape="0">
                <a:gsLst>
                  <a:gs pos="0">
                    <a:srgbClr val="A603AB"/>
                  </a:gs>
                  <a:gs pos="12000">
                    <a:srgbClr val="E81766"/>
                  </a:gs>
                  <a:gs pos="27000">
                    <a:srgbClr val="EE3F17"/>
                  </a:gs>
                  <a:gs pos="48000">
                    <a:srgbClr val="FFFF00"/>
                  </a:gs>
                  <a:gs pos="64999">
                    <a:srgbClr val="1A8D48"/>
                  </a:gs>
                  <a:gs pos="78999">
                    <a:srgbClr val="0819FB"/>
                  </a:gs>
                  <a:gs pos="100000">
                    <a:srgbClr val="A603AB"/>
                  </a:gs>
                </a:gsLst>
                <a:lin ang="0" scaled="1"/>
              </a:gradFill>
              <a:effectLst>
                <a:outerShdw dist="35921" dir="2700000" sy="50000" kx="2115830" algn="bl" rotWithShape="0">
                  <a:srgbClr val="C0C0C0">
                    <a:alpha val="80000"/>
                  </a:srgbClr>
                </a:outerShdw>
              </a:effectLst>
              <a:latin typeface="宋体"/>
              <a:ea typeface="宋体"/>
            </a:endParaRPr>
          </a:p>
          <a:p>
            <a:pPr algn="ctr">
              <a:defRPr/>
            </a:pPr>
            <a:r>
              <a:rPr lang="zh-CN" altLang="en-US" sz="3200" kern="10" dirty="0">
                <a:ln w="12700">
                  <a:solidFill>
                    <a:srgbClr val="EAEAEA"/>
                  </a:solidFill>
                  <a:round/>
                  <a:headEnd/>
                  <a:tailEnd/>
                </a:ln>
                <a:gradFill rotWithShape="0">
                  <a:gsLst>
                    <a:gs pos="0">
                      <a:srgbClr val="A603AB"/>
                    </a:gs>
                    <a:gs pos="12000">
                      <a:srgbClr val="E81766"/>
                    </a:gs>
                    <a:gs pos="27000">
                      <a:srgbClr val="EE3F17"/>
                    </a:gs>
                    <a:gs pos="48000">
                      <a:srgbClr val="FFFF00"/>
                    </a:gs>
                    <a:gs pos="64999">
                      <a:srgbClr val="1A8D48"/>
                    </a:gs>
                    <a:gs pos="78999">
                      <a:srgbClr val="0819FB"/>
                    </a:gs>
                    <a:gs pos="100000">
                      <a:srgbClr val="A603AB"/>
                    </a:gs>
                  </a:gsLst>
                  <a:lin ang="0" scaled="1"/>
                </a:gradFill>
                <a:effectLst>
                  <a:outerShdw dist="35921" dir="2700000" sy="50000" kx="2115830" algn="bl" rotWithShape="0">
                    <a:srgbClr val="C0C0C0">
                      <a:alpha val="80000"/>
                    </a:srgbClr>
                  </a:outerShdw>
                </a:effectLst>
                <a:latin typeface="宋体"/>
                <a:ea typeface="宋体"/>
              </a:rPr>
              <a:t>文章的题目为什么叫</a:t>
            </a:r>
            <a:r>
              <a:rPr lang="en-US" altLang="zh-CN" sz="3200" kern="10" dirty="0">
                <a:ln w="12700">
                  <a:solidFill>
                    <a:srgbClr val="EAEAEA"/>
                  </a:solidFill>
                  <a:round/>
                  <a:headEnd/>
                  <a:tailEnd/>
                </a:ln>
                <a:gradFill rotWithShape="0">
                  <a:gsLst>
                    <a:gs pos="0">
                      <a:srgbClr val="A603AB"/>
                    </a:gs>
                    <a:gs pos="12000">
                      <a:srgbClr val="E81766"/>
                    </a:gs>
                    <a:gs pos="27000">
                      <a:srgbClr val="EE3F17"/>
                    </a:gs>
                    <a:gs pos="48000">
                      <a:srgbClr val="FFFF00"/>
                    </a:gs>
                    <a:gs pos="64999">
                      <a:srgbClr val="1A8D48"/>
                    </a:gs>
                    <a:gs pos="78999">
                      <a:srgbClr val="0819FB"/>
                    </a:gs>
                    <a:gs pos="100000">
                      <a:srgbClr val="A603AB"/>
                    </a:gs>
                  </a:gsLst>
                  <a:lin ang="0" scaled="1"/>
                </a:gradFill>
                <a:effectLst>
                  <a:outerShdw dist="35921" dir="2700000" sy="50000" kx="2115830" algn="bl" rotWithShape="0">
                    <a:srgbClr val="C0C0C0">
                      <a:alpha val="80000"/>
                    </a:srgbClr>
                  </a:outerShdw>
                </a:effectLst>
                <a:latin typeface="宋体"/>
                <a:ea typeface="宋体"/>
              </a:rPr>
              <a:t>《</a:t>
            </a:r>
            <a:r>
              <a:rPr lang="zh-CN" altLang="en-US" sz="3200" kern="10" dirty="0">
                <a:ln w="12700">
                  <a:solidFill>
                    <a:srgbClr val="EAEAEA"/>
                  </a:solidFill>
                  <a:round/>
                  <a:headEnd/>
                  <a:tailEnd/>
                </a:ln>
                <a:gradFill rotWithShape="0">
                  <a:gsLst>
                    <a:gs pos="0">
                      <a:srgbClr val="A603AB"/>
                    </a:gs>
                    <a:gs pos="12000">
                      <a:srgbClr val="E81766"/>
                    </a:gs>
                    <a:gs pos="27000">
                      <a:srgbClr val="EE3F17"/>
                    </a:gs>
                    <a:gs pos="48000">
                      <a:srgbClr val="FFFF00"/>
                    </a:gs>
                    <a:gs pos="64999">
                      <a:srgbClr val="1A8D48"/>
                    </a:gs>
                    <a:gs pos="78999">
                      <a:srgbClr val="0819FB"/>
                    </a:gs>
                    <a:gs pos="100000">
                      <a:srgbClr val="A603AB"/>
                    </a:gs>
                  </a:gsLst>
                  <a:lin ang="0" scaled="1"/>
                </a:gradFill>
                <a:effectLst>
                  <a:outerShdw dist="35921" dir="2700000" sy="50000" kx="2115830" algn="bl" rotWithShape="0">
                    <a:srgbClr val="C0C0C0">
                      <a:alpha val="80000"/>
                    </a:srgbClr>
                  </a:outerShdw>
                </a:effectLst>
                <a:latin typeface="宋体"/>
                <a:ea typeface="宋体"/>
              </a:rPr>
              <a:t>永远的蝴蝶</a:t>
            </a:r>
            <a:r>
              <a:rPr lang="en-US" altLang="zh-CN" sz="3200" kern="10" dirty="0">
                <a:ln w="12700">
                  <a:solidFill>
                    <a:srgbClr val="EAEAEA"/>
                  </a:solidFill>
                  <a:round/>
                  <a:headEnd/>
                  <a:tailEnd/>
                </a:ln>
                <a:gradFill rotWithShape="0">
                  <a:gsLst>
                    <a:gs pos="0">
                      <a:srgbClr val="A603AB"/>
                    </a:gs>
                    <a:gs pos="12000">
                      <a:srgbClr val="E81766"/>
                    </a:gs>
                    <a:gs pos="27000">
                      <a:srgbClr val="EE3F17"/>
                    </a:gs>
                    <a:gs pos="48000">
                      <a:srgbClr val="FFFF00"/>
                    </a:gs>
                    <a:gs pos="64999">
                      <a:srgbClr val="1A8D48"/>
                    </a:gs>
                    <a:gs pos="78999">
                      <a:srgbClr val="0819FB"/>
                    </a:gs>
                    <a:gs pos="100000">
                      <a:srgbClr val="A603AB"/>
                    </a:gs>
                  </a:gsLst>
                  <a:lin ang="0" scaled="1"/>
                </a:gradFill>
                <a:effectLst>
                  <a:outerShdw dist="35921" dir="2700000" sy="50000" kx="2115830" algn="bl" rotWithShape="0">
                    <a:srgbClr val="C0C0C0">
                      <a:alpha val="80000"/>
                    </a:srgbClr>
                  </a:outerShdw>
                </a:effectLst>
                <a:latin typeface="宋体"/>
                <a:ea typeface="宋体"/>
              </a:rPr>
              <a:t>》</a:t>
            </a:r>
            <a:r>
              <a:rPr lang="zh-CN" altLang="en-US" sz="3200" kern="10" dirty="0">
                <a:ln w="12700">
                  <a:solidFill>
                    <a:srgbClr val="EAEAEA"/>
                  </a:solidFill>
                  <a:round/>
                  <a:headEnd/>
                  <a:tailEnd/>
                </a:ln>
                <a:gradFill rotWithShape="0">
                  <a:gsLst>
                    <a:gs pos="0">
                      <a:srgbClr val="A603AB"/>
                    </a:gs>
                    <a:gs pos="12000">
                      <a:srgbClr val="E81766"/>
                    </a:gs>
                    <a:gs pos="27000">
                      <a:srgbClr val="EE3F17"/>
                    </a:gs>
                    <a:gs pos="48000">
                      <a:srgbClr val="FFFF00"/>
                    </a:gs>
                    <a:gs pos="64999">
                      <a:srgbClr val="1A8D48"/>
                    </a:gs>
                    <a:gs pos="78999">
                      <a:srgbClr val="0819FB"/>
                    </a:gs>
                    <a:gs pos="100000">
                      <a:srgbClr val="A603AB"/>
                    </a:gs>
                  </a:gsLst>
                  <a:lin ang="0" scaled="1"/>
                </a:gradFill>
                <a:effectLst>
                  <a:outerShdw dist="35921" dir="2700000" sy="50000" kx="2115830" algn="bl" rotWithShape="0">
                    <a:srgbClr val="C0C0C0">
                      <a:alpha val="80000"/>
                    </a:srgbClr>
                  </a:outerShdw>
                </a:effectLst>
                <a:latin typeface="宋体"/>
                <a:ea typeface="宋体"/>
              </a:rPr>
              <a:t>？ </a:t>
            </a:r>
          </a:p>
        </p:txBody>
      </p:sp>
      <p:sp>
        <p:nvSpPr>
          <p:cNvPr id="132103" name="Text Box 7">
            <a:extLst>
              <a:ext uri="{FF2B5EF4-FFF2-40B4-BE49-F238E27FC236}">
                <a16:creationId xmlns:a16="http://schemas.microsoft.com/office/drawing/2014/main" id="{044D6F4B-02AF-4B81-A493-F14247F3E5AB}"/>
              </a:ext>
            </a:extLst>
          </p:cNvPr>
          <p:cNvSpPr txBox="1">
            <a:spLocks noChangeArrowheads="1"/>
          </p:cNvSpPr>
          <p:nvPr/>
        </p:nvSpPr>
        <p:spPr bwMode="auto">
          <a:xfrm>
            <a:off x="612775" y="2708275"/>
            <a:ext cx="8135938" cy="3503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spcBef>
                <a:spcPct val="50000"/>
              </a:spcBef>
            </a:pPr>
            <a:r>
              <a:rPr lang="en-US" altLang="zh-CN" sz="3200"/>
              <a:t>“</a:t>
            </a:r>
            <a:r>
              <a:rPr lang="zh-CN" altLang="en-US" sz="3200"/>
              <a:t>蝴蝶”其实就象征着樱子。“永远”二字衬托出两人情感之深，表达了我对樱子的思恋，在文中，蝴蝶是美丽的、可爱的年轻的樱子的化身，永远的蝴蝶就是永远的樱子。“永远的蝴蝶”这个标题蕴涵着永远的爱恋与无尽的思念，表示樱子永远活在我心中，表达了作者对情人的永远的眷恋。</a:t>
            </a:r>
            <a:r>
              <a:rPr lang="zh-CN" altLang="en-US" sz="2800"/>
              <a:t> </a:t>
            </a:r>
          </a:p>
        </p:txBody>
      </p:sp>
      <p:pic>
        <p:nvPicPr>
          <p:cNvPr id="17412" name="Picture 8" descr="53776_0616_1167325201602">
            <a:extLst>
              <a:ext uri="{FF2B5EF4-FFF2-40B4-BE49-F238E27FC236}">
                <a16:creationId xmlns:a16="http://schemas.microsoft.com/office/drawing/2014/main" id="{2899CC3C-60B5-487A-AD63-C243A06E7153}"/>
              </a:ext>
            </a:extLst>
          </p:cNvPr>
          <p:cNvPicPr>
            <a:picLocks noChangeAspect="1" noChangeArrowheads="1" noCrop="1"/>
          </p:cNvPicPr>
          <p:nvPr/>
        </p:nvPicPr>
        <p:blipFill>
          <a:blip r:embed="rId2">
            <a:extLst>
              <a:ext uri="{28A0092B-C50C-407E-A947-70E740481C1C}">
                <a14:useLocalDpi xmlns:a14="http://schemas.microsoft.com/office/drawing/2010/main" val="0"/>
              </a:ext>
            </a:extLst>
          </a:blip>
          <a:srcRect/>
          <a:stretch>
            <a:fillRect/>
          </a:stretch>
        </p:blipFill>
        <p:spPr bwMode="auto">
          <a:xfrm>
            <a:off x="0" y="6524625"/>
            <a:ext cx="4716463" cy="333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413" name="Picture 9" descr="53776_0616_1167325201602">
            <a:extLst>
              <a:ext uri="{FF2B5EF4-FFF2-40B4-BE49-F238E27FC236}">
                <a16:creationId xmlns:a16="http://schemas.microsoft.com/office/drawing/2014/main" id="{E71DEA9E-462C-4A38-BCF1-58DFE5A16613}"/>
              </a:ext>
            </a:extLst>
          </p:cNvPr>
          <p:cNvPicPr>
            <a:picLocks noChangeAspect="1" noChangeArrowheads="1" noCrop="1"/>
          </p:cNvPicPr>
          <p:nvPr/>
        </p:nvPicPr>
        <p:blipFill>
          <a:blip r:embed="rId2">
            <a:extLst>
              <a:ext uri="{28A0092B-C50C-407E-A947-70E740481C1C}">
                <a14:useLocalDpi xmlns:a14="http://schemas.microsoft.com/office/drawing/2010/main" val="0"/>
              </a:ext>
            </a:extLst>
          </a:blip>
          <a:srcRect/>
          <a:stretch>
            <a:fillRect/>
          </a:stretch>
        </p:blipFill>
        <p:spPr bwMode="auto">
          <a:xfrm>
            <a:off x="4427538" y="6524625"/>
            <a:ext cx="4716462" cy="333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14" descr="图片2">
            <a:extLst>
              <a:ext uri="{FF2B5EF4-FFF2-40B4-BE49-F238E27FC236}">
                <a16:creationId xmlns:a16="http://schemas.microsoft.com/office/drawing/2014/main" id="{C609655B-142E-4095-891B-D8532843BB6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7029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0" presetClass="entr" presetSubtype="0" fill="remove"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edge">
                                      <p:cBhvr>
                                        <p:cTn id="7" dur="3000"/>
                                        <p:tgtEl>
                                          <p:spTgt spid="6"/>
                                        </p:tgtEl>
                                      </p:cBhvr>
                                    </p:animEffect>
                                  </p:childTnLst>
                                </p:cTn>
                              </p:par>
                            </p:childTnLst>
                          </p:cTn>
                        </p:par>
                        <p:par>
                          <p:cTn id="8" fill="hold" nodeType="afterGroup">
                            <p:stCondLst>
                              <p:cond delay="3000"/>
                            </p:stCondLst>
                            <p:childTnLst>
                              <p:par>
                                <p:cTn id="9" presetID="20" presetClass="entr" presetSubtype="0" fill="hold" nodeType="afterEffect">
                                  <p:stCondLst>
                                    <p:cond delay="0"/>
                                  </p:stCondLst>
                                  <p:childTnLst>
                                    <p:set>
                                      <p:cBhvr>
                                        <p:cTn id="10" dur="1" fill="hold">
                                          <p:stCondLst>
                                            <p:cond delay="0"/>
                                          </p:stCondLst>
                                        </p:cTn>
                                        <p:tgtEl>
                                          <p:spTgt spid="132102"/>
                                        </p:tgtEl>
                                        <p:attrNameLst>
                                          <p:attrName>style.visibility</p:attrName>
                                        </p:attrNameLst>
                                      </p:cBhvr>
                                      <p:to>
                                        <p:strVal val="visible"/>
                                      </p:to>
                                    </p:set>
                                    <p:animEffect transition="in" filter="wedge">
                                      <p:cBhvr>
                                        <p:cTn id="11" dur="1000"/>
                                        <p:tgtEl>
                                          <p:spTgt spid="132102"/>
                                        </p:tgtEl>
                                      </p:cBhvr>
                                    </p:animEffect>
                                  </p:childTnLst>
                                </p:cTn>
                              </p:par>
                            </p:childTnLst>
                          </p:cTn>
                        </p:par>
                      </p:childTnLst>
                    </p:cTn>
                  </p:par>
                  <p:par>
                    <p:cTn id="12" fill="hold" nodeType="clickPar">
                      <p:stCondLst>
                        <p:cond delay="indefinite"/>
                      </p:stCondLst>
                      <p:childTnLst>
                        <p:par>
                          <p:cTn id="13" fill="hold" nodeType="withGroup">
                            <p:stCondLst>
                              <p:cond delay="0"/>
                            </p:stCondLst>
                            <p:childTnLst>
                              <p:par>
                                <p:cTn id="14" presetID="8" presetClass="entr" presetSubtype="32" fill="hold" grpId="0" nodeType="clickEffect">
                                  <p:stCondLst>
                                    <p:cond delay="0"/>
                                  </p:stCondLst>
                                  <p:childTnLst>
                                    <p:set>
                                      <p:cBhvr>
                                        <p:cTn id="15" dur="1" fill="hold">
                                          <p:stCondLst>
                                            <p:cond delay="0"/>
                                          </p:stCondLst>
                                        </p:cTn>
                                        <p:tgtEl>
                                          <p:spTgt spid="132103"/>
                                        </p:tgtEl>
                                        <p:attrNameLst>
                                          <p:attrName>style.visibility</p:attrName>
                                        </p:attrNameLst>
                                      </p:cBhvr>
                                      <p:to>
                                        <p:strVal val="visible"/>
                                      </p:to>
                                    </p:set>
                                    <p:animEffect transition="in" filter="diamond(out)">
                                      <p:cBhvr>
                                        <p:cTn id="16" dur="2000"/>
                                        <p:tgtEl>
                                          <p:spTgt spid="13210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2103"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5174" name="WordArt 6">
            <a:extLst>
              <a:ext uri="{FF2B5EF4-FFF2-40B4-BE49-F238E27FC236}">
                <a16:creationId xmlns:a16="http://schemas.microsoft.com/office/drawing/2014/main" id="{EE38974C-9503-4DDC-8A9B-DB83B161F9BC}"/>
              </a:ext>
            </a:extLst>
          </p:cNvPr>
          <p:cNvSpPr>
            <a:spLocks noChangeArrowheads="1" noChangeShapeType="1" noTextEdit="1"/>
          </p:cNvSpPr>
          <p:nvPr/>
        </p:nvSpPr>
        <p:spPr bwMode="auto">
          <a:xfrm>
            <a:off x="611188" y="260350"/>
            <a:ext cx="8208962" cy="1296988"/>
          </a:xfrm>
          <a:prstGeom prst="rect">
            <a:avLst/>
          </a:prstGeom>
        </p:spPr>
        <p:txBody>
          <a:bodyPr wrap="none" fromWordArt="1">
            <a:prstTxWarp prst="textDeflate">
              <a:avLst>
                <a:gd name="adj" fmla="val 18750"/>
              </a:avLst>
            </a:prstTxWarp>
          </a:bodyPr>
          <a:lstStyle/>
          <a:p>
            <a:pPr algn="ctr">
              <a:defRPr/>
            </a:pPr>
            <a:r>
              <a:rPr lang="zh-CN" altLang="en-US" sz="3600" kern="10">
                <a:ln w="12700">
                  <a:solidFill>
                    <a:srgbClr val="EAEAEA"/>
                  </a:solidFill>
                  <a:round/>
                  <a:headEnd/>
                  <a:tailEnd/>
                </a:ln>
                <a:gradFill rotWithShape="0">
                  <a:gsLst>
                    <a:gs pos="0">
                      <a:srgbClr val="A603AB"/>
                    </a:gs>
                    <a:gs pos="12000">
                      <a:srgbClr val="E81766"/>
                    </a:gs>
                    <a:gs pos="27000">
                      <a:srgbClr val="EE3F17"/>
                    </a:gs>
                    <a:gs pos="48000">
                      <a:srgbClr val="FFFF00"/>
                    </a:gs>
                    <a:gs pos="64999">
                      <a:srgbClr val="1A8D48"/>
                    </a:gs>
                    <a:gs pos="78999">
                      <a:srgbClr val="0819FB"/>
                    </a:gs>
                    <a:gs pos="100000">
                      <a:srgbClr val="A603AB"/>
                    </a:gs>
                  </a:gsLst>
                  <a:lin ang="0" scaled="1"/>
                </a:gradFill>
                <a:effectLst>
                  <a:outerShdw dist="35921" dir="2700000" sy="50000" kx="2115830" algn="bl" rotWithShape="0">
                    <a:srgbClr val="C0C0C0">
                      <a:alpha val="80000"/>
                    </a:srgbClr>
                  </a:outerShdw>
                </a:effectLst>
                <a:latin typeface="宋体"/>
                <a:ea typeface="宋体"/>
              </a:rPr>
              <a:t>讨论</a:t>
            </a:r>
            <a:r>
              <a:rPr lang="en-US" altLang="zh-CN" sz="3600" kern="10">
                <a:ln w="12700">
                  <a:solidFill>
                    <a:srgbClr val="EAEAEA"/>
                  </a:solidFill>
                  <a:round/>
                  <a:headEnd/>
                  <a:tailEnd/>
                </a:ln>
                <a:gradFill rotWithShape="0">
                  <a:gsLst>
                    <a:gs pos="0">
                      <a:srgbClr val="A603AB"/>
                    </a:gs>
                    <a:gs pos="12000">
                      <a:srgbClr val="E81766"/>
                    </a:gs>
                    <a:gs pos="27000">
                      <a:srgbClr val="EE3F17"/>
                    </a:gs>
                    <a:gs pos="48000">
                      <a:srgbClr val="FFFF00"/>
                    </a:gs>
                    <a:gs pos="64999">
                      <a:srgbClr val="1A8D48"/>
                    </a:gs>
                    <a:gs pos="78999">
                      <a:srgbClr val="0819FB"/>
                    </a:gs>
                    <a:gs pos="100000">
                      <a:srgbClr val="A603AB"/>
                    </a:gs>
                  </a:gsLst>
                  <a:lin ang="0" scaled="1"/>
                </a:gradFill>
                <a:effectLst>
                  <a:outerShdw dist="35921" dir="2700000" sy="50000" kx="2115830" algn="bl" rotWithShape="0">
                    <a:srgbClr val="C0C0C0">
                      <a:alpha val="80000"/>
                    </a:srgbClr>
                  </a:outerShdw>
                </a:effectLst>
                <a:latin typeface="宋体"/>
                <a:ea typeface="宋体"/>
              </a:rPr>
              <a:t>4</a:t>
            </a:r>
            <a:r>
              <a:rPr lang="zh-CN" altLang="en-US" sz="3600" kern="10">
                <a:ln w="12700">
                  <a:solidFill>
                    <a:srgbClr val="EAEAEA"/>
                  </a:solidFill>
                  <a:round/>
                  <a:headEnd/>
                  <a:tailEnd/>
                </a:ln>
                <a:gradFill rotWithShape="0">
                  <a:gsLst>
                    <a:gs pos="0">
                      <a:srgbClr val="A603AB"/>
                    </a:gs>
                    <a:gs pos="12000">
                      <a:srgbClr val="E81766"/>
                    </a:gs>
                    <a:gs pos="27000">
                      <a:srgbClr val="EE3F17"/>
                    </a:gs>
                    <a:gs pos="48000">
                      <a:srgbClr val="FFFF00"/>
                    </a:gs>
                    <a:gs pos="64999">
                      <a:srgbClr val="1A8D48"/>
                    </a:gs>
                    <a:gs pos="78999">
                      <a:srgbClr val="0819FB"/>
                    </a:gs>
                    <a:gs pos="100000">
                      <a:srgbClr val="A603AB"/>
                    </a:gs>
                  </a:gsLst>
                  <a:lin ang="0" scaled="1"/>
                </a:gradFill>
                <a:effectLst>
                  <a:outerShdw dist="35921" dir="2700000" sy="50000" kx="2115830" algn="bl" rotWithShape="0">
                    <a:srgbClr val="C0C0C0">
                      <a:alpha val="80000"/>
                    </a:srgbClr>
                  </a:outerShdw>
                </a:effectLst>
                <a:latin typeface="宋体"/>
                <a:ea typeface="宋体"/>
              </a:rPr>
              <a:t>：为什么小说开始不提信的内容，而在最后才说出来？</a:t>
            </a:r>
          </a:p>
        </p:txBody>
      </p:sp>
      <p:sp>
        <p:nvSpPr>
          <p:cNvPr id="135175" name="Text Box 7">
            <a:extLst>
              <a:ext uri="{FF2B5EF4-FFF2-40B4-BE49-F238E27FC236}">
                <a16:creationId xmlns:a16="http://schemas.microsoft.com/office/drawing/2014/main" id="{761C87DF-029A-4ECD-B1DE-7AA969FCC73D}"/>
              </a:ext>
            </a:extLst>
          </p:cNvPr>
          <p:cNvSpPr txBox="1">
            <a:spLocks noChangeArrowheads="1"/>
          </p:cNvSpPr>
          <p:nvPr/>
        </p:nvSpPr>
        <p:spPr bwMode="auto">
          <a:xfrm>
            <a:off x="684213" y="2446338"/>
            <a:ext cx="7812087" cy="3935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800"/>
              <a:t>年轻、温柔、冰雪聪明的樱子死了，在新婚前夕如蝴蝶般飘落了，使作者痛悔不已，令读者唏嘘不绝。前面营造的浓厚的悲剧气氛与结尾的幸福感的急遽转换造成了读者的心理落差，让读者产生无限伤感，也使读者获得了审美愉悦，即所谓的悲剧美。</a:t>
            </a:r>
          </a:p>
          <a:p>
            <a:pPr eaLnBrk="1" hangingPunct="1"/>
            <a:r>
              <a:rPr lang="zh-CN" altLang="en-US" sz="2800"/>
              <a:t>小说于高潮处戛然而止，言已尽而情未了，具有很强的感染力。 </a:t>
            </a:r>
          </a:p>
          <a:p>
            <a:pPr eaLnBrk="1" hangingPunct="1"/>
            <a:endParaRPr lang="en-US" altLang="zh-CN" sz="2800"/>
          </a:p>
        </p:txBody>
      </p:sp>
      <p:pic>
        <p:nvPicPr>
          <p:cNvPr id="18436" name="Picture 8" descr="53776_0616_1167325201602">
            <a:extLst>
              <a:ext uri="{FF2B5EF4-FFF2-40B4-BE49-F238E27FC236}">
                <a16:creationId xmlns:a16="http://schemas.microsoft.com/office/drawing/2014/main" id="{B7902463-B8D5-4FE0-BDE4-077A5D13F7FC}"/>
              </a:ext>
            </a:extLst>
          </p:cNvPr>
          <p:cNvPicPr>
            <a:picLocks noChangeAspect="1" noChangeArrowheads="1" noCrop="1"/>
          </p:cNvPicPr>
          <p:nvPr/>
        </p:nvPicPr>
        <p:blipFill>
          <a:blip r:embed="rId2">
            <a:extLst>
              <a:ext uri="{28A0092B-C50C-407E-A947-70E740481C1C}">
                <a14:useLocalDpi xmlns:a14="http://schemas.microsoft.com/office/drawing/2010/main" val="0"/>
              </a:ext>
            </a:extLst>
          </a:blip>
          <a:srcRect/>
          <a:stretch>
            <a:fillRect/>
          </a:stretch>
        </p:blipFill>
        <p:spPr bwMode="auto">
          <a:xfrm>
            <a:off x="0" y="6524625"/>
            <a:ext cx="4716463" cy="333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437" name="Picture 9" descr="53776_0616_1167325201602">
            <a:extLst>
              <a:ext uri="{FF2B5EF4-FFF2-40B4-BE49-F238E27FC236}">
                <a16:creationId xmlns:a16="http://schemas.microsoft.com/office/drawing/2014/main" id="{6C3742CC-B130-40A1-B854-E59FA7514CF6}"/>
              </a:ext>
            </a:extLst>
          </p:cNvPr>
          <p:cNvPicPr>
            <a:picLocks noChangeAspect="1" noChangeArrowheads="1" noCrop="1"/>
          </p:cNvPicPr>
          <p:nvPr/>
        </p:nvPicPr>
        <p:blipFill>
          <a:blip r:embed="rId2">
            <a:extLst>
              <a:ext uri="{28A0092B-C50C-407E-A947-70E740481C1C}">
                <a14:useLocalDpi xmlns:a14="http://schemas.microsoft.com/office/drawing/2010/main" val="0"/>
              </a:ext>
            </a:extLst>
          </a:blip>
          <a:srcRect/>
          <a:stretch>
            <a:fillRect/>
          </a:stretch>
        </p:blipFill>
        <p:spPr bwMode="auto">
          <a:xfrm>
            <a:off x="4427538" y="6524625"/>
            <a:ext cx="4716462" cy="333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438" name="Picture 12" descr="53776_0616_1167325201602">
            <a:extLst>
              <a:ext uri="{FF2B5EF4-FFF2-40B4-BE49-F238E27FC236}">
                <a16:creationId xmlns:a16="http://schemas.microsoft.com/office/drawing/2014/main" id="{147AF64A-4DA0-4003-9DB8-4844999FAF0D}"/>
              </a:ext>
            </a:extLst>
          </p:cNvPr>
          <p:cNvPicPr>
            <a:picLocks noChangeAspect="1" noChangeArrowheads="1" noCrop="1"/>
          </p:cNvPicPr>
          <p:nvPr/>
        </p:nvPicPr>
        <p:blipFill>
          <a:blip r:embed="rId2">
            <a:extLst>
              <a:ext uri="{28A0092B-C50C-407E-A947-70E740481C1C}">
                <a14:useLocalDpi xmlns:a14="http://schemas.microsoft.com/office/drawing/2010/main" val="0"/>
              </a:ext>
            </a:extLst>
          </a:blip>
          <a:srcRect/>
          <a:stretch>
            <a:fillRect/>
          </a:stretch>
        </p:blipFill>
        <p:spPr bwMode="auto">
          <a:xfrm>
            <a:off x="0" y="-531813"/>
            <a:ext cx="323850" cy="7199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439" name="Picture 13" descr="53776_0616_1167325201602">
            <a:extLst>
              <a:ext uri="{FF2B5EF4-FFF2-40B4-BE49-F238E27FC236}">
                <a16:creationId xmlns:a16="http://schemas.microsoft.com/office/drawing/2014/main" id="{C5E753F5-E9A5-4E8D-BFDC-587DCFA6041B}"/>
              </a:ext>
            </a:extLst>
          </p:cNvPr>
          <p:cNvPicPr>
            <a:picLocks noChangeAspect="1" noChangeArrowheads="1" noCrop="1"/>
          </p:cNvPicPr>
          <p:nvPr/>
        </p:nvPicPr>
        <p:blipFill>
          <a:blip r:embed="rId2">
            <a:extLst>
              <a:ext uri="{28A0092B-C50C-407E-A947-70E740481C1C}">
                <a14:useLocalDpi xmlns:a14="http://schemas.microsoft.com/office/drawing/2010/main" val="0"/>
              </a:ext>
            </a:extLst>
          </a:blip>
          <a:srcRect/>
          <a:stretch>
            <a:fillRect/>
          </a:stretch>
        </p:blipFill>
        <p:spPr bwMode="auto">
          <a:xfrm>
            <a:off x="8820150" y="0"/>
            <a:ext cx="323850" cy="7199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 name="Picture 3" descr="信封">
            <a:extLst>
              <a:ext uri="{FF2B5EF4-FFF2-40B4-BE49-F238E27FC236}">
                <a16:creationId xmlns:a16="http://schemas.microsoft.com/office/drawing/2014/main" id="{D651C110-627F-4CB6-BCA3-43D07AF9D6B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6634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8" presetClass="entr" presetSubtype="16" fill="remove" nodeType="click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diamond(in)">
                                      <p:cBhvr>
                                        <p:cTn id="7" dur="5000"/>
                                        <p:tgtEl>
                                          <p:spTgt spid="16"/>
                                        </p:tgtEl>
                                      </p:cBhvr>
                                    </p:animEffect>
                                  </p:childTnLst>
                                </p:cTn>
                              </p:par>
                            </p:childTnLst>
                          </p:cTn>
                        </p:par>
                        <p:par>
                          <p:cTn id="8" fill="hold" nodeType="afterGroup">
                            <p:stCondLst>
                              <p:cond delay="5000"/>
                            </p:stCondLst>
                            <p:childTnLst>
                              <p:par>
                                <p:cTn id="9" presetID="20" presetClass="entr" presetSubtype="0" fill="hold" nodeType="afterEffect">
                                  <p:stCondLst>
                                    <p:cond delay="1000"/>
                                  </p:stCondLst>
                                  <p:childTnLst>
                                    <p:set>
                                      <p:cBhvr>
                                        <p:cTn id="10" dur="1" fill="hold">
                                          <p:stCondLst>
                                            <p:cond delay="0"/>
                                          </p:stCondLst>
                                        </p:cTn>
                                        <p:tgtEl>
                                          <p:spTgt spid="135174"/>
                                        </p:tgtEl>
                                        <p:attrNameLst>
                                          <p:attrName>style.visibility</p:attrName>
                                        </p:attrNameLst>
                                      </p:cBhvr>
                                      <p:to>
                                        <p:strVal val="visible"/>
                                      </p:to>
                                    </p:set>
                                    <p:animEffect transition="in" filter="wedge">
                                      <p:cBhvr>
                                        <p:cTn id="11" dur="1000"/>
                                        <p:tgtEl>
                                          <p:spTgt spid="135174"/>
                                        </p:tgtEl>
                                      </p:cBhvr>
                                    </p:animEffect>
                                  </p:childTnLst>
                                </p:cTn>
                              </p:par>
                            </p:childTnLst>
                          </p:cTn>
                        </p:par>
                      </p:childTnLst>
                    </p:cTn>
                  </p:par>
                  <p:par>
                    <p:cTn id="12" fill="hold" nodeType="clickPar">
                      <p:stCondLst>
                        <p:cond delay="indefinite"/>
                      </p:stCondLst>
                      <p:childTnLst>
                        <p:par>
                          <p:cTn id="13" fill="hold" nodeType="withGroup">
                            <p:stCondLst>
                              <p:cond delay="0"/>
                            </p:stCondLst>
                            <p:childTnLst>
                              <p:par>
                                <p:cTn id="14" presetID="35" presetClass="entr" presetSubtype="0" fill="hold" grpId="0" nodeType="clickEffect">
                                  <p:stCondLst>
                                    <p:cond delay="0"/>
                                  </p:stCondLst>
                                  <p:childTnLst>
                                    <p:set>
                                      <p:cBhvr>
                                        <p:cTn id="15" dur="1" fill="hold">
                                          <p:stCondLst>
                                            <p:cond delay="0"/>
                                          </p:stCondLst>
                                        </p:cTn>
                                        <p:tgtEl>
                                          <p:spTgt spid="135175"/>
                                        </p:tgtEl>
                                        <p:attrNameLst>
                                          <p:attrName>style.visibility</p:attrName>
                                        </p:attrNameLst>
                                      </p:cBhvr>
                                      <p:to>
                                        <p:strVal val="visible"/>
                                      </p:to>
                                    </p:set>
                                    <p:animEffect transition="in" filter="fade">
                                      <p:cBhvr>
                                        <p:cTn id="16" dur="2000"/>
                                        <p:tgtEl>
                                          <p:spTgt spid="135175"/>
                                        </p:tgtEl>
                                      </p:cBhvr>
                                    </p:animEffect>
                                    <p:anim calcmode="lin" valueType="num">
                                      <p:cBhvr>
                                        <p:cTn id="17" dur="2000" fill="hold"/>
                                        <p:tgtEl>
                                          <p:spTgt spid="135175"/>
                                        </p:tgtEl>
                                        <p:attrNameLst>
                                          <p:attrName>style.rotation</p:attrName>
                                        </p:attrNameLst>
                                      </p:cBhvr>
                                      <p:tavLst>
                                        <p:tav tm="0">
                                          <p:val>
                                            <p:fltVal val="720"/>
                                          </p:val>
                                        </p:tav>
                                        <p:tav tm="100000">
                                          <p:val>
                                            <p:fltVal val="0"/>
                                          </p:val>
                                        </p:tav>
                                      </p:tavLst>
                                    </p:anim>
                                    <p:anim calcmode="lin" valueType="num">
                                      <p:cBhvr>
                                        <p:cTn id="18" dur="2000" fill="hold"/>
                                        <p:tgtEl>
                                          <p:spTgt spid="135175"/>
                                        </p:tgtEl>
                                        <p:attrNameLst>
                                          <p:attrName>ppt_h</p:attrName>
                                        </p:attrNameLst>
                                      </p:cBhvr>
                                      <p:tavLst>
                                        <p:tav tm="0">
                                          <p:val>
                                            <p:fltVal val="0"/>
                                          </p:val>
                                        </p:tav>
                                        <p:tav tm="100000">
                                          <p:val>
                                            <p:strVal val="#ppt_h"/>
                                          </p:val>
                                        </p:tav>
                                      </p:tavLst>
                                    </p:anim>
                                    <p:anim calcmode="lin" valueType="num">
                                      <p:cBhvr>
                                        <p:cTn id="19" dur="2000" fill="hold"/>
                                        <p:tgtEl>
                                          <p:spTgt spid="135175"/>
                                        </p:tgtEl>
                                        <p:attrNameLst>
                                          <p:attrName>ppt_w</p:attrName>
                                        </p:attrNameLst>
                                      </p:cBhvr>
                                      <p:tavLst>
                                        <p:tav tm="0">
                                          <p:val>
                                            <p:fltVal val="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5175"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8" name="Picture 57" descr="2005443361361241">
            <a:extLst>
              <a:ext uri="{FF2B5EF4-FFF2-40B4-BE49-F238E27FC236}">
                <a16:creationId xmlns:a16="http://schemas.microsoft.com/office/drawing/2014/main" id="{EF6BD6FF-2549-4DB3-ABB5-CBC8CEF521F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24075" y="0"/>
            <a:ext cx="11268075"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459" name="Text Box 29">
            <a:extLst>
              <a:ext uri="{FF2B5EF4-FFF2-40B4-BE49-F238E27FC236}">
                <a16:creationId xmlns:a16="http://schemas.microsoft.com/office/drawing/2014/main" id="{1376D189-1040-4065-88AA-9AE5C661EC56}"/>
              </a:ext>
            </a:extLst>
          </p:cNvPr>
          <p:cNvSpPr txBox="1">
            <a:spLocks noChangeArrowheads="1"/>
          </p:cNvSpPr>
          <p:nvPr/>
        </p:nvSpPr>
        <p:spPr bwMode="auto">
          <a:xfrm>
            <a:off x="2411413" y="1125538"/>
            <a:ext cx="184150"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zh-CN"/>
          </a:p>
        </p:txBody>
      </p:sp>
      <p:pic>
        <p:nvPicPr>
          <p:cNvPr id="93238" name="Picture 54" descr="147455_2609_1161696601226">
            <a:extLst>
              <a:ext uri="{FF2B5EF4-FFF2-40B4-BE49-F238E27FC236}">
                <a16:creationId xmlns:a16="http://schemas.microsoft.com/office/drawing/2014/main" id="{DBD147E9-60A8-4BAE-A0CF-1A3D94CEC2C5}"/>
              </a:ext>
            </a:extLst>
          </p:cNvPr>
          <p:cNvPicPr>
            <a:picLocks noChangeAspect="1" noChangeArrowheads="1" noCrop="1"/>
          </p:cNvPicPr>
          <p:nvPr/>
        </p:nvPicPr>
        <p:blipFill>
          <a:blip r:embed="rId3">
            <a:extLst>
              <a:ext uri="{28A0092B-C50C-407E-A947-70E740481C1C}">
                <a14:useLocalDpi xmlns:a14="http://schemas.microsoft.com/office/drawing/2010/main" val="0"/>
              </a:ext>
            </a:extLst>
          </a:blip>
          <a:srcRect/>
          <a:stretch>
            <a:fillRect/>
          </a:stretch>
        </p:blipFill>
        <p:spPr bwMode="auto">
          <a:xfrm>
            <a:off x="3419475" y="1557338"/>
            <a:ext cx="2268538" cy="3527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3211" name="Oval 27">
            <a:hlinkClick r:id="rId4" action="ppaction://hlinksldjump"/>
            <a:extLst>
              <a:ext uri="{FF2B5EF4-FFF2-40B4-BE49-F238E27FC236}">
                <a16:creationId xmlns:a16="http://schemas.microsoft.com/office/drawing/2014/main" id="{2B148F6D-5DE5-4972-88AF-448D4B062E68}"/>
              </a:ext>
            </a:extLst>
          </p:cNvPr>
          <p:cNvSpPr>
            <a:spLocks noChangeArrowheads="1"/>
          </p:cNvSpPr>
          <p:nvPr/>
        </p:nvSpPr>
        <p:spPr bwMode="auto">
          <a:xfrm>
            <a:off x="684213" y="2349500"/>
            <a:ext cx="1619250" cy="1655763"/>
          </a:xfrm>
          <a:prstGeom prst="ellipse">
            <a:avLst/>
          </a:prstGeom>
          <a:solidFill>
            <a:schemeClr val="accent1"/>
          </a:solidFill>
          <a:ln w="9525">
            <a:solidFill>
              <a:schemeClr val="tx1"/>
            </a:solidFill>
            <a:round/>
            <a:headEnd/>
            <a:tailEnd/>
          </a:ln>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19462" name="Rectangle 6">
            <a:extLst>
              <a:ext uri="{FF2B5EF4-FFF2-40B4-BE49-F238E27FC236}">
                <a16:creationId xmlns:a16="http://schemas.microsoft.com/office/drawing/2014/main" id="{21065230-3FEF-4DE1-9B5D-E2D9BFDDDB4A}"/>
              </a:ext>
            </a:extLst>
          </p:cNvPr>
          <p:cNvSpPr>
            <a:spLocks noChangeArrowheads="1"/>
          </p:cNvSpPr>
          <p:nvPr/>
        </p:nvSpPr>
        <p:spPr bwMode="auto">
          <a:xfrm>
            <a:off x="1979613" y="188913"/>
            <a:ext cx="71437" cy="71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nchor="ct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19463" name="Text Box 14">
            <a:extLst>
              <a:ext uri="{FF2B5EF4-FFF2-40B4-BE49-F238E27FC236}">
                <a16:creationId xmlns:a16="http://schemas.microsoft.com/office/drawing/2014/main" id="{2942D1A8-49EB-4068-BE1F-32ADC4A420F2}"/>
              </a:ext>
            </a:extLst>
          </p:cNvPr>
          <p:cNvSpPr txBox="1">
            <a:spLocks noChangeArrowheads="1"/>
          </p:cNvSpPr>
          <p:nvPr/>
        </p:nvSpPr>
        <p:spPr bwMode="auto">
          <a:xfrm>
            <a:off x="7019925" y="4724400"/>
            <a:ext cx="184150"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zh-CN"/>
          </a:p>
        </p:txBody>
      </p:sp>
      <p:sp>
        <p:nvSpPr>
          <p:cNvPr id="93210" name="Text Box 26">
            <a:extLst>
              <a:ext uri="{FF2B5EF4-FFF2-40B4-BE49-F238E27FC236}">
                <a16:creationId xmlns:a16="http://schemas.microsoft.com/office/drawing/2014/main" id="{BA7CE9AD-C8C2-4F66-81A7-715DE1896EC1}"/>
              </a:ext>
            </a:extLst>
          </p:cNvPr>
          <p:cNvSpPr txBox="1">
            <a:spLocks noChangeArrowheads="1"/>
          </p:cNvSpPr>
          <p:nvPr/>
        </p:nvSpPr>
        <p:spPr bwMode="auto">
          <a:xfrm>
            <a:off x="900113" y="2492375"/>
            <a:ext cx="1100137" cy="1189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altLang="en-US" sz="7200"/>
              <a:t>信</a:t>
            </a:r>
          </a:p>
        </p:txBody>
      </p:sp>
      <p:sp>
        <p:nvSpPr>
          <p:cNvPr id="93214" name="Text Box 30">
            <a:extLst>
              <a:ext uri="{FF2B5EF4-FFF2-40B4-BE49-F238E27FC236}">
                <a16:creationId xmlns:a16="http://schemas.microsoft.com/office/drawing/2014/main" id="{825C00BD-5B5A-4528-A727-24B8D8E190AF}"/>
              </a:ext>
            </a:extLst>
          </p:cNvPr>
          <p:cNvSpPr txBox="1">
            <a:spLocks noChangeArrowheads="1"/>
          </p:cNvSpPr>
          <p:nvPr/>
        </p:nvSpPr>
        <p:spPr bwMode="auto">
          <a:xfrm>
            <a:off x="3563938" y="2060575"/>
            <a:ext cx="2305050" cy="1552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400">
                <a:solidFill>
                  <a:srgbClr val="003300"/>
                </a:solidFill>
              </a:rPr>
              <a:t>妈：</a:t>
            </a:r>
          </a:p>
          <a:p>
            <a:pPr eaLnBrk="1" hangingPunct="1"/>
            <a:r>
              <a:rPr lang="zh-CN" altLang="en-US" sz="2400">
                <a:solidFill>
                  <a:srgbClr val="003300"/>
                </a:solidFill>
              </a:rPr>
              <a:t>　　我打算在下个月和樱子结婚</a:t>
            </a:r>
            <a:r>
              <a:rPr lang="en-US" altLang="zh-CN" sz="2400">
                <a:solidFill>
                  <a:srgbClr val="003300"/>
                </a:solidFill>
              </a:rPr>
              <a:t>……</a:t>
            </a:r>
          </a:p>
        </p:txBody>
      </p:sp>
      <p:sp>
        <p:nvSpPr>
          <p:cNvPr id="93215" name="AutoShape 31">
            <a:extLst>
              <a:ext uri="{FF2B5EF4-FFF2-40B4-BE49-F238E27FC236}">
                <a16:creationId xmlns:a16="http://schemas.microsoft.com/office/drawing/2014/main" id="{ABA03D14-4497-4C35-81EA-4C23B984C99B}"/>
              </a:ext>
            </a:extLst>
          </p:cNvPr>
          <p:cNvSpPr>
            <a:spLocks noChangeArrowheads="1"/>
          </p:cNvSpPr>
          <p:nvPr/>
        </p:nvSpPr>
        <p:spPr bwMode="auto">
          <a:xfrm>
            <a:off x="2339975" y="2997200"/>
            <a:ext cx="1008063" cy="433388"/>
          </a:xfrm>
          <a:prstGeom prst="rightArrow">
            <a:avLst>
              <a:gd name="adj1" fmla="val 50000"/>
              <a:gd name="adj2" fmla="val 58150"/>
            </a:avLst>
          </a:prstGeom>
          <a:solidFill>
            <a:schemeClr val="tx2"/>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anchor="ct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93216" name="AutoShape 32">
            <a:extLst>
              <a:ext uri="{FF2B5EF4-FFF2-40B4-BE49-F238E27FC236}">
                <a16:creationId xmlns:a16="http://schemas.microsoft.com/office/drawing/2014/main" id="{840E6E8D-794F-4BD8-8286-2380B4BE3A10}"/>
              </a:ext>
            </a:extLst>
          </p:cNvPr>
          <p:cNvSpPr>
            <a:spLocks noChangeArrowheads="1"/>
          </p:cNvSpPr>
          <p:nvPr/>
        </p:nvSpPr>
        <p:spPr bwMode="auto">
          <a:xfrm>
            <a:off x="5724525" y="2205038"/>
            <a:ext cx="936625" cy="287337"/>
          </a:xfrm>
          <a:prstGeom prst="rightArrow">
            <a:avLst>
              <a:gd name="adj1" fmla="val 50000"/>
              <a:gd name="adj2" fmla="val 81492"/>
            </a:avLst>
          </a:prstGeom>
          <a:solidFill>
            <a:schemeClr val="tx2"/>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anchor="ct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19468" name="Text Box 33">
            <a:extLst>
              <a:ext uri="{FF2B5EF4-FFF2-40B4-BE49-F238E27FC236}">
                <a16:creationId xmlns:a16="http://schemas.microsoft.com/office/drawing/2014/main" id="{C5C27284-1B88-486A-B254-16D137F5CB14}"/>
              </a:ext>
            </a:extLst>
          </p:cNvPr>
          <p:cNvSpPr txBox="1">
            <a:spLocks noChangeArrowheads="1"/>
          </p:cNvSpPr>
          <p:nvPr/>
        </p:nvSpPr>
        <p:spPr bwMode="auto">
          <a:xfrm>
            <a:off x="6443663" y="1773238"/>
            <a:ext cx="184150"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zh-CN"/>
          </a:p>
        </p:txBody>
      </p:sp>
      <p:sp>
        <p:nvSpPr>
          <p:cNvPr id="93218" name="Text Box 34">
            <a:extLst>
              <a:ext uri="{FF2B5EF4-FFF2-40B4-BE49-F238E27FC236}">
                <a16:creationId xmlns:a16="http://schemas.microsoft.com/office/drawing/2014/main" id="{0811134B-E314-4ABF-9F22-0CA6A5AE84F9}"/>
              </a:ext>
            </a:extLst>
          </p:cNvPr>
          <p:cNvSpPr txBox="1">
            <a:spLocks noChangeArrowheads="1"/>
          </p:cNvSpPr>
          <p:nvPr/>
        </p:nvSpPr>
        <p:spPr bwMode="auto">
          <a:xfrm>
            <a:off x="6767513" y="1989138"/>
            <a:ext cx="2376487" cy="519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800"/>
              <a:t>幸福转瞬即逝</a:t>
            </a:r>
          </a:p>
        </p:txBody>
      </p:sp>
      <p:sp>
        <p:nvSpPr>
          <p:cNvPr id="93220" name="AutoShape 36">
            <a:extLst>
              <a:ext uri="{FF2B5EF4-FFF2-40B4-BE49-F238E27FC236}">
                <a16:creationId xmlns:a16="http://schemas.microsoft.com/office/drawing/2014/main" id="{BFC42CB3-B84F-4F28-BF23-566A75A28221}"/>
              </a:ext>
            </a:extLst>
          </p:cNvPr>
          <p:cNvSpPr>
            <a:spLocks noChangeArrowheads="1"/>
          </p:cNvSpPr>
          <p:nvPr/>
        </p:nvSpPr>
        <p:spPr bwMode="auto">
          <a:xfrm>
            <a:off x="5724525" y="4149725"/>
            <a:ext cx="935038" cy="288925"/>
          </a:xfrm>
          <a:prstGeom prst="rightArrow">
            <a:avLst>
              <a:gd name="adj1" fmla="val 50000"/>
              <a:gd name="adj2" fmla="val 80907"/>
            </a:avLst>
          </a:prstGeom>
          <a:solidFill>
            <a:schemeClr val="tx2"/>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anchor="ct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93221" name="Text Box 37">
            <a:extLst>
              <a:ext uri="{FF2B5EF4-FFF2-40B4-BE49-F238E27FC236}">
                <a16:creationId xmlns:a16="http://schemas.microsoft.com/office/drawing/2014/main" id="{ACCF84BA-D4FD-415C-8842-DDD44EA91C5B}"/>
              </a:ext>
            </a:extLst>
          </p:cNvPr>
          <p:cNvSpPr txBox="1">
            <a:spLocks noChangeArrowheads="1"/>
          </p:cNvSpPr>
          <p:nvPr/>
        </p:nvSpPr>
        <p:spPr bwMode="auto">
          <a:xfrm>
            <a:off x="6696075" y="3644900"/>
            <a:ext cx="2447925" cy="946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en-US" altLang="zh-CN" sz="2800"/>
              <a:t>  </a:t>
            </a:r>
            <a:r>
              <a:rPr lang="zh-CN" altLang="en-US" sz="2800"/>
              <a:t>一纸幸福被撕碎了</a:t>
            </a:r>
          </a:p>
        </p:txBody>
      </p:sp>
      <p:sp>
        <p:nvSpPr>
          <p:cNvPr id="93242" name="WordArt 58">
            <a:extLst>
              <a:ext uri="{FF2B5EF4-FFF2-40B4-BE49-F238E27FC236}">
                <a16:creationId xmlns:a16="http://schemas.microsoft.com/office/drawing/2014/main" id="{EA9F1CB8-7D1E-4B59-B1E9-57307A5F790A}"/>
              </a:ext>
            </a:extLst>
          </p:cNvPr>
          <p:cNvSpPr>
            <a:spLocks noChangeArrowheads="1" noChangeShapeType="1" noTextEdit="1"/>
          </p:cNvSpPr>
          <p:nvPr/>
        </p:nvSpPr>
        <p:spPr bwMode="auto">
          <a:xfrm>
            <a:off x="250825" y="0"/>
            <a:ext cx="2952750" cy="863600"/>
          </a:xfrm>
          <a:prstGeom prst="rect">
            <a:avLst/>
          </a:prstGeom>
        </p:spPr>
        <p:txBody>
          <a:bodyPr wrap="none" fromWordArt="1">
            <a:prstTxWarp prst="textPlain">
              <a:avLst>
                <a:gd name="adj" fmla="val 50000"/>
              </a:avLst>
            </a:prstTxWarp>
          </a:bodyPr>
          <a:lstStyle/>
          <a:p>
            <a:pPr algn="ctr"/>
            <a:r>
              <a:rPr lang="ja-JP" altLang="en-US" sz="3600" kern="10">
                <a:ln w="12700">
                  <a:solidFill>
                    <a:schemeClr val="tx2"/>
                  </a:solidFill>
                  <a:round/>
                  <a:headEnd/>
                  <a:tailEnd/>
                </a:ln>
                <a:solidFill>
                  <a:schemeClr val="tx2">
                    <a:alpha val="50195"/>
                  </a:schemeClr>
                </a:solidFill>
                <a:effectLst>
                  <a:outerShdw dist="45791" dir="2021404" algn="ctr" rotWithShape="0">
                    <a:srgbClr val="9999FF"/>
                  </a:outerShdw>
                </a:effectLst>
                <a:latin typeface="宋体" panose="02010600030101010101" pitchFamily="2" charset="-122"/>
              </a:rPr>
              <a:t>设计结尾：</a:t>
            </a:r>
            <a:endParaRPr lang="en-US" sz="3600" kern="10">
              <a:ln w="12700">
                <a:solidFill>
                  <a:schemeClr val="tx2"/>
                </a:solidFill>
                <a:round/>
                <a:headEnd/>
                <a:tailEnd/>
              </a:ln>
              <a:solidFill>
                <a:schemeClr val="tx2">
                  <a:alpha val="50195"/>
                </a:schemeClr>
              </a:solidFill>
              <a:effectLst>
                <a:outerShdw dist="45791" dir="2021404" algn="ctr" rotWithShape="0">
                  <a:srgbClr val="9999FF"/>
                </a:outerShdw>
              </a:effectLst>
              <a:latin typeface="宋体" panose="02010600030101010101" pitchFamily="2" charset="-122"/>
            </a:endParaRPr>
          </a:p>
        </p:txBody>
      </p:sp>
      <p:pic>
        <p:nvPicPr>
          <p:cNvPr id="19473" name="Picture 67" descr="花边">
            <a:extLst>
              <a:ext uri="{FF2B5EF4-FFF2-40B4-BE49-F238E27FC236}">
                <a16:creationId xmlns:a16="http://schemas.microsoft.com/office/drawing/2014/main" id="{9F005BA4-8675-4DF5-A7D7-95AB1132EFE8}"/>
              </a:ext>
            </a:extLst>
          </p:cNvPr>
          <p:cNvPicPr>
            <a:picLocks noChangeAspect="1" noChangeArrowheads="1" noCrop="1"/>
          </p:cNvPicPr>
          <p:nvPr/>
        </p:nvPicPr>
        <p:blipFill>
          <a:blip r:embed="rId5">
            <a:extLst>
              <a:ext uri="{28A0092B-C50C-407E-A947-70E740481C1C}">
                <a14:useLocalDpi xmlns:a14="http://schemas.microsoft.com/office/drawing/2010/main" val="0"/>
              </a:ext>
            </a:extLst>
          </a:blip>
          <a:srcRect/>
          <a:stretch>
            <a:fillRect/>
          </a:stretch>
        </p:blipFill>
        <p:spPr bwMode="auto">
          <a:xfrm>
            <a:off x="-180975" y="6453188"/>
            <a:ext cx="3095625" cy="404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9474" name="Picture 68" descr="花边">
            <a:extLst>
              <a:ext uri="{FF2B5EF4-FFF2-40B4-BE49-F238E27FC236}">
                <a16:creationId xmlns:a16="http://schemas.microsoft.com/office/drawing/2014/main" id="{543F459A-C1B9-4E84-9E2E-D88B5265E1EC}"/>
              </a:ext>
            </a:extLst>
          </p:cNvPr>
          <p:cNvPicPr>
            <a:picLocks noChangeAspect="1" noChangeArrowheads="1" noCrop="1"/>
          </p:cNvPicPr>
          <p:nvPr/>
        </p:nvPicPr>
        <p:blipFill>
          <a:blip r:embed="rId5">
            <a:extLst>
              <a:ext uri="{28A0092B-C50C-407E-A947-70E740481C1C}">
                <a14:useLocalDpi xmlns:a14="http://schemas.microsoft.com/office/drawing/2010/main" val="0"/>
              </a:ext>
            </a:extLst>
          </a:blip>
          <a:srcRect/>
          <a:stretch>
            <a:fillRect/>
          </a:stretch>
        </p:blipFill>
        <p:spPr bwMode="auto">
          <a:xfrm>
            <a:off x="2987675" y="6453188"/>
            <a:ext cx="3095625" cy="404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9475" name="Picture 69" descr="花边">
            <a:extLst>
              <a:ext uri="{FF2B5EF4-FFF2-40B4-BE49-F238E27FC236}">
                <a16:creationId xmlns:a16="http://schemas.microsoft.com/office/drawing/2014/main" id="{C8E38E35-E051-4B57-A388-EC2B8F6373FC}"/>
              </a:ext>
            </a:extLst>
          </p:cNvPr>
          <p:cNvPicPr>
            <a:picLocks noChangeAspect="1" noChangeArrowheads="1" noCrop="1"/>
          </p:cNvPicPr>
          <p:nvPr/>
        </p:nvPicPr>
        <p:blipFill>
          <a:blip r:embed="rId5">
            <a:extLst>
              <a:ext uri="{28A0092B-C50C-407E-A947-70E740481C1C}">
                <a14:useLocalDpi xmlns:a14="http://schemas.microsoft.com/office/drawing/2010/main" val="0"/>
              </a:ext>
            </a:extLst>
          </a:blip>
          <a:srcRect/>
          <a:stretch>
            <a:fillRect/>
          </a:stretch>
        </p:blipFill>
        <p:spPr bwMode="auto">
          <a:xfrm>
            <a:off x="6048375" y="6453188"/>
            <a:ext cx="3095625" cy="404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0" presetClass="entr" presetSubtype="0" fill="hold" nodeType="withEffect">
                                  <p:stCondLst>
                                    <p:cond delay="0"/>
                                  </p:stCondLst>
                                  <p:childTnLst>
                                    <p:set>
                                      <p:cBhvr>
                                        <p:cTn id="6" dur="1" fill="hold">
                                          <p:stCondLst>
                                            <p:cond delay="0"/>
                                          </p:stCondLst>
                                        </p:cTn>
                                        <p:tgtEl>
                                          <p:spTgt spid="93242"/>
                                        </p:tgtEl>
                                        <p:attrNameLst>
                                          <p:attrName>style.visibility</p:attrName>
                                        </p:attrNameLst>
                                      </p:cBhvr>
                                      <p:to>
                                        <p:strVal val="visible"/>
                                      </p:to>
                                    </p:set>
                                    <p:animEffect transition="in" filter="wedge">
                                      <p:cBhvr>
                                        <p:cTn id="7" dur="2000"/>
                                        <p:tgtEl>
                                          <p:spTgt spid="93242"/>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nodeType="clickEffect">
                                  <p:stCondLst>
                                    <p:cond delay="0"/>
                                  </p:stCondLst>
                                  <p:childTnLst>
                                    <p:set>
                                      <p:cBhvr>
                                        <p:cTn id="11" dur="1" fill="hold">
                                          <p:stCondLst>
                                            <p:cond delay="0"/>
                                          </p:stCondLst>
                                        </p:cTn>
                                        <p:tgtEl>
                                          <p:spTgt spid="93210">
                                            <p:txEl>
                                              <p:pRg st="0" end="0"/>
                                            </p:txEl>
                                          </p:spTgt>
                                        </p:tgtEl>
                                        <p:attrNameLst>
                                          <p:attrName>style.visibility</p:attrName>
                                        </p:attrNameLst>
                                      </p:cBhvr>
                                      <p:to>
                                        <p:strVal val="visible"/>
                                      </p:to>
                                    </p:set>
                                    <p:animEffect transition="in" filter="blinds(horizontal)">
                                      <p:cBhvr>
                                        <p:cTn id="12" dur="500"/>
                                        <p:tgtEl>
                                          <p:spTgt spid="93210">
                                            <p:txEl>
                                              <p:pRg st="0" end="0"/>
                                            </p:txEl>
                                          </p:spTgt>
                                        </p:tgtEl>
                                      </p:cBhvr>
                                    </p:animEffect>
                                  </p:childTnLst>
                                </p:cTn>
                              </p:par>
                              <p:par>
                                <p:cTn id="13" presetID="3" presetClass="entr" presetSubtype="10" fill="hold" grpId="0" nodeType="withEffect">
                                  <p:stCondLst>
                                    <p:cond delay="0"/>
                                  </p:stCondLst>
                                  <p:childTnLst>
                                    <p:set>
                                      <p:cBhvr>
                                        <p:cTn id="14" dur="1" fill="hold">
                                          <p:stCondLst>
                                            <p:cond delay="0"/>
                                          </p:stCondLst>
                                        </p:cTn>
                                        <p:tgtEl>
                                          <p:spTgt spid="93211"/>
                                        </p:tgtEl>
                                        <p:attrNameLst>
                                          <p:attrName>style.visibility</p:attrName>
                                        </p:attrNameLst>
                                      </p:cBhvr>
                                      <p:to>
                                        <p:strVal val="visible"/>
                                      </p:to>
                                    </p:set>
                                    <p:animEffect transition="in" filter="blinds(horizontal)">
                                      <p:cBhvr>
                                        <p:cTn id="15" dur="500"/>
                                        <p:tgtEl>
                                          <p:spTgt spid="93211"/>
                                        </p:tgtEl>
                                      </p:cBhvr>
                                    </p:animEffect>
                                  </p:childTnLst>
                                </p:cTn>
                              </p:par>
                            </p:childTnLst>
                          </p:cTn>
                        </p:par>
                        <p:par>
                          <p:cTn id="16" fill="hold" nodeType="afterGroup">
                            <p:stCondLst>
                              <p:cond delay="500"/>
                            </p:stCondLst>
                            <p:childTnLst>
                              <p:par>
                                <p:cTn id="17" presetID="20" presetClass="entr" presetSubtype="0" fill="hold" grpId="0" nodeType="afterEffect">
                                  <p:stCondLst>
                                    <p:cond delay="0"/>
                                  </p:stCondLst>
                                  <p:childTnLst>
                                    <p:set>
                                      <p:cBhvr>
                                        <p:cTn id="18" dur="1" fill="hold">
                                          <p:stCondLst>
                                            <p:cond delay="0"/>
                                          </p:stCondLst>
                                        </p:cTn>
                                        <p:tgtEl>
                                          <p:spTgt spid="93215"/>
                                        </p:tgtEl>
                                        <p:attrNameLst>
                                          <p:attrName>style.visibility</p:attrName>
                                        </p:attrNameLst>
                                      </p:cBhvr>
                                      <p:to>
                                        <p:strVal val="visible"/>
                                      </p:to>
                                    </p:set>
                                    <p:animEffect transition="in" filter="wedge">
                                      <p:cBhvr>
                                        <p:cTn id="19" dur="500"/>
                                        <p:tgtEl>
                                          <p:spTgt spid="93215"/>
                                        </p:tgtEl>
                                      </p:cBhvr>
                                    </p:animEffect>
                                  </p:childTnLst>
                                </p:cTn>
                              </p:par>
                            </p:childTnLst>
                          </p:cTn>
                        </p:par>
                        <p:par>
                          <p:cTn id="20" fill="hold" nodeType="afterGroup">
                            <p:stCondLst>
                              <p:cond delay="1000"/>
                            </p:stCondLst>
                            <p:childTnLst>
                              <p:par>
                                <p:cTn id="21" presetID="20" presetClass="entr" presetSubtype="0" fill="hold" nodeType="afterEffect">
                                  <p:stCondLst>
                                    <p:cond delay="0"/>
                                  </p:stCondLst>
                                  <p:childTnLst>
                                    <p:set>
                                      <p:cBhvr>
                                        <p:cTn id="22" dur="1" fill="hold">
                                          <p:stCondLst>
                                            <p:cond delay="0"/>
                                          </p:stCondLst>
                                        </p:cTn>
                                        <p:tgtEl>
                                          <p:spTgt spid="93238"/>
                                        </p:tgtEl>
                                        <p:attrNameLst>
                                          <p:attrName>style.visibility</p:attrName>
                                        </p:attrNameLst>
                                      </p:cBhvr>
                                      <p:to>
                                        <p:strVal val="visible"/>
                                      </p:to>
                                    </p:set>
                                    <p:animEffect transition="in" filter="wedge">
                                      <p:cBhvr>
                                        <p:cTn id="23" dur="2000"/>
                                        <p:tgtEl>
                                          <p:spTgt spid="93238"/>
                                        </p:tgtEl>
                                      </p:cBhvr>
                                    </p:animEffect>
                                  </p:childTnLst>
                                </p:cTn>
                              </p:par>
                            </p:childTnLst>
                          </p:cTn>
                        </p:par>
                        <p:par>
                          <p:cTn id="24" fill="hold" nodeType="afterGroup">
                            <p:stCondLst>
                              <p:cond delay="3000"/>
                            </p:stCondLst>
                            <p:childTnLst>
                              <p:par>
                                <p:cTn id="25" presetID="20" presetClass="entr" presetSubtype="0" fill="hold" nodeType="afterEffect">
                                  <p:stCondLst>
                                    <p:cond delay="0"/>
                                  </p:stCondLst>
                                  <p:childTnLst>
                                    <p:set>
                                      <p:cBhvr>
                                        <p:cTn id="26" dur="1" fill="hold">
                                          <p:stCondLst>
                                            <p:cond delay="0"/>
                                          </p:stCondLst>
                                        </p:cTn>
                                        <p:tgtEl>
                                          <p:spTgt spid="93214">
                                            <p:txEl>
                                              <p:pRg st="0" end="0"/>
                                            </p:txEl>
                                          </p:spTgt>
                                        </p:tgtEl>
                                        <p:attrNameLst>
                                          <p:attrName>style.visibility</p:attrName>
                                        </p:attrNameLst>
                                      </p:cBhvr>
                                      <p:to>
                                        <p:strVal val="visible"/>
                                      </p:to>
                                    </p:set>
                                    <p:animEffect transition="in" filter="wedge">
                                      <p:cBhvr>
                                        <p:cTn id="27" dur="1000"/>
                                        <p:tgtEl>
                                          <p:spTgt spid="93214">
                                            <p:txEl>
                                              <p:pRg st="0" end="0"/>
                                            </p:txEl>
                                          </p:spTgt>
                                        </p:tgtEl>
                                      </p:cBhvr>
                                    </p:animEffect>
                                  </p:childTnLst>
                                </p:cTn>
                              </p:par>
                            </p:childTnLst>
                          </p:cTn>
                        </p:par>
                        <p:par>
                          <p:cTn id="28" fill="hold" nodeType="afterGroup">
                            <p:stCondLst>
                              <p:cond delay="4000"/>
                            </p:stCondLst>
                            <p:childTnLst>
                              <p:par>
                                <p:cTn id="29" presetID="20" presetClass="entr" presetSubtype="0" fill="hold" nodeType="afterEffect">
                                  <p:stCondLst>
                                    <p:cond delay="0"/>
                                  </p:stCondLst>
                                  <p:childTnLst>
                                    <p:set>
                                      <p:cBhvr>
                                        <p:cTn id="30" dur="1" fill="hold">
                                          <p:stCondLst>
                                            <p:cond delay="0"/>
                                          </p:stCondLst>
                                        </p:cTn>
                                        <p:tgtEl>
                                          <p:spTgt spid="93214">
                                            <p:txEl>
                                              <p:pRg st="1" end="1"/>
                                            </p:txEl>
                                          </p:spTgt>
                                        </p:tgtEl>
                                        <p:attrNameLst>
                                          <p:attrName>style.visibility</p:attrName>
                                        </p:attrNameLst>
                                      </p:cBhvr>
                                      <p:to>
                                        <p:strVal val="visible"/>
                                      </p:to>
                                    </p:set>
                                    <p:animEffect transition="in" filter="wedge">
                                      <p:cBhvr>
                                        <p:cTn id="31" dur="1000"/>
                                        <p:tgtEl>
                                          <p:spTgt spid="93214">
                                            <p:txEl>
                                              <p:pRg st="1" end="1"/>
                                            </p:txEl>
                                          </p:spTgt>
                                        </p:tgtEl>
                                      </p:cBhvr>
                                    </p:animEffect>
                                  </p:childTnLst>
                                </p:cTn>
                              </p:par>
                            </p:childTnLst>
                          </p:cTn>
                        </p:par>
                      </p:childTnLst>
                    </p:cTn>
                  </p:par>
                  <p:par>
                    <p:cTn id="32" fill="hold" nodeType="clickPar">
                      <p:stCondLst>
                        <p:cond delay="indefinite"/>
                      </p:stCondLst>
                      <p:childTnLst>
                        <p:par>
                          <p:cTn id="33" fill="hold" nodeType="withGroup">
                            <p:stCondLst>
                              <p:cond delay="0"/>
                            </p:stCondLst>
                            <p:childTnLst>
                              <p:par>
                                <p:cTn id="34" presetID="3" presetClass="entr" presetSubtype="10" fill="hold" grpId="0" nodeType="clickEffect">
                                  <p:stCondLst>
                                    <p:cond delay="0"/>
                                  </p:stCondLst>
                                  <p:childTnLst>
                                    <p:set>
                                      <p:cBhvr>
                                        <p:cTn id="35" dur="1" fill="hold">
                                          <p:stCondLst>
                                            <p:cond delay="0"/>
                                          </p:stCondLst>
                                        </p:cTn>
                                        <p:tgtEl>
                                          <p:spTgt spid="93216"/>
                                        </p:tgtEl>
                                        <p:attrNameLst>
                                          <p:attrName>style.visibility</p:attrName>
                                        </p:attrNameLst>
                                      </p:cBhvr>
                                      <p:to>
                                        <p:strVal val="visible"/>
                                      </p:to>
                                    </p:set>
                                    <p:animEffect transition="in" filter="blinds(horizontal)">
                                      <p:cBhvr>
                                        <p:cTn id="36" dur="500"/>
                                        <p:tgtEl>
                                          <p:spTgt spid="93216"/>
                                        </p:tgtEl>
                                      </p:cBhvr>
                                    </p:animEffect>
                                  </p:childTnLst>
                                </p:cTn>
                              </p:par>
                            </p:childTnLst>
                          </p:cTn>
                        </p:par>
                        <p:par>
                          <p:cTn id="37" fill="hold" nodeType="afterGroup">
                            <p:stCondLst>
                              <p:cond delay="500"/>
                            </p:stCondLst>
                            <p:childTnLst>
                              <p:par>
                                <p:cTn id="38" presetID="3" presetClass="entr" presetSubtype="10" fill="hold" nodeType="afterEffect">
                                  <p:stCondLst>
                                    <p:cond delay="0"/>
                                  </p:stCondLst>
                                  <p:childTnLst>
                                    <p:set>
                                      <p:cBhvr>
                                        <p:cTn id="39" dur="1" fill="hold">
                                          <p:stCondLst>
                                            <p:cond delay="0"/>
                                          </p:stCondLst>
                                        </p:cTn>
                                        <p:tgtEl>
                                          <p:spTgt spid="93218">
                                            <p:txEl>
                                              <p:pRg st="0" end="0"/>
                                            </p:txEl>
                                          </p:spTgt>
                                        </p:tgtEl>
                                        <p:attrNameLst>
                                          <p:attrName>style.visibility</p:attrName>
                                        </p:attrNameLst>
                                      </p:cBhvr>
                                      <p:to>
                                        <p:strVal val="visible"/>
                                      </p:to>
                                    </p:set>
                                    <p:animEffect transition="in" filter="blinds(horizontal)">
                                      <p:cBhvr>
                                        <p:cTn id="40" dur="500"/>
                                        <p:tgtEl>
                                          <p:spTgt spid="93218">
                                            <p:txEl>
                                              <p:pRg st="0" end="0"/>
                                            </p:txEl>
                                          </p:spTgt>
                                        </p:tgtEl>
                                      </p:cBhvr>
                                    </p:animEffect>
                                  </p:childTnLst>
                                </p:cTn>
                              </p:par>
                            </p:childTnLst>
                          </p:cTn>
                        </p:par>
                      </p:childTnLst>
                    </p:cTn>
                  </p:par>
                  <p:par>
                    <p:cTn id="41" fill="hold" nodeType="clickPar">
                      <p:stCondLst>
                        <p:cond delay="indefinite"/>
                      </p:stCondLst>
                      <p:childTnLst>
                        <p:par>
                          <p:cTn id="42" fill="hold" nodeType="withGroup">
                            <p:stCondLst>
                              <p:cond delay="0"/>
                            </p:stCondLst>
                            <p:childTnLst>
                              <p:par>
                                <p:cTn id="43" presetID="20" presetClass="entr" presetSubtype="0" fill="hold" grpId="0" nodeType="clickEffect">
                                  <p:stCondLst>
                                    <p:cond delay="0"/>
                                  </p:stCondLst>
                                  <p:childTnLst>
                                    <p:set>
                                      <p:cBhvr>
                                        <p:cTn id="44" dur="1" fill="hold">
                                          <p:stCondLst>
                                            <p:cond delay="0"/>
                                          </p:stCondLst>
                                        </p:cTn>
                                        <p:tgtEl>
                                          <p:spTgt spid="93220"/>
                                        </p:tgtEl>
                                        <p:attrNameLst>
                                          <p:attrName>style.visibility</p:attrName>
                                        </p:attrNameLst>
                                      </p:cBhvr>
                                      <p:to>
                                        <p:strVal val="visible"/>
                                      </p:to>
                                    </p:set>
                                    <p:animEffect transition="in" filter="wedge">
                                      <p:cBhvr>
                                        <p:cTn id="45" dur="500"/>
                                        <p:tgtEl>
                                          <p:spTgt spid="93220"/>
                                        </p:tgtEl>
                                      </p:cBhvr>
                                    </p:animEffect>
                                  </p:childTnLst>
                                </p:cTn>
                              </p:par>
                            </p:childTnLst>
                          </p:cTn>
                        </p:par>
                        <p:par>
                          <p:cTn id="46" fill="hold" nodeType="afterGroup">
                            <p:stCondLst>
                              <p:cond delay="500"/>
                            </p:stCondLst>
                            <p:childTnLst>
                              <p:par>
                                <p:cTn id="47" presetID="3" presetClass="entr" presetSubtype="10" fill="hold" grpId="0" nodeType="afterEffect">
                                  <p:stCondLst>
                                    <p:cond delay="0"/>
                                  </p:stCondLst>
                                  <p:childTnLst>
                                    <p:set>
                                      <p:cBhvr>
                                        <p:cTn id="48" dur="1" fill="hold">
                                          <p:stCondLst>
                                            <p:cond delay="0"/>
                                          </p:stCondLst>
                                        </p:cTn>
                                        <p:tgtEl>
                                          <p:spTgt spid="93221"/>
                                        </p:tgtEl>
                                        <p:attrNameLst>
                                          <p:attrName>style.visibility</p:attrName>
                                        </p:attrNameLst>
                                      </p:cBhvr>
                                      <p:to>
                                        <p:strVal val="visible"/>
                                      </p:to>
                                    </p:set>
                                    <p:animEffect transition="in" filter="blinds(horizontal)">
                                      <p:cBhvr>
                                        <p:cTn id="49" dur="500"/>
                                        <p:tgtEl>
                                          <p:spTgt spid="932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3211" grpId="0" animBg="1"/>
      <p:bldP spid="93215" grpId="0" animBg="1"/>
      <p:bldP spid="93216" grpId="0" animBg="1"/>
      <p:bldP spid="93220" grpId="0" animBg="1"/>
      <p:bldP spid="93221"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2" name="Picture 8" descr="014n">
            <a:extLst>
              <a:ext uri="{FF2B5EF4-FFF2-40B4-BE49-F238E27FC236}">
                <a16:creationId xmlns:a16="http://schemas.microsoft.com/office/drawing/2014/main" id="{91D07B22-1FCC-440B-A248-D7C8FF8671A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8181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429" name="Picture 5" descr="婚礼">
            <a:extLst>
              <a:ext uri="{FF2B5EF4-FFF2-40B4-BE49-F238E27FC236}">
                <a16:creationId xmlns:a16="http://schemas.microsoft.com/office/drawing/2014/main" id="{118249A5-0226-4FA6-9D82-5CFDBDEBD7F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430" name="Picture 6" descr="m7179w6407r6s">
            <a:extLst>
              <a:ext uri="{FF2B5EF4-FFF2-40B4-BE49-F238E27FC236}">
                <a16:creationId xmlns:a16="http://schemas.microsoft.com/office/drawing/2014/main" id="{71916E00-0929-4A17-AB23-9B28CFE6FD20}"/>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431" name="Picture 7" descr="2007525172323652">
            <a:extLst>
              <a:ext uri="{FF2B5EF4-FFF2-40B4-BE49-F238E27FC236}">
                <a16:creationId xmlns:a16="http://schemas.microsoft.com/office/drawing/2014/main" id="{AED20208-0B23-4778-BDF4-ED29631CAA01}"/>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531813"/>
            <a:ext cx="9144000" cy="9478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标题 6">
            <a:extLst>
              <a:ext uri="{FF2B5EF4-FFF2-40B4-BE49-F238E27FC236}">
                <a16:creationId xmlns:a16="http://schemas.microsoft.com/office/drawing/2014/main" id="{647CED84-F0B0-44D6-8B55-D7E5EE483DCD}"/>
              </a:ext>
            </a:extLst>
          </p:cNvPr>
          <p:cNvSpPr>
            <a:spLocks noGrp="1"/>
          </p:cNvSpPr>
          <p:nvPr>
            <p:ph type="title"/>
          </p:nvPr>
        </p:nvSpPr>
        <p:spPr>
          <a:xfrm>
            <a:off x="500063" y="0"/>
            <a:ext cx="8429625" cy="1785938"/>
          </a:xfrm>
        </p:spPr>
        <p:txBody>
          <a:bodyPr/>
          <a:lstStyle/>
          <a:p>
            <a:pPr eaLnBrk="1" hangingPunct="1"/>
            <a:r>
              <a:rPr lang="zh-CN" altLang="en-US"/>
              <a:t>拓展：如果没有这场车祸，结局会怎样？</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4"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1000" fill="hold"/>
                                        <p:tgtEl>
                                          <p:spTgt spid="7"/>
                                        </p:tgtEl>
                                        <p:attrNameLst>
                                          <p:attrName>ppt_x</p:attrName>
                                        </p:attrNameLst>
                                      </p:cBhvr>
                                      <p:tavLst>
                                        <p:tav tm="0">
                                          <p:val>
                                            <p:strVal val="#ppt_x"/>
                                          </p:val>
                                        </p:tav>
                                        <p:tav tm="100000">
                                          <p:val>
                                            <p:strVal val="#ppt_x"/>
                                          </p:val>
                                        </p:tav>
                                      </p:tavLst>
                                    </p:anim>
                                    <p:anim calcmode="lin" valueType="num">
                                      <p:cBhvr additive="base">
                                        <p:cTn id="8" dur="1000" fill="hold"/>
                                        <p:tgtEl>
                                          <p:spTgt spid="7"/>
                                        </p:tgtEl>
                                        <p:attrNameLst>
                                          <p:attrName>ppt_y</p:attrName>
                                        </p:attrNameLst>
                                      </p:cBhvr>
                                      <p:tavLst>
                                        <p:tav tm="0">
                                          <p:val>
                                            <p:strVal val="1+#ppt_h/2"/>
                                          </p:val>
                                        </p:tav>
                                        <p:tav tm="100000">
                                          <p:val>
                                            <p:strVal val="#ppt_y"/>
                                          </p:val>
                                        </p:tav>
                                      </p:tavLst>
                                    </p:anim>
                                  </p:childTnLst>
                                </p:cTn>
                              </p:par>
                            </p:childTnLst>
                          </p:cTn>
                        </p:par>
                        <p:par>
                          <p:cTn id="9" fill="hold" nodeType="afterGroup">
                            <p:stCondLst>
                              <p:cond delay="1000"/>
                            </p:stCondLst>
                            <p:childTnLst>
                              <p:par>
                                <p:cTn id="10" presetID="20" presetClass="entr" presetSubtype="0" fill="hold" nodeType="afterEffect">
                                  <p:stCondLst>
                                    <p:cond delay="25000"/>
                                  </p:stCondLst>
                                  <p:childTnLst>
                                    <p:set>
                                      <p:cBhvr>
                                        <p:cTn id="11" dur="1" fill="hold">
                                          <p:stCondLst>
                                            <p:cond delay="0"/>
                                          </p:stCondLst>
                                        </p:cTn>
                                        <p:tgtEl>
                                          <p:spTgt spid="103429"/>
                                        </p:tgtEl>
                                        <p:attrNameLst>
                                          <p:attrName>style.visibility</p:attrName>
                                        </p:attrNameLst>
                                      </p:cBhvr>
                                      <p:to>
                                        <p:strVal val="visible"/>
                                      </p:to>
                                    </p:set>
                                    <p:animEffect transition="in" filter="wedge">
                                      <p:cBhvr>
                                        <p:cTn id="12" dur="5000"/>
                                        <p:tgtEl>
                                          <p:spTgt spid="103429"/>
                                        </p:tgtEl>
                                      </p:cBhvr>
                                    </p:animEffect>
                                  </p:childTnLst>
                                </p:cTn>
                              </p:par>
                            </p:childTnLst>
                          </p:cTn>
                        </p:par>
                        <p:par>
                          <p:cTn id="13" fill="hold" nodeType="afterGroup">
                            <p:stCondLst>
                              <p:cond delay="31000"/>
                            </p:stCondLst>
                            <p:childTnLst>
                              <p:par>
                                <p:cTn id="14" presetID="20" presetClass="entr" presetSubtype="0" fill="hold" nodeType="afterEffect">
                                  <p:stCondLst>
                                    <p:cond delay="5000"/>
                                  </p:stCondLst>
                                  <p:childTnLst>
                                    <p:set>
                                      <p:cBhvr>
                                        <p:cTn id="15" dur="1" fill="hold">
                                          <p:stCondLst>
                                            <p:cond delay="0"/>
                                          </p:stCondLst>
                                        </p:cTn>
                                        <p:tgtEl>
                                          <p:spTgt spid="103430"/>
                                        </p:tgtEl>
                                        <p:attrNameLst>
                                          <p:attrName>style.visibility</p:attrName>
                                        </p:attrNameLst>
                                      </p:cBhvr>
                                      <p:to>
                                        <p:strVal val="visible"/>
                                      </p:to>
                                    </p:set>
                                    <p:animEffect transition="in" filter="wedge">
                                      <p:cBhvr>
                                        <p:cTn id="16" dur="5000"/>
                                        <p:tgtEl>
                                          <p:spTgt spid="103430"/>
                                        </p:tgtEl>
                                      </p:cBhvr>
                                    </p:animEffect>
                                  </p:childTnLst>
                                </p:cTn>
                              </p:par>
                            </p:childTnLst>
                          </p:cTn>
                        </p:par>
                        <p:par>
                          <p:cTn id="17" fill="hold" nodeType="afterGroup">
                            <p:stCondLst>
                              <p:cond delay="41000"/>
                            </p:stCondLst>
                            <p:childTnLst>
                              <p:par>
                                <p:cTn id="18" presetID="20" presetClass="entr" presetSubtype="0" fill="hold" nodeType="afterEffect">
                                  <p:stCondLst>
                                    <p:cond delay="5000"/>
                                  </p:stCondLst>
                                  <p:childTnLst>
                                    <p:set>
                                      <p:cBhvr>
                                        <p:cTn id="19" dur="1" fill="hold">
                                          <p:stCondLst>
                                            <p:cond delay="0"/>
                                          </p:stCondLst>
                                        </p:cTn>
                                        <p:tgtEl>
                                          <p:spTgt spid="103431"/>
                                        </p:tgtEl>
                                        <p:attrNameLst>
                                          <p:attrName>style.visibility</p:attrName>
                                        </p:attrNameLst>
                                      </p:cBhvr>
                                      <p:to>
                                        <p:strVal val="visible"/>
                                      </p:to>
                                    </p:set>
                                    <p:animEffect transition="in" filter="wedge">
                                      <p:cBhvr>
                                        <p:cTn id="20" dur="5000"/>
                                        <p:tgtEl>
                                          <p:spTgt spid="1034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6" name="Picture 2" descr="图片5">
            <a:extLst>
              <a:ext uri="{FF2B5EF4-FFF2-40B4-BE49-F238E27FC236}">
                <a16:creationId xmlns:a16="http://schemas.microsoft.com/office/drawing/2014/main" id="{65E66A77-C6A4-465E-9F87-71CBEC8827D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solidFill>
            <a:schemeClr val="tx2"/>
          </a:solidFill>
          <a:ln>
            <a:noFill/>
          </a:ln>
          <a:extLst>
            <a:ext uri="{91240B29-F687-4F45-9708-019B960494DF}">
              <a14:hiddenLine xmlns:a14="http://schemas.microsoft.com/office/drawing/2010/main" w="9525">
                <a:solidFill>
                  <a:srgbClr val="000000"/>
                </a:solidFill>
                <a:miter lim="800000"/>
                <a:headEnd/>
                <a:tailEnd/>
              </a14:hiddenLine>
            </a:ext>
          </a:extLst>
        </p:spPr>
      </p:pic>
      <p:sp>
        <p:nvSpPr>
          <p:cNvPr id="106499" name="Text Box 3">
            <a:extLst>
              <a:ext uri="{FF2B5EF4-FFF2-40B4-BE49-F238E27FC236}">
                <a16:creationId xmlns:a16="http://schemas.microsoft.com/office/drawing/2014/main" id="{CC5881B7-C392-4FD0-984B-4629552187AD}"/>
              </a:ext>
            </a:extLst>
          </p:cNvPr>
          <p:cNvSpPr txBox="1">
            <a:spLocks noChangeArrowheads="1"/>
          </p:cNvSpPr>
          <p:nvPr/>
        </p:nvSpPr>
        <p:spPr bwMode="auto">
          <a:xfrm>
            <a:off x="1042988" y="1196975"/>
            <a:ext cx="3841750" cy="525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spcBef>
                <a:spcPct val="50000"/>
              </a:spcBef>
            </a:pPr>
            <a:r>
              <a:rPr kumimoji="1" lang="en-US" altLang="zh-CN" sz="2400">
                <a:latin typeface="Times New Roman" panose="02020603050405020304" pitchFamily="18" charset="0"/>
              </a:rPr>
              <a:t>        </a:t>
            </a:r>
            <a:r>
              <a:rPr kumimoji="1" lang="zh-CN" altLang="en-US" sz="4000">
                <a:solidFill>
                  <a:srgbClr val="000000"/>
                </a:solidFill>
                <a:latin typeface="华文行楷" panose="02010800040101010101" pitchFamily="2" charset="-122"/>
                <a:ea typeface="华文行楷" panose="02010800040101010101" pitchFamily="2" charset="-122"/>
              </a:rPr>
              <a:t>随着一声拔尖的煞车声，樱子的一生轻轻地飞了起来，缓缓地，飘落在湿冷的街面，好象一只夜晚的蝴蝶。 </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 presetClass="entr" presetSubtype="10" fill="hold" grpId="0" nodeType="afterEffect">
                                  <p:stCondLst>
                                    <p:cond delay="0"/>
                                  </p:stCondLst>
                                  <p:childTnLst>
                                    <p:set>
                                      <p:cBhvr>
                                        <p:cTn id="6" dur="1" fill="hold">
                                          <p:stCondLst>
                                            <p:cond delay="0"/>
                                          </p:stCondLst>
                                        </p:cTn>
                                        <p:tgtEl>
                                          <p:spTgt spid="106499"/>
                                        </p:tgtEl>
                                        <p:attrNameLst>
                                          <p:attrName>style.visibility</p:attrName>
                                        </p:attrNameLst>
                                      </p:cBhvr>
                                      <p:to>
                                        <p:strVal val="visible"/>
                                      </p:to>
                                    </p:set>
                                    <p:animEffect transition="in" filter="blinds(horizontal)">
                                      <p:cBhvr>
                                        <p:cTn id="7" dur="500"/>
                                        <p:tgtEl>
                                          <p:spTgt spid="106499"/>
                                        </p:tgtEl>
                                      </p:cBhvr>
                                    </p:animEffect>
                                  </p:childTnLst>
                                  <p:subTnLst>
                                    <p:audio>
                                      <p:cMediaNode>
                                        <p:cTn display="0" masterRel="sameClick">
                                          <p:stCondLst>
                                            <p:cond evt="begin" delay="0">
                                              <p:tn val="5"/>
                                            </p:cond>
                                          </p:stCondLst>
                                          <p:endCondLst>
                                            <p:cond evt="onStopAudio" delay="0">
                                              <p:tgtEl>
                                                <p:sldTgt/>
                                              </p:tgtEl>
                                            </p:cond>
                                          </p:endCondLst>
                                        </p:cTn>
                                        <p:tgtEl>
                                          <p:sndTgt r:embed="rId2" name="carbrake.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6499" grpId="0" autoUpdateAnimBg="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ext Box 6">
            <a:extLst>
              <a:ext uri="{FF2B5EF4-FFF2-40B4-BE49-F238E27FC236}">
                <a16:creationId xmlns:a16="http://schemas.microsoft.com/office/drawing/2014/main" id="{C40D1D69-DAB3-46C6-ABC9-361BA31E92D0}"/>
              </a:ext>
            </a:extLst>
          </p:cNvPr>
          <p:cNvSpPr txBox="1">
            <a:spLocks noChangeArrowheads="1"/>
          </p:cNvSpPr>
          <p:nvPr/>
        </p:nvSpPr>
        <p:spPr bwMode="auto">
          <a:xfrm>
            <a:off x="1692275" y="5229225"/>
            <a:ext cx="1841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zh-CN"/>
          </a:p>
        </p:txBody>
      </p:sp>
      <p:pic>
        <p:nvPicPr>
          <p:cNvPr id="17451" name="Picture 43" descr="bf5214e515e0490babebac15f11c6277">
            <a:extLst>
              <a:ext uri="{FF2B5EF4-FFF2-40B4-BE49-F238E27FC236}">
                <a16:creationId xmlns:a16="http://schemas.microsoft.com/office/drawing/2014/main" id="{CD59EF8C-4543-4010-B1B2-ED3879E0871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4500563" cy="3357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453" name="Picture 45" descr="20070724215302476">
            <a:extLst>
              <a:ext uri="{FF2B5EF4-FFF2-40B4-BE49-F238E27FC236}">
                <a16:creationId xmlns:a16="http://schemas.microsoft.com/office/drawing/2014/main" id="{CD862E3E-6BD0-4318-8920-5683011FD02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00563" y="3357563"/>
            <a:ext cx="4643437" cy="3500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461" name="Picture 53" descr="未命名pp">
            <a:extLst>
              <a:ext uri="{FF2B5EF4-FFF2-40B4-BE49-F238E27FC236}">
                <a16:creationId xmlns:a16="http://schemas.microsoft.com/office/drawing/2014/main" id="{B979779A-83CE-48B7-8857-D98C232FA02F}"/>
              </a:ext>
            </a:extLst>
          </p:cNvPr>
          <p:cNvPicPr>
            <a:picLocks noChangeAspect="1" noChangeArrowheads="1"/>
          </p:cNvPicPr>
          <p:nvPr/>
        </p:nvPicPr>
        <p:blipFill>
          <a:blip r:embed="rId4">
            <a:lum bright="18000"/>
            <a:extLst>
              <a:ext uri="{28A0092B-C50C-407E-A947-70E740481C1C}">
                <a14:useLocalDpi xmlns:a14="http://schemas.microsoft.com/office/drawing/2010/main" val="0"/>
              </a:ext>
            </a:extLst>
          </a:blip>
          <a:srcRect/>
          <a:stretch>
            <a:fillRect/>
          </a:stretch>
        </p:blipFill>
        <p:spPr bwMode="auto">
          <a:xfrm>
            <a:off x="4464050" y="0"/>
            <a:ext cx="4679950" cy="3357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464" name="Picture 56" descr="未命名00">
            <a:extLst>
              <a:ext uri="{FF2B5EF4-FFF2-40B4-BE49-F238E27FC236}">
                <a16:creationId xmlns:a16="http://schemas.microsoft.com/office/drawing/2014/main" id="{81E432DD-C942-4FE6-A1D1-3BFBD1B86EEC}"/>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3357563"/>
            <a:ext cx="4500563" cy="3500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1" presetClass="entr" presetSubtype="0" fill="hold" nodeType="afterEffect">
                                  <p:stCondLst>
                                    <p:cond delay="0"/>
                                  </p:stCondLst>
                                  <p:iterate type="lt">
                                    <p:tmPct val="5000"/>
                                  </p:iterate>
                                  <p:childTnLst>
                                    <p:set>
                                      <p:cBhvr>
                                        <p:cTn id="6" dur="1" fill="hold">
                                          <p:stCondLst>
                                            <p:cond delay="0"/>
                                          </p:stCondLst>
                                        </p:cTn>
                                        <p:tgtEl>
                                          <p:spTgt spid="17451"/>
                                        </p:tgtEl>
                                        <p:attrNameLst>
                                          <p:attrName>style.visibility</p:attrName>
                                        </p:attrNameLst>
                                      </p:cBhvr>
                                      <p:to>
                                        <p:strVal val="visible"/>
                                      </p:to>
                                    </p:set>
                                    <p:anim calcmode="lin" valueType="num">
                                      <p:cBhvr>
                                        <p:cTn id="7" dur="1000" fill="hold"/>
                                        <p:tgtEl>
                                          <p:spTgt spid="17451"/>
                                        </p:tgtEl>
                                        <p:attrNameLst>
                                          <p:attrName>ppt_w</p:attrName>
                                        </p:attrNameLst>
                                      </p:cBhvr>
                                      <p:tavLst>
                                        <p:tav tm="0">
                                          <p:val>
                                            <p:fltVal val="0"/>
                                          </p:val>
                                        </p:tav>
                                        <p:tav tm="100000">
                                          <p:val>
                                            <p:strVal val="#ppt_w"/>
                                          </p:val>
                                        </p:tav>
                                      </p:tavLst>
                                    </p:anim>
                                    <p:anim calcmode="lin" valueType="num">
                                      <p:cBhvr>
                                        <p:cTn id="8" dur="1000" fill="hold"/>
                                        <p:tgtEl>
                                          <p:spTgt spid="17451"/>
                                        </p:tgtEl>
                                        <p:attrNameLst>
                                          <p:attrName>ppt_h</p:attrName>
                                        </p:attrNameLst>
                                      </p:cBhvr>
                                      <p:tavLst>
                                        <p:tav tm="0">
                                          <p:val>
                                            <p:fltVal val="0"/>
                                          </p:val>
                                        </p:tav>
                                        <p:tav tm="100000">
                                          <p:val>
                                            <p:strVal val="#ppt_h"/>
                                          </p:val>
                                        </p:tav>
                                      </p:tavLst>
                                    </p:anim>
                                    <p:anim calcmode="lin" valueType="num">
                                      <p:cBhvr>
                                        <p:cTn id="9" dur="1000" fill="hold"/>
                                        <p:tgtEl>
                                          <p:spTgt spid="17451"/>
                                        </p:tgtEl>
                                        <p:attrNameLst>
                                          <p:attrName>style.rotation</p:attrName>
                                        </p:attrNameLst>
                                      </p:cBhvr>
                                      <p:tavLst>
                                        <p:tav tm="0">
                                          <p:val>
                                            <p:fltVal val="90"/>
                                          </p:val>
                                        </p:tav>
                                        <p:tav tm="100000">
                                          <p:val>
                                            <p:fltVal val="0"/>
                                          </p:val>
                                        </p:tav>
                                      </p:tavLst>
                                    </p:anim>
                                    <p:animEffect transition="in" filter="fade">
                                      <p:cBhvr>
                                        <p:cTn id="10" dur="1000"/>
                                        <p:tgtEl>
                                          <p:spTgt spid="17451"/>
                                        </p:tgtEl>
                                      </p:cBhvr>
                                    </p:animEffect>
                                  </p:childTnLst>
                                </p:cTn>
                              </p:par>
                            </p:childTnLst>
                          </p:cTn>
                        </p:par>
                        <p:par>
                          <p:cTn id="11" fill="hold" nodeType="afterGroup">
                            <p:stCondLst>
                              <p:cond delay="1000"/>
                            </p:stCondLst>
                            <p:childTnLst>
                              <p:par>
                                <p:cTn id="12" presetID="18" presetClass="entr" presetSubtype="6" fill="hold" nodeType="afterEffect">
                                  <p:stCondLst>
                                    <p:cond delay="0"/>
                                  </p:stCondLst>
                                  <p:childTnLst>
                                    <p:set>
                                      <p:cBhvr>
                                        <p:cTn id="13" dur="1" fill="hold">
                                          <p:stCondLst>
                                            <p:cond delay="0"/>
                                          </p:stCondLst>
                                        </p:cTn>
                                        <p:tgtEl>
                                          <p:spTgt spid="17453"/>
                                        </p:tgtEl>
                                        <p:attrNameLst>
                                          <p:attrName>style.visibility</p:attrName>
                                        </p:attrNameLst>
                                      </p:cBhvr>
                                      <p:to>
                                        <p:strVal val="visible"/>
                                      </p:to>
                                    </p:set>
                                    <p:animEffect transition="in" filter="strips(downRight)">
                                      <p:cBhvr>
                                        <p:cTn id="14" dur="1000"/>
                                        <p:tgtEl>
                                          <p:spTgt spid="17453"/>
                                        </p:tgtEl>
                                      </p:cBhvr>
                                    </p:animEffect>
                                  </p:childTnLst>
                                </p:cTn>
                              </p:par>
                            </p:childTnLst>
                          </p:cTn>
                        </p:par>
                        <p:par>
                          <p:cTn id="15" fill="hold" nodeType="afterGroup">
                            <p:stCondLst>
                              <p:cond delay="2000"/>
                            </p:stCondLst>
                            <p:childTnLst>
                              <p:par>
                                <p:cTn id="16" presetID="19" presetClass="entr" presetSubtype="10" fill="hold" nodeType="afterEffect">
                                  <p:stCondLst>
                                    <p:cond delay="0"/>
                                  </p:stCondLst>
                                  <p:childTnLst>
                                    <p:set>
                                      <p:cBhvr>
                                        <p:cTn id="17" dur="1" fill="hold">
                                          <p:stCondLst>
                                            <p:cond delay="0"/>
                                          </p:stCondLst>
                                        </p:cTn>
                                        <p:tgtEl>
                                          <p:spTgt spid="17464"/>
                                        </p:tgtEl>
                                        <p:attrNameLst>
                                          <p:attrName>style.visibility</p:attrName>
                                        </p:attrNameLst>
                                      </p:cBhvr>
                                      <p:to>
                                        <p:strVal val="visible"/>
                                      </p:to>
                                    </p:set>
                                    <p:anim calcmode="lin" valueType="num">
                                      <p:cBhvr>
                                        <p:cTn id="18" dur="3000" fill="hold"/>
                                        <p:tgtEl>
                                          <p:spTgt spid="17464"/>
                                        </p:tgtEl>
                                        <p:attrNameLst>
                                          <p:attrName>ppt_w</p:attrName>
                                        </p:attrNameLst>
                                      </p:cBhvr>
                                      <p:tavLst>
                                        <p:tav tm="0" fmla="#ppt_w*sin(2.5*pi*$)">
                                          <p:val>
                                            <p:fltVal val="0"/>
                                          </p:val>
                                        </p:tav>
                                        <p:tav tm="100000">
                                          <p:val>
                                            <p:fltVal val="1"/>
                                          </p:val>
                                        </p:tav>
                                      </p:tavLst>
                                    </p:anim>
                                    <p:anim calcmode="lin" valueType="num">
                                      <p:cBhvr>
                                        <p:cTn id="19" dur="3000" fill="hold"/>
                                        <p:tgtEl>
                                          <p:spTgt spid="17464"/>
                                        </p:tgtEl>
                                        <p:attrNameLst>
                                          <p:attrName>ppt_h</p:attrName>
                                        </p:attrNameLst>
                                      </p:cBhvr>
                                      <p:tavLst>
                                        <p:tav tm="0">
                                          <p:val>
                                            <p:strVal val="#ppt_h"/>
                                          </p:val>
                                        </p:tav>
                                        <p:tav tm="100000">
                                          <p:val>
                                            <p:strVal val="#ppt_h"/>
                                          </p:val>
                                        </p:tav>
                                      </p:tavLst>
                                    </p:anim>
                                  </p:childTnLst>
                                </p:cTn>
                              </p:par>
                              <p:par>
                                <p:cTn id="20" presetID="25" presetClass="entr" presetSubtype="0" fill="hold" nodeType="withEffect">
                                  <p:stCondLst>
                                    <p:cond delay="0"/>
                                  </p:stCondLst>
                                  <p:childTnLst>
                                    <p:set>
                                      <p:cBhvr>
                                        <p:cTn id="21" dur="1" fill="hold">
                                          <p:stCondLst>
                                            <p:cond delay="0"/>
                                          </p:stCondLst>
                                        </p:cTn>
                                        <p:tgtEl>
                                          <p:spTgt spid="17461"/>
                                        </p:tgtEl>
                                        <p:attrNameLst>
                                          <p:attrName>style.visibility</p:attrName>
                                        </p:attrNameLst>
                                      </p:cBhvr>
                                      <p:to>
                                        <p:strVal val="visible"/>
                                      </p:to>
                                    </p:set>
                                    <p:anim calcmode="lin" valueType="num">
                                      <p:cBhvr>
                                        <p:cTn id="22" dur="1500" decel="50000" fill="hold">
                                          <p:stCondLst>
                                            <p:cond delay="0"/>
                                          </p:stCondLst>
                                        </p:cTn>
                                        <p:tgtEl>
                                          <p:spTgt spid="17461"/>
                                        </p:tgtEl>
                                        <p:attrNameLst>
                                          <p:attrName>style.rotation</p:attrName>
                                        </p:attrNameLst>
                                      </p:cBhvr>
                                      <p:tavLst>
                                        <p:tav tm="0">
                                          <p:val>
                                            <p:fltVal val="-90"/>
                                          </p:val>
                                        </p:tav>
                                        <p:tav tm="100000">
                                          <p:val>
                                            <p:fltVal val="0"/>
                                          </p:val>
                                        </p:tav>
                                      </p:tavLst>
                                    </p:anim>
                                    <p:anim calcmode="lin" valueType="num">
                                      <p:cBhvr>
                                        <p:cTn id="23" dur="1500" decel="50000" fill="hold">
                                          <p:stCondLst>
                                            <p:cond delay="0"/>
                                          </p:stCondLst>
                                        </p:cTn>
                                        <p:tgtEl>
                                          <p:spTgt spid="17461"/>
                                        </p:tgtEl>
                                        <p:attrNameLst>
                                          <p:attrName>ppt_w</p:attrName>
                                        </p:attrNameLst>
                                      </p:cBhvr>
                                      <p:tavLst>
                                        <p:tav tm="0">
                                          <p:val>
                                            <p:strVal val="#ppt_w"/>
                                          </p:val>
                                        </p:tav>
                                        <p:tav tm="100000">
                                          <p:val>
                                            <p:strVal val="#ppt_w*.05"/>
                                          </p:val>
                                        </p:tav>
                                      </p:tavLst>
                                    </p:anim>
                                    <p:anim calcmode="lin" valueType="num">
                                      <p:cBhvr>
                                        <p:cTn id="24" dur="1500" accel="50000" fill="hold">
                                          <p:stCondLst>
                                            <p:cond delay="1500"/>
                                          </p:stCondLst>
                                        </p:cTn>
                                        <p:tgtEl>
                                          <p:spTgt spid="17461"/>
                                        </p:tgtEl>
                                        <p:attrNameLst>
                                          <p:attrName>ppt_w</p:attrName>
                                        </p:attrNameLst>
                                      </p:cBhvr>
                                      <p:tavLst>
                                        <p:tav tm="0">
                                          <p:val>
                                            <p:strVal val="#ppt_w*.05"/>
                                          </p:val>
                                        </p:tav>
                                        <p:tav tm="100000">
                                          <p:val>
                                            <p:strVal val="#ppt_w"/>
                                          </p:val>
                                        </p:tav>
                                      </p:tavLst>
                                    </p:anim>
                                    <p:anim calcmode="lin" valueType="num">
                                      <p:cBhvr>
                                        <p:cTn id="25" dur="3000" fill="hold"/>
                                        <p:tgtEl>
                                          <p:spTgt spid="17461"/>
                                        </p:tgtEl>
                                        <p:attrNameLst>
                                          <p:attrName>ppt_h</p:attrName>
                                        </p:attrNameLst>
                                      </p:cBhvr>
                                      <p:tavLst>
                                        <p:tav tm="0">
                                          <p:val>
                                            <p:strVal val="#ppt_h"/>
                                          </p:val>
                                        </p:tav>
                                        <p:tav tm="100000">
                                          <p:val>
                                            <p:strVal val="#ppt_h"/>
                                          </p:val>
                                        </p:tav>
                                      </p:tavLst>
                                    </p:anim>
                                    <p:anim calcmode="lin" valueType="num">
                                      <p:cBhvr>
                                        <p:cTn id="26" dur="1500" decel="50000" fill="hold">
                                          <p:stCondLst>
                                            <p:cond delay="0"/>
                                          </p:stCondLst>
                                        </p:cTn>
                                        <p:tgtEl>
                                          <p:spTgt spid="17461"/>
                                        </p:tgtEl>
                                        <p:attrNameLst>
                                          <p:attrName>ppt_x</p:attrName>
                                        </p:attrNameLst>
                                      </p:cBhvr>
                                      <p:tavLst>
                                        <p:tav tm="0">
                                          <p:val>
                                            <p:strVal val="#ppt_x+.4"/>
                                          </p:val>
                                        </p:tav>
                                        <p:tav tm="100000">
                                          <p:val>
                                            <p:strVal val="#ppt_x"/>
                                          </p:val>
                                        </p:tav>
                                      </p:tavLst>
                                    </p:anim>
                                    <p:anim calcmode="lin" valueType="num">
                                      <p:cBhvr>
                                        <p:cTn id="27" dur="1500" decel="50000" fill="hold">
                                          <p:stCondLst>
                                            <p:cond delay="0"/>
                                          </p:stCondLst>
                                        </p:cTn>
                                        <p:tgtEl>
                                          <p:spTgt spid="17461"/>
                                        </p:tgtEl>
                                        <p:attrNameLst>
                                          <p:attrName>ppt_y</p:attrName>
                                        </p:attrNameLst>
                                      </p:cBhvr>
                                      <p:tavLst>
                                        <p:tav tm="0">
                                          <p:val>
                                            <p:strVal val="#ppt_y-.2"/>
                                          </p:val>
                                        </p:tav>
                                        <p:tav tm="100000">
                                          <p:val>
                                            <p:strVal val="#ppt_y+.1"/>
                                          </p:val>
                                        </p:tav>
                                      </p:tavLst>
                                    </p:anim>
                                    <p:anim calcmode="lin" valueType="num">
                                      <p:cBhvr>
                                        <p:cTn id="28" dur="1500" accel="50000" fill="hold">
                                          <p:stCondLst>
                                            <p:cond delay="1500"/>
                                          </p:stCondLst>
                                        </p:cTn>
                                        <p:tgtEl>
                                          <p:spTgt spid="17461"/>
                                        </p:tgtEl>
                                        <p:attrNameLst>
                                          <p:attrName>ppt_y</p:attrName>
                                        </p:attrNameLst>
                                      </p:cBhvr>
                                      <p:tavLst>
                                        <p:tav tm="0">
                                          <p:val>
                                            <p:strVal val="#ppt_y+.1"/>
                                          </p:val>
                                        </p:tav>
                                        <p:tav tm="100000">
                                          <p:val>
                                            <p:strVal val="#ppt_y"/>
                                          </p:val>
                                        </p:tav>
                                      </p:tavLst>
                                    </p:anim>
                                    <p:animEffect transition="in" filter="fade">
                                      <p:cBhvr>
                                        <p:cTn id="29" dur="3000" decel="50000">
                                          <p:stCondLst>
                                            <p:cond delay="0"/>
                                          </p:stCondLst>
                                        </p:cTn>
                                        <p:tgtEl>
                                          <p:spTgt spid="1746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4" name="Picture 2" descr="2005443312518200">
            <a:extLst>
              <a:ext uri="{FF2B5EF4-FFF2-40B4-BE49-F238E27FC236}">
                <a16:creationId xmlns:a16="http://schemas.microsoft.com/office/drawing/2014/main" id="{A6984610-43BD-418C-B1D8-2C11A2B9B499}"/>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3555" name="Text Box 3">
            <a:extLst>
              <a:ext uri="{FF2B5EF4-FFF2-40B4-BE49-F238E27FC236}">
                <a16:creationId xmlns:a16="http://schemas.microsoft.com/office/drawing/2014/main" id="{5EE9F017-01A8-4184-B671-0CAAF359BAFE}"/>
              </a:ext>
            </a:extLst>
          </p:cNvPr>
          <p:cNvSpPr txBox="1">
            <a:spLocks noChangeArrowheads="1"/>
          </p:cNvSpPr>
          <p:nvPr/>
        </p:nvSpPr>
        <p:spPr bwMode="auto">
          <a:xfrm>
            <a:off x="5003800" y="692150"/>
            <a:ext cx="1190625" cy="5207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vert="eaVert"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altLang="en-US" sz="6600">
                <a:ea typeface="华文新魏" panose="02010800040101010101" pitchFamily="2" charset="-122"/>
              </a:rPr>
              <a:t>诗　画　乐　</a:t>
            </a:r>
          </a:p>
        </p:txBody>
      </p:sp>
      <p:pic>
        <p:nvPicPr>
          <p:cNvPr id="150532" name="悲伤恋歌.wma">
            <a:hlinkClick r:id="" action="ppaction://media"/>
            <a:extLst>
              <a:ext uri="{FF2B5EF4-FFF2-40B4-BE49-F238E27FC236}">
                <a16:creationId xmlns:a16="http://schemas.microsoft.com/office/drawing/2014/main" id="{34F4273E-53A6-4916-8C65-930D948B1D7F}"/>
              </a:ext>
            </a:extLst>
          </p:cNvPr>
          <p:cNvPicPr>
            <a:picLocks noRot="1" noChangeAspect="1" noChangeArrowheads="1"/>
          </p:cNvPicPr>
          <p:nvPr>
            <a:audioFile r:link="rId1"/>
          </p:nvPr>
        </p:nvPicPr>
        <p:blipFill>
          <a:blip r:embed="rId5">
            <a:extLst>
              <a:ext uri="{28A0092B-C50C-407E-A947-70E740481C1C}">
                <a14:useLocalDpi xmlns:a14="http://schemas.microsoft.com/office/drawing/2010/main" val="0"/>
              </a:ext>
            </a:extLst>
          </a:blip>
          <a:srcRect/>
          <a:stretch>
            <a:fillRect/>
          </a:stretch>
        </p:blipFill>
        <p:spPr bwMode="auto">
          <a:xfrm>
            <a:off x="8459788" y="6381750"/>
            <a:ext cx="3048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3557" name="Text Box 5">
            <a:extLst>
              <a:ext uri="{FF2B5EF4-FFF2-40B4-BE49-F238E27FC236}">
                <a16:creationId xmlns:a16="http://schemas.microsoft.com/office/drawing/2014/main" id="{1837EE5E-0FDF-4DF3-BE31-75BFB5C0BA9F}"/>
              </a:ext>
            </a:extLst>
          </p:cNvPr>
          <p:cNvSpPr txBox="1">
            <a:spLocks noChangeArrowheads="1"/>
          </p:cNvSpPr>
          <p:nvPr/>
        </p:nvSpPr>
        <p:spPr bwMode="auto">
          <a:xfrm>
            <a:off x="3995738" y="333375"/>
            <a:ext cx="1006475" cy="92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vert="eaVert"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zh-CN"/>
          </a:p>
        </p:txBody>
      </p:sp>
      <p:sp>
        <p:nvSpPr>
          <p:cNvPr id="23558" name="Text Box 6">
            <a:extLst>
              <a:ext uri="{FF2B5EF4-FFF2-40B4-BE49-F238E27FC236}">
                <a16:creationId xmlns:a16="http://schemas.microsoft.com/office/drawing/2014/main" id="{4697616D-165F-40E9-9A93-22F839A669F5}"/>
              </a:ext>
            </a:extLst>
          </p:cNvPr>
          <p:cNvSpPr txBox="1">
            <a:spLocks noChangeArrowheads="1"/>
          </p:cNvSpPr>
          <p:nvPr/>
        </p:nvSpPr>
        <p:spPr bwMode="auto">
          <a:xfrm>
            <a:off x="2195513" y="1955800"/>
            <a:ext cx="1963737"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zh-CN"/>
          </a:p>
        </p:txBody>
      </p:sp>
      <p:pic>
        <p:nvPicPr>
          <p:cNvPr id="23559" name="Picture 7" descr="图片12">
            <a:extLst>
              <a:ext uri="{FF2B5EF4-FFF2-40B4-BE49-F238E27FC236}">
                <a16:creationId xmlns:a16="http://schemas.microsoft.com/office/drawing/2014/main" id="{43F121FE-E013-4C02-BF77-002B336A3CA3}"/>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0" y="0"/>
            <a:ext cx="9361488" cy="7173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3560" name="Picture 8" descr="图片11">
            <a:extLst>
              <a:ext uri="{FF2B5EF4-FFF2-40B4-BE49-F238E27FC236}">
                <a16:creationId xmlns:a16="http://schemas.microsoft.com/office/drawing/2014/main" id="{10612743-D231-4A21-9277-F4DCA537F097}"/>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0" y="0"/>
            <a:ext cx="9396413" cy="7173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3561" name="Picture 9" descr="图片10">
            <a:extLst>
              <a:ext uri="{FF2B5EF4-FFF2-40B4-BE49-F238E27FC236}">
                <a16:creationId xmlns:a16="http://schemas.microsoft.com/office/drawing/2014/main" id="{2EAEA91A-83B5-4394-8CA4-697BCF598DE4}"/>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0" y="0"/>
            <a:ext cx="9467850" cy="7173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3562" name="Picture 10" descr="图片9">
            <a:extLst>
              <a:ext uri="{FF2B5EF4-FFF2-40B4-BE49-F238E27FC236}">
                <a16:creationId xmlns:a16="http://schemas.microsoft.com/office/drawing/2014/main" id="{13A3D6C0-8697-489B-97D0-3A5587155AA8}"/>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0" y="0"/>
            <a:ext cx="9612313" cy="7089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3563" name="Picture 11" descr="图片8">
            <a:extLst>
              <a:ext uri="{FF2B5EF4-FFF2-40B4-BE49-F238E27FC236}">
                <a16:creationId xmlns:a16="http://schemas.microsoft.com/office/drawing/2014/main" id="{E02E155E-3567-40E5-815D-E7A25ED14D4E}"/>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0" y="28575"/>
            <a:ext cx="9612313" cy="7216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3564" name="Picture 12" descr="图片7">
            <a:extLst>
              <a:ext uri="{FF2B5EF4-FFF2-40B4-BE49-F238E27FC236}">
                <a16:creationId xmlns:a16="http://schemas.microsoft.com/office/drawing/2014/main" id="{08C882C5-5E9C-4F0A-9479-8D4770F7231C}"/>
              </a:ext>
            </a:extLst>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0" y="0"/>
            <a:ext cx="9612313" cy="7029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3565" name="Picture 13" descr="图片4">
            <a:extLst>
              <a:ext uri="{FF2B5EF4-FFF2-40B4-BE49-F238E27FC236}">
                <a16:creationId xmlns:a16="http://schemas.microsoft.com/office/drawing/2014/main" id="{4C2A0B84-18F4-489C-BDD8-0AA40B83AA8D}"/>
              </a:ext>
            </a:extLst>
          </p:cNvPr>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0" y="9525"/>
            <a:ext cx="9612313" cy="7189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3566" name="Picture 14" descr="图片5">
            <a:extLst>
              <a:ext uri="{FF2B5EF4-FFF2-40B4-BE49-F238E27FC236}">
                <a16:creationId xmlns:a16="http://schemas.microsoft.com/office/drawing/2014/main" id="{5178D49C-3957-4A83-8A5F-378965BB34D8}"/>
              </a:ext>
            </a:extLst>
          </p:cNvPr>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141288" y="-233363"/>
            <a:ext cx="9753601" cy="7478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3567" name="Picture 15" descr="图片3">
            <a:extLst>
              <a:ext uri="{FF2B5EF4-FFF2-40B4-BE49-F238E27FC236}">
                <a16:creationId xmlns:a16="http://schemas.microsoft.com/office/drawing/2014/main" id="{7320A9E8-C3BC-42E3-A5BF-73F769454C5D}"/>
              </a:ext>
            </a:extLst>
          </p:cNvPr>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180975" y="-315913"/>
            <a:ext cx="9793288" cy="7561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3568" name="Picture 16" descr="图片1">
            <a:extLst>
              <a:ext uri="{FF2B5EF4-FFF2-40B4-BE49-F238E27FC236}">
                <a16:creationId xmlns:a16="http://schemas.microsoft.com/office/drawing/2014/main" id="{721617D1-0D45-49AB-AB33-B07D5B6A6A2B}"/>
              </a:ext>
            </a:extLst>
          </p:cNvPr>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180975" y="-315913"/>
            <a:ext cx="9793288" cy="74898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3569" name="Picture 17" descr="蝴蝶13">
            <a:extLst>
              <a:ext uri="{FF2B5EF4-FFF2-40B4-BE49-F238E27FC236}">
                <a16:creationId xmlns:a16="http://schemas.microsoft.com/office/drawing/2014/main" id="{CF5A20FA-6561-4F38-B50B-7C280E75E143}"/>
              </a:ext>
            </a:extLst>
          </p:cNvPr>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304800" y="-315913"/>
            <a:ext cx="9917113" cy="78486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3570" name="Picture 18" descr="未命名">
            <a:extLst>
              <a:ext uri="{FF2B5EF4-FFF2-40B4-BE49-F238E27FC236}">
                <a16:creationId xmlns:a16="http://schemas.microsoft.com/office/drawing/2014/main" id="{745D0748-5DD2-49D2-96FD-277642740BA2}"/>
              </a:ext>
            </a:extLst>
          </p:cNvPr>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323850" y="-387350"/>
            <a:ext cx="9864725" cy="8140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0547" name="新娘.wav">
            <a:hlinkClick r:id="" action="ppaction://media"/>
            <a:extLst>
              <a:ext uri="{FF2B5EF4-FFF2-40B4-BE49-F238E27FC236}">
                <a16:creationId xmlns:a16="http://schemas.microsoft.com/office/drawing/2014/main" id="{A925F0A8-680E-4687-BC26-8ED66A38F509}"/>
              </a:ext>
            </a:extLst>
          </p:cNvPr>
          <p:cNvPicPr>
            <a:picLocks noRot="1" noChangeAspect="1" noChangeArrowheads="1"/>
          </p:cNvPicPr>
          <p:nvPr>
            <a:audioFile r:link="rId2"/>
          </p:nvPr>
        </p:nvPicPr>
        <p:blipFill>
          <a:blip r:embed="rId5">
            <a:extLst>
              <a:ext uri="{28A0092B-C50C-407E-A947-70E740481C1C}">
                <a14:useLocalDpi xmlns:a14="http://schemas.microsoft.com/office/drawing/2010/main" val="0"/>
              </a:ext>
            </a:extLst>
          </a:blip>
          <a:srcRect/>
          <a:stretch>
            <a:fillRect/>
          </a:stretch>
        </p:blipFill>
        <p:spPr bwMode="auto">
          <a:xfrm>
            <a:off x="8459788" y="7316788"/>
            <a:ext cx="3048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0548" name="Picture 20" descr="20059162331554436">
            <a:extLst>
              <a:ext uri="{FF2B5EF4-FFF2-40B4-BE49-F238E27FC236}">
                <a16:creationId xmlns:a16="http://schemas.microsoft.com/office/drawing/2014/main" id="{45A4A968-73E6-47C1-A116-9EA33BBE6430}"/>
              </a:ext>
            </a:extLst>
          </p:cNvPr>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214313" y="-527050"/>
            <a:ext cx="10080626" cy="7385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8" name="标题 27">
            <a:extLst>
              <a:ext uri="{FF2B5EF4-FFF2-40B4-BE49-F238E27FC236}">
                <a16:creationId xmlns:a16="http://schemas.microsoft.com/office/drawing/2014/main" id="{52EDF1C7-8612-4998-BC8F-C538235F77BC}"/>
              </a:ext>
            </a:extLst>
          </p:cNvPr>
          <p:cNvSpPr>
            <a:spLocks noGrp="1"/>
          </p:cNvSpPr>
          <p:nvPr>
            <p:ph type="title"/>
          </p:nvPr>
        </p:nvSpPr>
        <p:spPr>
          <a:xfrm>
            <a:off x="914400" y="512763"/>
            <a:ext cx="7772400" cy="914400"/>
          </a:xfrm>
        </p:spPr>
        <p:txBody>
          <a:bodyPr/>
          <a:lstStyle/>
          <a:p>
            <a:pPr eaLnBrk="1" hangingPunct="1">
              <a:defRPr/>
            </a:pPr>
            <a:endParaRPr lang="zh-CN" altLang="en-US" dirty="0"/>
          </a:p>
        </p:txBody>
      </p:sp>
      <p:sp>
        <p:nvSpPr>
          <p:cNvPr id="29" name="矩形 28">
            <a:extLst>
              <a:ext uri="{FF2B5EF4-FFF2-40B4-BE49-F238E27FC236}">
                <a16:creationId xmlns:a16="http://schemas.microsoft.com/office/drawing/2014/main" id="{A9C963AA-9114-48D5-BADE-0B4853E34EBB}"/>
              </a:ext>
            </a:extLst>
          </p:cNvPr>
          <p:cNvSpPr/>
          <p:nvPr/>
        </p:nvSpPr>
        <p:spPr>
          <a:xfrm>
            <a:off x="0" y="-357188"/>
            <a:ext cx="1857375" cy="721518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5400">
                <a:solidFill>
                  <a:srgbClr val="B0105C"/>
                </a:solidFill>
                <a:latin typeface="Corbel" panose="020B0503020204020204" pitchFamily="34" charset="0"/>
              </a:rPr>
              <a:t>小结</a:t>
            </a:r>
          </a:p>
        </p:txBody>
      </p:sp>
      <p:pic>
        <p:nvPicPr>
          <p:cNvPr id="27654" name="Picture 6" descr="E:\教学资料\高一上册\五单元\永远的蝴蝶\图片资料\蝴蝶与女孩.jpg">
            <a:extLst>
              <a:ext uri="{FF2B5EF4-FFF2-40B4-BE49-F238E27FC236}">
                <a16:creationId xmlns:a16="http://schemas.microsoft.com/office/drawing/2014/main" id="{B0D44A3E-AB86-4435-925F-E6A4F202F72B}"/>
              </a:ext>
            </a:extLst>
          </p:cNvPr>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1857375" y="-379413"/>
            <a:ext cx="7786688" cy="7237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7655" name="Picture 7" descr="E:\教学资料\高一上册\五单元\永远的蝴蝶\图片资料\蝴蝶女孩.jpg">
            <a:extLst>
              <a:ext uri="{FF2B5EF4-FFF2-40B4-BE49-F238E27FC236}">
                <a16:creationId xmlns:a16="http://schemas.microsoft.com/office/drawing/2014/main" id="{40590223-0DF4-42F9-9563-D62C21365EA2}"/>
              </a:ext>
            </a:extLst>
          </p:cNvPr>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1857375" y="-642938"/>
            <a:ext cx="7715250" cy="77152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7656" name="Picture 8" descr="E:\教学资料\高一上册\五单元\永远的蝴蝶\图片资料\蝴蝶.jpg">
            <a:extLst>
              <a:ext uri="{FF2B5EF4-FFF2-40B4-BE49-F238E27FC236}">
                <a16:creationId xmlns:a16="http://schemas.microsoft.com/office/drawing/2014/main" id="{B4E77F91-DC62-499A-8BB0-15ED08B90AAA}"/>
              </a:ext>
            </a:extLst>
          </p:cNvPr>
          <p:cNvPicPr>
            <a:picLocks noChangeAspect="1" noChangeArrowheads="1"/>
          </p:cNvPicPr>
          <p:nvPr/>
        </p:nvPicPr>
        <p:blipFill>
          <a:blip r:embed="rId21">
            <a:extLst>
              <a:ext uri="{28A0092B-C50C-407E-A947-70E740481C1C}">
                <a14:useLocalDpi xmlns:a14="http://schemas.microsoft.com/office/drawing/2010/main" val="0"/>
              </a:ext>
            </a:extLst>
          </a:blip>
          <a:srcRect/>
          <a:stretch>
            <a:fillRect/>
          </a:stretch>
        </p:blipFill>
        <p:spPr bwMode="auto">
          <a:xfrm>
            <a:off x="0" y="-285750"/>
            <a:ext cx="9753600" cy="7358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4" fill="hold" nodeType="withEffect">
                                  <p:stCondLst>
                                    <p:cond delay="0"/>
                                  </p:stCondLst>
                                  <p:childTnLst>
                                    <p:set>
                                      <p:cBhvr>
                                        <p:cTn id="6" dur="1" fill="hold">
                                          <p:stCondLst>
                                            <p:cond delay="0"/>
                                          </p:stCondLst>
                                        </p:cTn>
                                        <p:tgtEl>
                                          <p:spTgt spid="150548"/>
                                        </p:tgtEl>
                                        <p:attrNameLst>
                                          <p:attrName>style.visibility</p:attrName>
                                        </p:attrNameLst>
                                      </p:cBhvr>
                                      <p:to>
                                        <p:strVal val="visible"/>
                                      </p:to>
                                    </p:set>
                                    <p:anim calcmode="lin" valueType="num">
                                      <p:cBhvr additive="base">
                                        <p:cTn id="7" dur="500" fill="hold"/>
                                        <p:tgtEl>
                                          <p:spTgt spid="150548"/>
                                        </p:tgtEl>
                                        <p:attrNameLst>
                                          <p:attrName>ppt_x</p:attrName>
                                        </p:attrNameLst>
                                      </p:cBhvr>
                                      <p:tavLst>
                                        <p:tav tm="0">
                                          <p:val>
                                            <p:strVal val="#ppt_x"/>
                                          </p:val>
                                        </p:tav>
                                        <p:tav tm="100000">
                                          <p:val>
                                            <p:strVal val="#ppt_x"/>
                                          </p:val>
                                        </p:tav>
                                      </p:tavLst>
                                    </p:anim>
                                    <p:anim calcmode="lin" valueType="num">
                                      <p:cBhvr additive="base">
                                        <p:cTn id="8" dur="500" fill="hold"/>
                                        <p:tgtEl>
                                          <p:spTgt spid="150548"/>
                                        </p:tgtEl>
                                        <p:attrNameLst>
                                          <p:attrName>ppt_y</p:attrName>
                                        </p:attrNameLst>
                                      </p:cBhvr>
                                      <p:tavLst>
                                        <p:tav tm="0">
                                          <p:val>
                                            <p:strVal val="1+#ppt_h/2"/>
                                          </p:val>
                                        </p:tav>
                                        <p:tav tm="100000">
                                          <p:val>
                                            <p:strVal val="#ppt_y"/>
                                          </p:val>
                                        </p:tav>
                                      </p:tavLst>
                                    </p:anim>
                                  </p:childTnLst>
                                </p:cTn>
                              </p:par>
                            </p:childTnLst>
                          </p:cTn>
                        </p:par>
                        <p:par>
                          <p:cTn id="9" fill="hold" nodeType="afterGroup">
                            <p:stCondLst>
                              <p:cond delay="500"/>
                            </p:stCondLst>
                            <p:childTnLst>
                              <p:par>
                                <p:cTn id="10" presetID="8" presetClass="entr" presetSubtype="16" fill="hold" grpId="0" nodeType="afterEffect">
                                  <p:stCondLst>
                                    <p:cond delay="0"/>
                                  </p:stCondLst>
                                  <p:childTnLst>
                                    <p:set>
                                      <p:cBhvr>
                                        <p:cTn id="11" dur="1" fill="hold">
                                          <p:stCondLst>
                                            <p:cond delay="0"/>
                                          </p:stCondLst>
                                        </p:cTn>
                                        <p:tgtEl>
                                          <p:spTgt spid="29"/>
                                        </p:tgtEl>
                                        <p:attrNameLst>
                                          <p:attrName>style.visibility</p:attrName>
                                        </p:attrNameLst>
                                      </p:cBhvr>
                                      <p:to>
                                        <p:strVal val="visible"/>
                                      </p:to>
                                    </p:set>
                                    <p:animEffect transition="in" filter="diamond(in)">
                                      <p:cBhvr>
                                        <p:cTn id="12" dur="2000"/>
                                        <p:tgtEl>
                                          <p:spTgt spid="29"/>
                                        </p:tgtEl>
                                      </p:cBhvr>
                                    </p:animEffect>
                                  </p:childTnLst>
                                </p:cTn>
                              </p:par>
                            </p:childTnLst>
                          </p:cTn>
                        </p:par>
                        <p:par>
                          <p:cTn id="13" fill="hold" nodeType="afterGroup">
                            <p:stCondLst>
                              <p:cond delay="2500"/>
                            </p:stCondLst>
                            <p:childTnLst>
                              <p:par>
                                <p:cTn id="14" presetID="8" presetClass="entr" presetSubtype="16" fill="hold" nodeType="afterEffect">
                                  <p:stCondLst>
                                    <p:cond delay="5000"/>
                                  </p:stCondLst>
                                  <p:childTnLst>
                                    <p:set>
                                      <p:cBhvr>
                                        <p:cTn id="15" dur="1" fill="hold">
                                          <p:stCondLst>
                                            <p:cond delay="0"/>
                                          </p:stCondLst>
                                        </p:cTn>
                                        <p:tgtEl>
                                          <p:spTgt spid="27654"/>
                                        </p:tgtEl>
                                        <p:attrNameLst>
                                          <p:attrName>style.visibility</p:attrName>
                                        </p:attrNameLst>
                                      </p:cBhvr>
                                      <p:to>
                                        <p:strVal val="visible"/>
                                      </p:to>
                                    </p:set>
                                    <p:animEffect transition="in" filter="diamond(in)">
                                      <p:cBhvr>
                                        <p:cTn id="16" dur="3000"/>
                                        <p:tgtEl>
                                          <p:spTgt spid="27654"/>
                                        </p:tgtEl>
                                      </p:cBhvr>
                                    </p:animEffect>
                                  </p:childTnLst>
                                </p:cTn>
                              </p:par>
                            </p:childTnLst>
                          </p:cTn>
                        </p:par>
                        <p:par>
                          <p:cTn id="17" fill="hold" nodeType="afterGroup">
                            <p:stCondLst>
                              <p:cond delay="10500"/>
                            </p:stCondLst>
                            <p:childTnLst>
                              <p:par>
                                <p:cTn id="18" presetID="13" presetClass="entr" presetSubtype="16" fill="hold" nodeType="afterEffect">
                                  <p:stCondLst>
                                    <p:cond delay="5000"/>
                                  </p:stCondLst>
                                  <p:childTnLst>
                                    <p:set>
                                      <p:cBhvr>
                                        <p:cTn id="19" dur="1" fill="hold">
                                          <p:stCondLst>
                                            <p:cond delay="0"/>
                                          </p:stCondLst>
                                        </p:cTn>
                                        <p:tgtEl>
                                          <p:spTgt spid="27655"/>
                                        </p:tgtEl>
                                        <p:attrNameLst>
                                          <p:attrName>style.visibility</p:attrName>
                                        </p:attrNameLst>
                                      </p:cBhvr>
                                      <p:to>
                                        <p:strVal val="visible"/>
                                      </p:to>
                                    </p:set>
                                    <p:animEffect transition="in" filter="plus(in)">
                                      <p:cBhvr>
                                        <p:cTn id="20" dur="3000"/>
                                        <p:tgtEl>
                                          <p:spTgt spid="27655"/>
                                        </p:tgtEl>
                                      </p:cBhvr>
                                    </p:animEffect>
                                  </p:childTnLst>
                                </p:cTn>
                              </p:par>
                            </p:childTnLst>
                          </p:cTn>
                        </p:par>
                        <p:par>
                          <p:cTn id="21" fill="hold" nodeType="afterGroup">
                            <p:stCondLst>
                              <p:cond delay="18500"/>
                            </p:stCondLst>
                            <p:childTnLst>
                              <p:par>
                                <p:cTn id="22" presetID="8" presetClass="entr" presetSubtype="16" fill="hold" nodeType="afterEffect">
                                  <p:stCondLst>
                                    <p:cond delay="2000"/>
                                  </p:stCondLst>
                                  <p:childTnLst>
                                    <p:set>
                                      <p:cBhvr>
                                        <p:cTn id="23" dur="1" fill="hold">
                                          <p:stCondLst>
                                            <p:cond delay="0"/>
                                          </p:stCondLst>
                                        </p:cTn>
                                        <p:tgtEl>
                                          <p:spTgt spid="27656"/>
                                        </p:tgtEl>
                                        <p:attrNameLst>
                                          <p:attrName>style.visibility</p:attrName>
                                        </p:attrNameLst>
                                      </p:cBhvr>
                                      <p:to>
                                        <p:strVal val="visible"/>
                                      </p:to>
                                    </p:set>
                                    <p:animEffect transition="in" filter="diamond(in)">
                                      <p:cBhvr>
                                        <p:cTn id="24" dur="3000"/>
                                        <p:tgtEl>
                                          <p:spTgt spid="27656"/>
                                        </p:tgtEl>
                                      </p:cBhvr>
                                    </p:animEffect>
                                  </p:childTnLst>
                                </p:cTn>
                              </p:par>
                            </p:childTnLst>
                          </p:cTn>
                        </p:par>
                      </p:childTnLst>
                    </p:cTn>
                  </p:par>
                </p:childTnLst>
              </p:cTn>
              <p:prevCondLst>
                <p:cond evt="onPrev" delay="0">
                  <p:tgtEl>
                    <p:sldTgt/>
                  </p:tgtEl>
                </p:cond>
              </p:prevCondLst>
              <p:nextCondLst>
                <p:cond evt="onNext" delay="0">
                  <p:tgtEl>
                    <p:sldTgt/>
                  </p:tgtEl>
                </p:cond>
              </p:nextCondLst>
            </p:seq>
            <p:audio>
              <p:cMediaNode showWhenStopped="0">
                <p:cTn id="25" fill="hold" display="0">
                  <p:stCondLst>
                    <p:cond delay="indefinite"/>
                  </p:stCondLst>
                  <p:endCondLst>
                    <p:cond evt="onPrev" delay="0">
                      <p:tgtEl>
                        <p:sldTgt/>
                      </p:tgtEl>
                    </p:cond>
                    <p:cond evt="onStopAudio" delay="0">
                      <p:tgtEl>
                        <p:sldTgt/>
                      </p:tgtEl>
                    </p:cond>
                  </p:endCondLst>
                </p:cTn>
                <p:tgtEl>
                  <p:spTgt spid="150532"/>
                </p:tgtEl>
              </p:cMediaNode>
            </p:audio>
            <p:audio>
              <p:cMediaNode showWhenStopped="0">
                <p:cTn id="26" fill="hold" display="0">
                  <p:stCondLst>
                    <p:cond delay="indefinite"/>
                  </p:stCondLst>
                  <p:endCondLst>
                    <p:cond evt="onPrev" delay="0">
                      <p:tgtEl>
                        <p:sldTgt/>
                      </p:tgtEl>
                    </p:cond>
                    <p:cond evt="onStopAudio" delay="0">
                      <p:tgtEl>
                        <p:sldTgt/>
                      </p:tgtEl>
                    </p:cond>
                  </p:endCondLst>
                </p:cTn>
                <p:tgtEl>
                  <p:spTgt spid="150547"/>
                </p:tgtEl>
              </p:cMediaNode>
            </p:audio>
          </p:childTnLst>
        </p:cTn>
      </p:par>
    </p:tnLst>
    <p:bldLst>
      <p:bldP spid="29"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9507" name="Rectangle 3">
            <a:extLst>
              <a:ext uri="{FF2B5EF4-FFF2-40B4-BE49-F238E27FC236}">
                <a16:creationId xmlns:a16="http://schemas.microsoft.com/office/drawing/2014/main" id="{3F8EC8E2-3B0C-486F-9259-0166356337BF}"/>
              </a:ext>
            </a:extLst>
          </p:cNvPr>
          <p:cNvSpPr>
            <a:spLocks noChangeArrowheads="1"/>
          </p:cNvSpPr>
          <p:nvPr/>
        </p:nvSpPr>
        <p:spPr bwMode="auto">
          <a:xfrm>
            <a:off x="865188" y="1143000"/>
            <a:ext cx="3490912" cy="5310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altLang="en-US"/>
              <a:t>望着那轮明月</a:t>
            </a:r>
            <a:br>
              <a:rPr lang="zh-CN" altLang="en-US"/>
            </a:br>
            <a:r>
              <a:rPr lang="zh-CN" altLang="en-US"/>
              <a:t>想着你最后的夜</a:t>
            </a:r>
            <a:br>
              <a:rPr lang="zh-CN" altLang="en-US"/>
            </a:br>
            <a:r>
              <a:rPr lang="zh-CN" altLang="en-US"/>
              <a:t>你随风而逝的歌声</a:t>
            </a:r>
            <a:br>
              <a:rPr lang="zh-CN" altLang="en-US"/>
            </a:br>
            <a:r>
              <a:rPr lang="zh-CN" altLang="en-US"/>
              <a:t>只能与我梦中相约</a:t>
            </a:r>
            <a:br>
              <a:rPr lang="zh-CN" altLang="en-US"/>
            </a:br>
            <a:br>
              <a:rPr lang="zh-CN" altLang="en-US"/>
            </a:br>
            <a:r>
              <a:rPr lang="zh-CN" altLang="en-US"/>
              <a:t>月亮啊为什么会缺</a:t>
            </a:r>
            <a:br>
              <a:rPr lang="zh-CN" altLang="en-US"/>
            </a:br>
            <a:r>
              <a:rPr lang="zh-CN" altLang="en-US"/>
              <a:t>月缺时会不会流血</a:t>
            </a:r>
            <a:br>
              <a:rPr lang="zh-CN" altLang="en-US"/>
            </a:br>
            <a:r>
              <a:rPr lang="zh-CN" altLang="en-US"/>
              <a:t>你随风而逝的身影</a:t>
            </a:r>
            <a:br>
              <a:rPr lang="zh-CN" altLang="en-US"/>
            </a:br>
            <a:r>
              <a:rPr lang="zh-CN" altLang="en-US"/>
              <a:t>染红了整个季节</a:t>
            </a:r>
            <a:br>
              <a:rPr lang="zh-CN" altLang="en-US"/>
            </a:br>
            <a:br>
              <a:rPr lang="zh-CN" altLang="en-US"/>
            </a:br>
            <a:r>
              <a:rPr lang="zh-CN" altLang="en-US"/>
              <a:t>最后的夜</a:t>
            </a:r>
            <a:br>
              <a:rPr lang="zh-CN" altLang="en-US"/>
            </a:br>
            <a:r>
              <a:rPr lang="zh-CN" altLang="en-US"/>
              <a:t>把思念再给我多一些</a:t>
            </a:r>
            <a:br>
              <a:rPr lang="zh-CN" altLang="en-US"/>
            </a:br>
            <a:r>
              <a:rPr lang="zh-CN" altLang="en-US"/>
              <a:t>满天的星辰</a:t>
            </a:r>
            <a:br>
              <a:rPr lang="zh-CN" altLang="en-US"/>
            </a:br>
            <a:r>
              <a:rPr lang="zh-CN" altLang="en-US"/>
              <a:t>是为你哭泣的蝴蝶</a:t>
            </a:r>
            <a:br>
              <a:rPr lang="zh-CN" altLang="en-US"/>
            </a:br>
            <a:br>
              <a:rPr lang="zh-CN" altLang="en-US"/>
            </a:br>
            <a:r>
              <a:rPr lang="zh-CN" altLang="en-US"/>
              <a:t>最后的夜</a:t>
            </a:r>
            <a:br>
              <a:rPr lang="zh-CN" altLang="en-US"/>
            </a:br>
            <a:r>
              <a:rPr lang="zh-CN" altLang="en-US"/>
              <a:t>月光为你的离去而凋谢</a:t>
            </a:r>
            <a:br>
              <a:rPr lang="zh-CN" altLang="en-US"/>
            </a:br>
            <a:r>
              <a:rPr lang="zh-CN" altLang="en-US"/>
              <a:t>今生和来世</a:t>
            </a:r>
            <a:br>
              <a:rPr lang="zh-CN" altLang="en-US"/>
            </a:br>
            <a:r>
              <a:rPr lang="zh-CN" altLang="en-US"/>
              <a:t>你是永远的蝴蝶</a:t>
            </a:r>
          </a:p>
        </p:txBody>
      </p:sp>
      <p:pic>
        <p:nvPicPr>
          <p:cNvPr id="24579" name="Picture 4" descr="53776_0616_1167325201602">
            <a:extLst>
              <a:ext uri="{FF2B5EF4-FFF2-40B4-BE49-F238E27FC236}">
                <a16:creationId xmlns:a16="http://schemas.microsoft.com/office/drawing/2014/main" id="{D27B9EA1-5DF7-4327-BC36-1C6FA00A07BD}"/>
              </a:ext>
            </a:extLst>
          </p:cNvPr>
          <p:cNvPicPr>
            <a:picLocks noChangeAspect="1" noChangeArrowheads="1" noCrop="1"/>
          </p:cNvPicPr>
          <p:nvPr/>
        </p:nvPicPr>
        <p:blipFill>
          <a:blip r:embed="rId3">
            <a:extLst>
              <a:ext uri="{28A0092B-C50C-407E-A947-70E740481C1C}">
                <a14:useLocalDpi xmlns:a14="http://schemas.microsoft.com/office/drawing/2010/main" val="0"/>
              </a:ext>
            </a:extLst>
          </a:blip>
          <a:srcRect/>
          <a:stretch>
            <a:fillRect/>
          </a:stretch>
        </p:blipFill>
        <p:spPr bwMode="auto">
          <a:xfrm>
            <a:off x="0" y="-531813"/>
            <a:ext cx="323850" cy="7199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4580" name="Picture 5" descr="53776_0616_1167325201602">
            <a:extLst>
              <a:ext uri="{FF2B5EF4-FFF2-40B4-BE49-F238E27FC236}">
                <a16:creationId xmlns:a16="http://schemas.microsoft.com/office/drawing/2014/main" id="{56963138-CB49-42BA-B976-653B6D3E603A}"/>
              </a:ext>
            </a:extLst>
          </p:cNvPr>
          <p:cNvPicPr>
            <a:picLocks noChangeAspect="1" noChangeArrowheads="1" noCrop="1"/>
          </p:cNvPicPr>
          <p:nvPr/>
        </p:nvPicPr>
        <p:blipFill>
          <a:blip r:embed="rId3">
            <a:extLst>
              <a:ext uri="{28A0092B-C50C-407E-A947-70E740481C1C}">
                <a14:useLocalDpi xmlns:a14="http://schemas.microsoft.com/office/drawing/2010/main" val="0"/>
              </a:ext>
            </a:extLst>
          </a:blip>
          <a:srcRect/>
          <a:stretch>
            <a:fillRect/>
          </a:stretch>
        </p:blipFill>
        <p:spPr bwMode="auto">
          <a:xfrm>
            <a:off x="8870950" y="-603250"/>
            <a:ext cx="273050" cy="7200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4581" name="Picture 6" descr="53776_0616_1167325201602">
            <a:extLst>
              <a:ext uri="{FF2B5EF4-FFF2-40B4-BE49-F238E27FC236}">
                <a16:creationId xmlns:a16="http://schemas.microsoft.com/office/drawing/2014/main" id="{345D6EC8-BB24-4A27-96E0-7DFA40B488B2}"/>
              </a:ext>
            </a:extLst>
          </p:cNvPr>
          <p:cNvPicPr>
            <a:picLocks noChangeAspect="1" noChangeArrowheads="1" noCrop="1"/>
          </p:cNvPicPr>
          <p:nvPr/>
        </p:nvPicPr>
        <p:blipFill>
          <a:blip r:embed="rId3">
            <a:extLst>
              <a:ext uri="{28A0092B-C50C-407E-A947-70E740481C1C}">
                <a14:useLocalDpi xmlns:a14="http://schemas.microsoft.com/office/drawing/2010/main" val="0"/>
              </a:ext>
            </a:extLst>
          </a:blip>
          <a:srcRect/>
          <a:stretch>
            <a:fillRect/>
          </a:stretch>
        </p:blipFill>
        <p:spPr bwMode="auto">
          <a:xfrm>
            <a:off x="0" y="6524625"/>
            <a:ext cx="4716463" cy="333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4582" name="Picture 7" descr="53776_0616_1167325201602">
            <a:extLst>
              <a:ext uri="{FF2B5EF4-FFF2-40B4-BE49-F238E27FC236}">
                <a16:creationId xmlns:a16="http://schemas.microsoft.com/office/drawing/2014/main" id="{E5CD5386-812A-4F74-A91E-9EFEFD151393}"/>
              </a:ext>
            </a:extLst>
          </p:cNvPr>
          <p:cNvPicPr>
            <a:picLocks noChangeAspect="1" noChangeArrowheads="1" noCrop="1"/>
          </p:cNvPicPr>
          <p:nvPr/>
        </p:nvPicPr>
        <p:blipFill>
          <a:blip r:embed="rId3">
            <a:extLst>
              <a:ext uri="{28A0092B-C50C-407E-A947-70E740481C1C}">
                <a14:useLocalDpi xmlns:a14="http://schemas.microsoft.com/office/drawing/2010/main" val="0"/>
              </a:ext>
            </a:extLst>
          </a:blip>
          <a:srcRect/>
          <a:stretch>
            <a:fillRect/>
          </a:stretch>
        </p:blipFill>
        <p:spPr bwMode="auto">
          <a:xfrm>
            <a:off x="4716463" y="6524625"/>
            <a:ext cx="4427537" cy="333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9514" name="Rectangle 10">
            <a:extLst>
              <a:ext uri="{FF2B5EF4-FFF2-40B4-BE49-F238E27FC236}">
                <a16:creationId xmlns:a16="http://schemas.microsoft.com/office/drawing/2014/main" id="{F7C92ED9-CC80-4015-8A2A-E7FFD5BBE3B3}"/>
              </a:ext>
            </a:extLst>
          </p:cNvPr>
          <p:cNvSpPr>
            <a:spLocks noChangeArrowheads="1"/>
          </p:cNvSpPr>
          <p:nvPr/>
        </p:nvSpPr>
        <p:spPr bwMode="auto">
          <a:xfrm>
            <a:off x="4894263" y="1196975"/>
            <a:ext cx="2486025" cy="558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altLang="en-US"/>
              <a:t>采不来镜中花</a:t>
            </a:r>
            <a:br>
              <a:rPr lang="zh-CN" altLang="en-US"/>
            </a:br>
            <a:r>
              <a:rPr lang="zh-CN" altLang="en-US"/>
              <a:t>捞不起水中月</a:t>
            </a:r>
            <a:br>
              <a:rPr lang="zh-CN" altLang="en-US"/>
            </a:br>
            <a:r>
              <a:rPr lang="zh-CN" altLang="en-US"/>
              <a:t>你随风而逝的眼神</a:t>
            </a:r>
            <a:br>
              <a:rPr lang="zh-CN" altLang="en-US"/>
            </a:br>
            <a:r>
              <a:rPr lang="zh-CN" altLang="en-US"/>
              <a:t>是否已在红尘中湮灭</a:t>
            </a:r>
          </a:p>
          <a:p>
            <a:pPr eaLnBrk="1" hangingPunct="1"/>
            <a:endParaRPr lang="zh-CN" altLang="en-US"/>
          </a:p>
          <a:p>
            <a:pPr eaLnBrk="1" hangingPunct="1"/>
            <a:r>
              <a:rPr lang="zh-CN" altLang="en-US"/>
              <a:t>月光是多么的纯洁</a:t>
            </a:r>
            <a:br>
              <a:rPr lang="zh-CN" altLang="en-US"/>
            </a:br>
            <a:r>
              <a:rPr lang="zh-CN" altLang="en-US"/>
              <a:t>能不能照亮那边的世界</a:t>
            </a:r>
            <a:br>
              <a:rPr lang="zh-CN" altLang="en-US"/>
            </a:br>
            <a:r>
              <a:rPr lang="zh-CN" altLang="en-US"/>
              <a:t>你随风而逝的长发</a:t>
            </a:r>
            <a:br>
              <a:rPr lang="zh-CN" altLang="en-US"/>
            </a:br>
            <a:r>
              <a:rPr lang="zh-CN" altLang="en-US"/>
              <a:t>把一切都省略</a:t>
            </a:r>
            <a:br>
              <a:rPr lang="zh-CN" altLang="en-US"/>
            </a:br>
            <a:br>
              <a:rPr lang="zh-CN" altLang="en-US"/>
            </a:br>
            <a:r>
              <a:rPr lang="zh-CN" altLang="en-US"/>
              <a:t>最后的夜</a:t>
            </a:r>
            <a:br>
              <a:rPr lang="zh-CN" altLang="en-US"/>
            </a:br>
            <a:r>
              <a:rPr lang="zh-CN" altLang="en-US"/>
              <a:t>把思念再给我多一些</a:t>
            </a:r>
            <a:br>
              <a:rPr lang="zh-CN" altLang="en-US"/>
            </a:br>
            <a:r>
              <a:rPr lang="zh-CN" altLang="en-US"/>
              <a:t>满天的星辰</a:t>
            </a:r>
            <a:br>
              <a:rPr lang="zh-CN" altLang="en-US"/>
            </a:br>
            <a:r>
              <a:rPr lang="zh-CN" altLang="en-US"/>
              <a:t>是为你哭泣的蝴蝶</a:t>
            </a:r>
            <a:br>
              <a:rPr lang="zh-CN" altLang="en-US"/>
            </a:br>
            <a:br>
              <a:rPr lang="zh-CN" altLang="en-US"/>
            </a:br>
            <a:r>
              <a:rPr lang="zh-CN" altLang="en-US"/>
              <a:t>最后的夜</a:t>
            </a:r>
            <a:br>
              <a:rPr lang="zh-CN" altLang="en-US"/>
            </a:br>
            <a:r>
              <a:rPr lang="zh-CN" altLang="en-US"/>
              <a:t>月光为你的离去而凋谢</a:t>
            </a:r>
            <a:br>
              <a:rPr lang="zh-CN" altLang="en-US"/>
            </a:br>
            <a:r>
              <a:rPr lang="zh-CN" altLang="en-US"/>
              <a:t>今生和来世</a:t>
            </a:r>
            <a:br>
              <a:rPr lang="zh-CN" altLang="en-US"/>
            </a:br>
            <a:r>
              <a:rPr lang="zh-CN" altLang="en-US"/>
              <a:t>你是永远的蝴蝶</a:t>
            </a:r>
            <a:br>
              <a:rPr lang="zh-CN" altLang="en-US"/>
            </a:br>
            <a:endParaRPr lang="zh-CN" altLang="en-US"/>
          </a:p>
        </p:txBody>
      </p:sp>
      <p:sp>
        <p:nvSpPr>
          <p:cNvPr id="149517" name="WordArt 13">
            <a:extLst>
              <a:ext uri="{FF2B5EF4-FFF2-40B4-BE49-F238E27FC236}">
                <a16:creationId xmlns:a16="http://schemas.microsoft.com/office/drawing/2014/main" id="{E0808C4C-FC2B-4A3E-AE88-F2C511EFC5B2}"/>
              </a:ext>
            </a:extLst>
          </p:cNvPr>
          <p:cNvSpPr>
            <a:spLocks noChangeArrowheads="1" noChangeShapeType="1" noTextEdit="1"/>
          </p:cNvSpPr>
          <p:nvPr/>
        </p:nvSpPr>
        <p:spPr bwMode="auto">
          <a:xfrm>
            <a:off x="2339975" y="188913"/>
            <a:ext cx="3671888" cy="714375"/>
          </a:xfrm>
          <a:prstGeom prst="rect">
            <a:avLst/>
          </a:prstGeom>
        </p:spPr>
        <p:txBody>
          <a:bodyPr wrap="none" fromWordArt="1">
            <a:prstTxWarp prst="textDoubleWave1">
              <a:avLst>
                <a:gd name="adj1" fmla="val 6500"/>
                <a:gd name="adj2" fmla="val 0"/>
              </a:avLst>
            </a:prstTxWarp>
          </a:bodyPr>
          <a:lstStyle/>
          <a:p>
            <a:pPr algn="ctr"/>
            <a:r>
              <a:rPr lang="ja-JP" altLang="en-US" sz="3600" kern="10" spc="-360">
                <a:ln w="12700">
                  <a:solidFill>
                    <a:srgbClr val="000099"/>
                  </a:solidFill>
                  <a:round/>
                  <a:headEnd/>
                  <a:tailEnd/>
                </a:ln>
                <a:solidFill>
                  <a:srgbClr val="33CCFF"/>
                </a:solidFill>
                <a:effectLst>
                  <a:outerShdw dist="125724" dir="18900000" algn="ctr" rotWithShape="0">
                    <a:srgbClr val="000099"/>
                  </a:outerShdw>
                </a:effectLst>
                <a:latin typeface="宋体" panose="02010600030101010101" pitchFamily="2" charset="-122"/>
              </a:rPr>
              <a:t>永远的蝴蝶</a:t>
            </a:r>
            <a:endParaRPr lang="en-US" sz="3600" kern="10" spc="-360">
              <a:ln w="12700">
                <a:solidFill>
                  <a:srgbClr val="000099"/>
                </a:solidFill>
                <a:round/>
                <a:headEnd/>
                <a:tailEnd/>
              </a:ln>
              <a:solidFill>
                <a:srgbClr val="33CCFF"/>
              </a:solidFill>
              <a:effectLst>
                <a:outerShdw dist="125724" dir="18900000" algn="ctr" rotWithShape="0">
                  <a:srgbClr val="000099"/>
                </a:outerShdw>
              </a:effectLst>
              <a:latin typeface="宋体" panose="02010600030101010101" pitchFamily="2" charset="-122"/>
            </a:endParaRPr>
          </a:p>
        </p:txBody>
      </p:sp>
      <p:pic>
        <p:nvPicPr>
          <p:cNvPr id="10" name="永远的蝴蝶.mp3">
            <a:hlinkClick r:id="" action="ppaction://media"/>
            <a:extLst>
              <a:ext uri="{FF2B5EF4-FFF2-40B4-BE49-F238E27FC236}">
                <a16:creationId xmlns:a16="http://schemas.microsoft.com/office/drawing/2014/main" id="{D5EA88D4-9C59-4655-976B-36ED034854AC}"/>
              </a:ext>
            </a:extLst>
          </p:cNvPr>
          <p:cNvPicPr>
            <a:picLocks noRot="1" noChangeAspect="1"/>
          </p:cNvPicPr>
          <p:nvPr>
            <a:audioFile r:link="rId1"/>
          </p:nvPr>
        </p:nvPicPr>
        <p:blipFill>
          <a:blip r:embed="rId4">
            <a:extLst>
              <a:ext uri="{28A0092B-C50C-407E-A947-70E740481C1C}">
                <a14:useLocalDpi xmlns:a14="http://schemas.microsoft.com/office/drawing/2010/main" val="0"/>
              </a:ext>
            </a:extLst>
          </a:blip>
          <a:srcRect/>
          <a:stretch>
            <a:fillRect/>
          </a:stretch>
        </p:blipFill>
        <p:spPr bwMode="auto">
          <a:xfrm>
            <a:off x="8358188" y="6215063"/>
            <a:ext cx="3048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9" presetClass="entr" presetSubtype="10" fill="hold" nodeType="withEffect">
                                  <p:stCondLst>
                                    <p:cond delay="0"/>
                                  </p:stCondLst>
                                  <p:childTnLst>
                                    <p:set>
                                      <p:cBhvr>
                                        <p:cTn id="6" dur="1" fill="hold">
                                          <p:stCondLst>
                                            <p:cond delay="0"/>
                                          </p:stCondLst>
                                        </p:cTn>
                                        <p:tgtEl>
                                          <p:spTgt spid="149517"/>
                                        </p:tgtEl>
                                        <p:attrNameLst>
                                          <p:attrName>style.visibility</p:attrName>
                                        </p:attrNameLst>
                                      </p:cBhvr>
                                      <p:to>
                                        <p:strVal val="visible"/>
                                      </p:to>
                                    </p:set>
                                    <p:anim calcmode="lin" valueType="num">
                                      <p:cBhvr>
                                        <p:cTn id="7" dur="3000" fill="hold"/>
                                        <p:tgtEl>
                                          <p:spTgt spid="149517"/>
                                        </p:tgtEl>
                                        <p:attrNameLst>
                                          <p:attrName>ppt_w</p:attrName>
                                        </p:attrNameLst>
                                      </p:cBhvr>
                                      <p:tavLst>
                                        <p:tav tm="0" fmla="#ppt_w*sin(2.5*pi*$)">
                                          <p:val>
                                            <p:fltVal val="0"/>
                                          </p:val>
                                        </p:tav>
                                        <p:tav tm="100000">
                                          <p:val>
                                            <p:fltVal val="1"/>
                                          </p:val>
                                        </p:tav>
                                      </p:tavLst>
                                    </p:anim>
                                    <p:anim calcmode="lin" valueType="num">
                                      <p:cBhvr>
                                        <p:cTn id="8" dur="3000" fill="hold"/>
                                        <p:tgtEl>
                                          <p:spTgt spid="149517"/>
                                        </p:tgtEl>
                                        <p:attrNameLst>
                                          <p:attrName>ppt_h</p:attrName>
                                        </p:attrNameLst>
                                      </p:cBhvr>
                                      <p:tavLst>
                                        <p:tav tm="0">
                                          <p:val>
                                            <p:strVal val="#ppt_h"/>
                                          </p:val>
                                        </p:tav>
                                        <p:tav tm="100000">
                                          <p:val>
                                            <p:strVal val="#ppt_h"/>
                                          </p:val>
                                        </p:tav>
                                      </p:tavLst>
                                    </p:anim>
                                  </p:childTnLst>
                                </p:cTn>
                              </p:par>
                            </p:childTnLst>
                          </p:cTn>
                        </p:par>
                        <p:par>
                          <p:cTn id="9" fill="hold" nodeType="afterGroup">
                            <p:stCondLst>
                              <p:cond delay="3000"/>
                            </p:stCondLst>
                            <p:childTnLst>
                              <p:par>
                                <p:cTn id="10" presetID="1" presetClass="mediacall" presetSubtype="0" fill="hold" nodeType="afterEffect">
                                  <p:stCondLst>
                                    <p:cond delay="0"/>
                                  </p:stCondLst>
                                  <p:childTnLst>
                                    <p:cmd type="call" cmd="playFrom(1)">
                                      <p:cBhvr>
                                        <p:cTn id="11" dur="288705" fill="hold"/>
                                        <p:tgtEl>
                                          <p:spTgt spid="10"/>
                                        </p:tgtEl>
                                      </p:cBhvr>
                                    </p:cmd>
                                  </p:childTnLst>
                                </p:cTn>
                              </p:par>
                            </p:childTnLst>
                          </p:cTn>
                        </p:par>
                        <p:par>
                          <p:cTn id="12" fill="hold" nodeType="afterGroup">
                            <p:stCondLst>
                              <p:cond delay="3000"/>
                            </p:stCondLst>
                            <p:childTnLst>
                              <p:par>
                                <p:cTn id="13" presetID="20" presetClass="entr" presetSubtype="0" fill="hold" nodeType="afterEffect">
                                  <p:stCondLst>
                                    <p:cond delay="30000"/>
                                  </p:stCondLst>
                                  <p:childTnLst>
                                    <p:set>
                                      <p:cBhvr>
                                        <p:cTn id="14" dur="1" fill="hold">
                                          <p:stCondLst>
                                            <p:cond delay="0"/>
                                          </p:stCondLst>
                                        </p:cTn>
                                        <p:tgtEl>
                                          <p:spTgt spid="149507">
                                            <p:txEl>
                                              <p:pRg st="0" end="0"/>
                                            </p:txEl>
                                          </p:spTgt>
                                        </p:tgtEl>
                                        <p:attrNameLst>
                                          <p:attrName>style.visibility</p:attrName>
                                        </p:attrNameLst>
                                      </p:cBhvr>
                                      <p:to>
                                        <p:strVal val="visible"/>
                                      </p:to>
                                    </p:set>
                                    <p:animEffect transition="in" filter="wedge">
                                      <p:cBhvr>
                                        <p:cTn id="15" dur="2000"/>
                                        <p:tgtEl>
                                          <p:spTgt spid="149507">
                                            <p:txEl>
                                              <p:pRg st="0" end="0"/>
                                            </p:txEl>
                                          </p:spTgt>
                                        </p:tgtEl>
                                      </p:cBhvr>
                                    </p:animEffect>
                                  </p:childTnLst>
                                </p:cTn>
                              </p:par>
                            </p:childTnLst>
                          </p:cTn>
                        </p:par>
                        <p:par>
                          <p:cTn id="16" fill="hold" nodeType="afterGroup">
                            <p:stCondLst>
                              <p:cond delay="35000"/>
                            </p:stCondLst>
                            <p:childTnLst>
                              <p:par>
                                <p:cTn id="17" presetID="12" presetClass="entr" presetSubtype="4" fill="hold" grpId="0" nodeType="afterEffect">
                                  <p:stCondLst>
                                    <p:cond delay="20000"/>
                                  </p:stCondLst>
                                  <p:childTnLst>
                                    <p:set>
                                      <p:cBhvr>
                                        <p:cTn id="18" dur="1" fill="hold">
                                          <p:stCondLst>
                                            <p:cond delay="0"/>
                                          </p:stCondLst>
                                        </p:cTn>
                                        <p:tgtEl>
                                          <p:spTgt spid="149514"/>
                                        </p:tgtEl>
                                        <p:attrNameLst>
                                          <p:attrName>style.visibility</p:attrName>
                                        </p:attrNameLst>
                                      </p:cBhvr>
                                      <p:to>
                                        <p:strVal val="visible"/>
                                      </p:to>
                                    </p:set>
                                    <p:animEffect transition="in" filter="slide(fromBottom)">
                                      <p:cBhvr>
                                        <p:cTn id="19" dur="500"/>
                                        <p:tgtEl>
                                          <p:spTgt spid="149514"/>
                                        </p:tgtEl>
                                      </p:cBhvr>
                                    </p:animEffect>
                                  </p:childTnLst>
                                </p:cTn>
                              </p:par>
                            </p:childTnLst>
                          </p:cTn>
                        </p:par>
                      </p:childTnLst>
                    </p:cTn>
                  </p:par>
                </p:childTnLst>
              </p:cTn>
              <p:prevCondLst>
                <p:cond evt="onPrev" delay="0">
                  <p:tgtEl>
                    <p:sldTgt/>
                  </p:tgtEl>
                </p:cond>
              </p:prevCondLst>
              <p:nextCondLst>
                <p:cond evt="onNext" delay="0">
                  <p:tgtEl>
                    <p:sldTgt/>
                  </p:tgtEl>
                </p:cond>
              </p:nextCondLst>
            </p:seq>
            <p:audio>
              <p:cMediaNode>
                <p:cTn id="20" fill="hold" display="0">
                  <p:stCondLst>
                    <p:cond delay="indefinite"/>
                  </p:stCondLst>
                  <p:endCondLst>
                    <p:cond evt="onPrev" delay="0">
                      <p:tgtEl>
                        <p:sldTgt/>
                      </p:tgtEl>
                    </p:cond>
                    <p:cond evt="onStopAudio" delay="0">
                      <p:tgtEl>
                        <p:sldTgt/>
                      </p:tgtEl>
                    </p:cond>
                  </p:endCondLst>
                </p:cTn>
                <p:tgtEl>
                  <p:spTgt spid="10"/>
                </p:tgtEl>
              </p:cMediaNode>
            </p:audio>
          </p:childTnLst>
        </p:cTn>
      </p:par>
    </p:tnLst>
    <p:bldLst>
      <p:bldP spid="149514"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61" name="Rectangle 5">
            <a:extLst>
              <a:ext uri="{FF2B5EF4-FFF2-40B4-BE49-F238E27FC236}">
                <a16:creationId xmlns:a16="http://schemas.microsoft.com/office/drawing/2014/main" id="{64B227AA-CFB9-47EC-BC15-B3B5E48DB96F}"/>
              </a:ext>
            </a:extLst>
          </p:cNvPr>
          <p:cNvSpPr>
            <a:spLocks noChangeArrowheads="1"/>
          </p:cNvSpPr>
          <p:nvPr/>
        </p:nvSpPr>
        <p:spPr bwMode="auto">
          <a:xfrm>
            <a:off x="1116013" y="836613"/>
            <a:ext cx="7272337" cy="4000500"/>
          </a:xfrm>
          <a:prstGeom prst="rect">
            <a:avLst/>
          </a:prstGeom>
          <a:noFill/>
          <a:ln w="9525" algn="ctr">
            <a:noFill/>
            <a:miter lim="800000"/>
            <a:headEnd/>
            <a:tailEnd/>
          </a:ln>
          <a:effectLst/>
        </p:spPr>
        <p:txBody>
          <a:bodyPr anchor="ct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5400">
                <a:solidFill>
                  <a:srgbClr val="007EEA"/>
                </a:solidFill>
                <a:latin typeface="华文行楷" panose="02010800040101010101" pitchFamily="2" charset="-122"/>
                <a:ea typeface="华文行楷" panose="02010800040101010101" pitchFamily="2" charset="-122"/>
              </a:rPr>
              <a:t>回顾知识</a:t>
            </a:r>
            <a:endParaRPr lang="en-US" altLang="zh-CN" sz="5400">
              <a:solidFill>
                <a:srgbClr val="007EEA"/>
              </a:solidFill>
              <a:latin typeface="华文行楷" panose="02010800040101010101" pitchFamily="2" charset="-122"/>
              <a:ea typeface="华文行楷" panose="02010800040101010101" pitchFamily="2" charset="-122"/>
            </a:endParaRPr>
          </a:p>
          <a:p>
            <a:pPr eaLnBrk="1" hangingPunct="1"/>
            <a:r>
              <a:rPr lang="zh-CN" altLang="en-US" sz="4000">
                <a:latin typeface="华文行楷" panose="02010800040101010101" pitchFamily="2" charset="-122"/>
                <a:ea typeface="华文行楷" panose="02010800040101010101" pitchFamily="2" charset="-122"/>
              </a:rPr>
              <a:t>小说三要素：</a:t>
            </a:r>
            <a:endParaRPr lang="en-US" altLang="zh-CN" sz="4000">
              <a:latin typeface="华文行楷" panose="02010800040101010101" pitchFamily="2" charset="-122"/>
              <a:ea typeface="华文行楷" panose="02010800040101010101" pitchFamily="2" charset="-122"/>
            </a:endParaRPr>
          </a:p>
          <a:p>
            <a:pPr eaLnBrk="1" hangingPunct="1"/>
            <a:r>
              <a:rPr lang="en-US" altLang="zh-CN" sz="4000">
                <a:latin typeface="华文行楷" panose="02010800040101010101" pitchFamily="2" charset="-122"/>
                <a:ea typeface="华文行楷" panose="02010800040101010101" pitchFamily="2" charset="-122"/>
              </a:rPr>
              <a:t> 1</a:t>
            </a:r>
            <a:r>
              <a:rPr lang="zh-CN" altLang="en-US" sz="4000">
                <a:latin typeface="华文行楷" panose="02010800040101010101" pitchFamily="2" charset="-122"/>
                <a:ea typeface="华文行楷" panose="02010800040101010101" pitchFamily="2" charset="-122"/>
              </a:rPr>
              <a:t>、人物</a:t>
            </a:r>
            <a:endParaRPr lang="en-US" altLang="zh-CN" sz="4000">
              <a:latin typeface="华文行楷" panose="02010800040101010101" pitchFamily="2" charset="-122"/>
              <a:ea typeface="华文行楷" panose="02010800040101010101" pitchFamily="2" charset="-122"/>
            </a:endParaRPr>
          </a:p>
          <a:p>
            <a:pPr eaLnBrk="1" hangingPunct="1"/>
            <a:r>
              <a:rPr lang="en-US" altLang="zh-CN" sz="4000">
                <a:latin typeface="华文行楷" panose="02010800040101010101" pitchFamily="2" charset="-122"/>
                <a:ea typeface="华文行楷" panose="02010800040101010101" pitchFamily="2" charset="-122"/>
              </a:rPr>
              <a:t> 2</a:t>
            </a:r>
            <a:r>
              <a:rPr lang="zh-CN" altLang="en-US" sz="4000">
                <a:latin typeface="华文行楷" panose="02010800040101010101" pitchFamily="2" charset="-122"/>
                <a:ea typeface="华文行楷" panose="02010800040101010101" pitchFamily="2" charset="-122"/>
              </a:rPr>
              <a:t>、环境（自然环境和社会环境）</a:t>
            </a:r>
            <a:endParaRPr lang="en-US" altLang="zh-CN" sz="4000">
              <a:latin typeface="华文行楷" panose="02010800040101010101" pitchFamily="2" charset="-122"/>
              <a:ea typeface="华文行楷" panose="02010800040101010101" pitchFamily="2" charset="-122"/>
            </a:endParaRPr>
          </a:p>
          <a:p>
            <a:pPr eaLnBrk="1" hangingPunct="1"/>
            <a:r>
              <a:rPr lang="en-US" altLang="zh-CN" sz="4000">
                <a:latin typeface="华文行楷" panose="02010800040101010101" pitchFamily="2" charset="-122"/>
                <a:ea typeface="华文行楷" panose="02010800040101010101" pitchFamily="2" charset="-122"/>
              </a:rPr>
              <a:t>3</a:t>
            </a:r>
            <a:r>
              <a:rPr lang="zh-CN" altLang="en-US" sz="4000">
                <a:latin typeface="华文行楷" panose="02010800040101010101" pitchFamily="2" charset="-122"/>
                <a:ea typeface="华文行楷" panose="02010800040101010101" pitchFamily="2" charset="-122"/>
              </a:rPr>
              <a:t>、故事情节（开端、发展、高潮、结局）</a:t>
            </a:r>
            <a:r>
              <a:rPr lang="zh-CN" altLang="en-US" sz="3600">
                <a:latin typeface="华文行楷" panose="02010800040101010101" pitchFamily="2" charset="-122"/>
                <a:ea typeface="华文行楷" panose="02010800040101010101" pitchFamily="2" charset="-122"/>
              </a:rPr>
              <a:t> </a:t>
            </a:r>
          </a:p>
        </p:txBody>
      </p:sp>
      <p:pic>
        <p:nvPicPr>
          <p:cNvPr id="9219" name="Picture 6" descr="53776_0616_1167325201602">
            <a:extLst>
              <a:ext uri="{FF2B5EF4-FFF2-40B4-BE49-F238E27FC236}">
                <a16:creationId xmlns:a16="http://schemas.microsoft.com/office/drawing/2014/main" id="{3A408FE3-7AD1-4282-BC83-3916AA2862FB}"/>
              </a:ext>
            </a:extLst>
          </p:cNvPr>
          <p:cNvPicPr>
            <a:picLocks noChangeAspect="1" noChangeArrowheads="1" noCrop="1"/>
          </p:cNvPicPr>
          <p:nvPr/>
        </p:nvPicPr>
        <p:blipFill>
          <a:blip r:embed="rId2">
            <a:extLst>
              <a:ext uri="{28A0092B-C50C-407E-A947-70E740481C1C}">
                <a14:useLocalDpi xmlns:a14="http://schemas.microsoft.com/office/drawing/2010/main" val="0"/>
              </a:ext>
            </a:extLst>
          </a:blip>
          <a:srcRect/>
          <a:stretch>
            <a:fillRect/>
          </a:stretch>
        </p:blipFill>
        <p:spPr bwMode="auto">
          <a:xfrm>
            <a:off x="323850" y="6381750"/>
            <a:ext cx="8243888"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220" name="Picture 8" descr="53776_0616_1167325201602">
            <a:extLst>
              <a:ext uri="{FF2B5EF4-FFF2-40B4-BE49-F238E27FC236}">
                <a16:creationId xmlns:a16="http://schemas.microsoft.com/office/drawing/2014/main" id="{1B379B2E-F243-4015-B4C1-0B77EE472C09}"/>
              </a:ext>
            </a:extLst>
          </p:cNvPr>
          <p:cNvPicPr>
            <a:picLocks noChangeAspect="1" noChangeArrowheads="1" noCrop="1"/>
          </p:cNvPicPr>
          <p:nvPr/>
        </p:nvPicPr>
        <p:blipFill>
          <a:blip r:embed="rId2">
            <a:extLst>
              <a:ext uri="{28A0092B-C50C-407E-A947-70E740481C1C}">
                <a14:useLocalDpi xmlns:a14="http://schemas.microsoft.com/office/drawing/2010/main" val="0"/>
              </a:ext>
            </a:extLst>
          </a:blip>
          <a:srcRect/>
          <a:stretch>
            <a:fillRect/>
          </a:stretch>
        </p:blipFill>
        <p:spPr bwMode="auto">
          <a:xfrm>
            <a:off x="684213" y="0"/>
            <a:ext cx="7920037" cy="54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 presetClass="entr" presetSubtype="10" fill="hold" nodeType="clickEffect">
                                  <p:stCondLst>
                                    <p:cond delay="0"/>
                                  </p:stCondLst>
                                  <p:childTnLst>
                                    <p:set>
                                      <p:cBhvr>
                                        <p:cTn id="6" dur="1" fill="hold">
                                          <p:stCondLst>
                                            <p:cond delay="0"/>
                                          </p:stCondLst>
                                        </p:cTn>
                                        <p:tgtEl>
                                          <p:spTgt spid="121861">
                                            <p:txEl>
                                              <p:pRg st="0" end="0"/>
                                            </p:txEl>
                                          </p:spTgt>
                                        </p:tgtEl>
                                        <p:attrNameLst>
                                          <p:attrName>style.visibility</p:attrName>
                                        </p:attrNameLst>
                                      </p:cBhvr>
                                      <p:to>
                                        <p:strVal val="visible"/>
                                      </p:to>
                                    </p:set>
                                    <p:animEffect transition="in" filter="checkerboard(across)">
                                      <p:cBhvr>
                                        <p:cTn id="7" dur="1000"/>
                                        <p:tgtEl>
                                          <p:spTgt spid="121861">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4" presetClass="entr" presetSubtype="16" fill="hold" nodeType="clickEffect">
                                  <p:stCondLst>
                                    <p:cond delay="0"/>
                                  </p:stCondLst>
                                  <p:childTnLst>
                                    <p:set>
                                      <p:cBhvr>
                                        <p:cTn id="11" dur="1" fill="hold">
                                          <p:stCondLst>
                                            <p:cond delay="0"/>
                                          </p:stCondLst>
                                        </p:cTn>
                                        <p:tgtEl>
                                          <p:spTgt spid="121861">
                                            <p:txEl>
                                              <p:pRg st="1" end="1"/>
                                            </p:txEl>
                                          </p:spTgt>
                                        </p:tgtEl>
                                        <p:attrNameLst>
                                          <p:attrName>style.visibility</p:attrName>
                                        </p:attrNameLst>
                                      </p:cBhvr>
                                      <p:to>
                                        <p:strVal val="visible"/>
                                      </p:to>
                                    </p:set>
                                    <p:animEffect transition="in" filter="box(in)">
                                      <p:cBhvr>
                                        <p:cTn id="12" dur="500"/>
                                        <p:tgtEl>
                                          <p:spTgt spid="121861">
                                            <p:txEl>
                                              <p:pRg st="1" end="1"/>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4" presetClass="entr" presetSubtype="16" fill="hold" nodeType="clickEffect">
                                  <p:stCondLst>
                                    <p:cond delay="0"/>
                                  </p:stCondLst>
                                  <p:childTnLst>
                                    <p:set>
                                      <p:cBhvr>
                                        <p:cTn id="16" dur="1" fill="hold">
                                          <p:stCondLst>
                                            <p:cond delay="0"/>
                                          </p:stCondLst>
                                        </p:cTn>
                                        <p:tgtEl>
                                          <p:spTgt spid="121861">
                                            <p:txEl>
                                              <p:pRg st="2" end="2"/>
                                            </p:txEl>
                                          </p:spTgt>
                                        </p:tgtEl>
                                        <p:attrNameLst>
                                          <p:attrName>style.visibility</p:attrName>
                                        </p:attrNameLst>
                                      </p:cBhvr>
                                      <p:to>
                                        <p:strVal val="visible"/>
                                      </p:to>
                                    </p:set>
                                    <p:animEffect transition="in" filter="box(in)">
                                      <p:cBhvr>
                                        <p:cTn id="17" dur="1000"/>
                                        <p:tgtEl>
                                          <p:spTgt spid="121861">
                                            <p:txEl>
                                              <p:pRg st="2" end="2"/>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4" presetClass="entr" presetSubtype="16" fill="hold" nodeType="clickEffect">
                                  <p:stCondLst>
                                    <p:cond delay="0"/>
                                  </p:stCondLst>
                                  <p:childTnLst>
                                    <p:set>
                                      <p:cBhvr>
                                        <p:cTn id="21" dur="1" fill="hold">
                                          <p:stCondLst>
                                            <p:cond delay="0"/>
                                          </p:stCondLst>
                                        </p:cTn>
                                        <p:tgtEl>
                                          <p:spTgt spid="121861">
                                            <p:txEl>
                                              <p:pRg st="3" end="3"/>
                                            </p:txEl>
                                          </p:spTgt>
                                        </p:tgtEl>
                                        <p:attrNameLst>
                                          <p:attrName>style.visibility</p:attrName>
                                        </p:attrNameLst>
                                      </p:cBhvr>
                                      <p:to>
                                        <p:strVal val="visible"/>
                                      </p:to>
                                    </p:set>
                                    <p:animEffect transition="in" filter="box(in)">
                                      <p:cBhvr>
                                        <p:cTn id="22" dur="1000"/>
                                        <p:tgtEl>
                                          <p:spTgt spid="121861">
                                            <p:txEl>
                                              <p:pRg st="3" end="3"/>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4" presetClass="entr" presetSubtype="16" fill="hold" nodeType="clickEffect">
                                  <p:stCondLst>
                                    <p:cond delay="0"/>
                                  </p:stCondLst>
                                  <p:childTnLst>
                                    <p:set>
                                      <p:cBhvr>
                                        <p:cTn id="26" dur="1" fill="hold">
                                          <p:stCondLst>
                                            <p:cond delay="0"/>
                                          </p:stCondLst>
                                        </p:cTn>
                                        <p:tgtEl>
                                          <p:spTgt spid="121861">
                                            <p:txEl>
                                              <p:pRg st="4" end="4"/>
                                            </p:txEl>
                                          </p:spTgt>
                                        </p:tgtEl>
                                        <p:attrNameLst>
                                          <p:attrName>style.visibility</p:attrName>
                                        </p:attrNameLst>
                                      </p:cBhvr>
                                      <p:to>
                                        <p:strVal val="visible"/>
                                      </p:to>
                                    </p:set>
                                    <p:animEffect transition="in" filter="box(in)">
                                      <p:cBhvr>
                                        <p:cTn id="27" dur="1000"/>
                                        <p:tgtEl>
                                          <p:spTgt spid="121861">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17" descr="4_2186_60abcaa9f635696">
            <a:extLst>
              <a:ext uri="{FF2B5EF4-FFF2-40B4-BE49-F238E27FC236}">
                <a16:creationId xmlns:a16="http://schemas.microsoft.com/office/drawing/2014/main" id="{0A3BF102-E9B1-4FEE-82CF-6B44F840F0E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753600" cy="7315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43" name="Picture 3" descr="花边">
            <a:extLst>
              <a:ext uri="{FF2B5EF4-FFF2-40B4-BE49-F238E27FC236}">
                <a16:creationId xmlns:a16="http://schemas.microsoft.com/office/drawing/2014/main" id="{BB8D7D05-CC13-484F-A40D-0198A7E4C426}"/>
              </a:ext>
            </a:extLst>
          </p:cNvPr>
          <p:cNvPicPr>
            <a:picLocks noChangeAspect="1" noChangeArrowheads="1" noCrop="1"/>
          </p:cNvPicPr>
          <p:nvPr/>
        </p:nvPicPr>
        <p:blipFill>
          <a:blip r:embed="rId3">
            <a:extLst>
              <a:ext uri="{28A0092B-C50C-407E-A947-70E740481C1C}">
                <a14:useLocalDpi xmlns:a14="http://schemas.microsoft.com/office/drawing/2010/main" val="0"/>
              </a:ext>
            </a:extLst>
          </a:blip>
          <a:srcRect/>
          <a:stretch>
            <a:fillRect/>
          </a:stretch>
        </p:blipFill>
        <p:spPr bwMode="auto">
          <a:xfrm>
            <a:off x="6300788" y="0"/>
            <a:ext cx="2843212" cy="333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44" name="Picture 4" descr="花边">
            <a:extLst>
              <a:ext uri="{FF2B5EF4-FFF2-40B4-BE49-F238E27FC236}">
                <a16:creationId xmlns:a16="http://schemas.microsoft.com/office/drawing/2014/main" id="{01D242DF-1C47-4732-B254-C38201F3A02F}"/>
              </a:ext>
            </a:extLst>
          </p:cNvPr>
          <p:cNvPicPr>
            <a:picLocks noChangeAspect="1" noChangeArrowheads="1" noCrop="1"/>
          </p:cNvPicPr>
          <p:nvPr/>
        </p:nvPicPr>
        <p:blipFill>
          <a:blip r:embed="rId3">
            <a:extLst>
              <a:ext uri="{28A0092B-C50C-407E-A947-70E740481C1C}">
                <a14:useLocalDpi xmlns:a14="http://schemas.microsoft.com/office/drawing/2010/main" val="0"/>
              </a:ext>
            </a:extLst>
          </a:blip>
          <a:srcRect/>
          <a:stretch>
            <a:fillRect/>
          </a:stretch>
        </p:blipFill>
        <p:spPr bwMode="auto">
          <a:xfrm>
            <a:off x="3419475" y="0"/>
            <a:ext cx="2663825" cy="333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45" name="Picture 5" descr="花边">
            <a:extLst>
              <a:ext uri="{FF2B5EF4-FFF2-40B4-BE49-F238E27FC236}">
                <a16:creationId xmlns:a16="http://schemas.microsoft.com/office/drawing/2014/main" id="{6B149F88-8744-491E-861D-9A771DBB232B}"/>
              </a:ext>
            </a:extLst>
          </p:cNvPr>
          <p:cNvPicPr>
            <a:picLocks noChangeAspect="1" noChangeArrowheads="1" noCrop="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3276600" cy="333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46" name="Picture 6" descr="花边">
            <a:extLst>
              <a:ext uri="{FF2B5EF4-FFF2-40B4-BE49-F238E27FC236}">
                <a16:creationId xmlns:a16="http://schemas.microsoft.com/office/drawing/2014/main" id="{1BB879C7-13EC-4866-91D0-7DF87D677E1B}"/>
              </a:ext>
            </a:extLst>
          </p:cNvPr>
          <p:cNvPicPr>
            <a:picLocks noChangeAspect="1" noChangeArrowheads="1" noCrop="1"/>
          </p:cNvPicPr>
          <p:nvPr/>
        </p:nvPicPr>
        <p:blipFill>
          <a:blip r:embed="rId3">
            <a:extLst>
              <a:ext uri="{28A0092B-C50C-407E-A947-70E740481C1C}">
                <a14:useLocalDpi xmlns:a14="http://schemas.microsoft.com/office/drawing/2010/main" val="0"/>
              </a:ext>
            </a:extLst>
          </a:blip>
          <a:srcRect/>
          <a:stretch>
            <a:fillRect/>
          </a:stretch>
        </p:blipFill>
        <p:spPr bwMode="auto">
          <a:xfrm>
            <a:off x="0" y="6524625"/>
            <a:ext cx="3132138" cy="333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47" name="Picture 7" descr="200462522010708">
            <a:extLst>
              <a:ext uri="{FF2B5EF4-FFF2-40B4-BE49-F238E27FC236}">
                <a16:creationId xmlns:a16="http://schemas.microsoft.com/office/drawing/2014/main" id="{C6B8006F-0E53-4896-AD65-95DB33E6A0AD}"/>
              </a:ext>
            </a:extLst>
          </p:cNvPr>
          <p:cNvPicPr>
            <a:picLocks noChangeAspect="1" noChangeArrowheads="1" noCrop="1"/>
          </p:cNvPicPr>
          <p:nvPr/>
        </p:nvPicPr>
        <p:blipFill>
          <a:blip r:embed="rId4">
            <a:extLst>
              <a:ext uri="{28A0092B-C50C-407E-A947-70E740481C1C}">
                <a14:useLocalDpi xmlns:a14="http://schemas.microsoft.com/office/drawing/2010/main" val="0"/>
              </a:ext>
            </a:extLst>
          </a:blip>
          <a:srcRect/>
          <a:stretch>
            <a:fillRect/>
          </a:stretch>
        </p:blipFill>
        <p:spPr bwMode="auto">
          <a:xfrm>
            <a:off x="1116013" y="1125538"/>
            <a:ext cx="6408737" cy="1773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48" name="Picture 8" descr="花边">
            <a:extLst>
              <a:ext uri="{FF2B5EF4-FFF2-40B4-BE49-F238E27FC236}">
                <a16:creationId xmlns:a16="http://schemas.microsoft.com/office/drawing/2014/main" id="{BAAC3A29-AA7E-4F1A-A287-93DF68B949D8}"/>
              </a:ext>
            </a:extLst>
          </p:cNvPr>
          <p:cNvPicPr>
            <a:picLocks noChangeAspect="1" noChangeArrowheads="1" noCrop="1"/>
          </p:cNvPicPr>
          <p:nvPr/>
        </p:nvPicPr>
        <p:blipFill>
          <a:blip r:embed="rId3">
            <a:extLst>
              <a:ext uri="{28A0092B-C50C-407E-A947-70E740481C1C}">
                <a14:useLocalDpi xmlns:a14="http://schemas.microsoft.com/office/drawing/2010/main" val="0"/>
              </a:ext>
            </a:extLst>
          </a:blip>
          <a:srcRect/>
          <a:stretch>
            <a:fillRect/>
          </a:stretch>
        </p:blipFill>
        <p:spPr bwMode="auto">
          <a:xfrm>
            <a:off x="2916238" y="6453188"/>
            <a:ext cx="3095625" cy="404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49" name="Picture 9" descr="花边">
            <a:extLst>
              <a:ext uri="{FF2B5EF4-FFF2-40B4-BE49-F238E27FC236}">
                <a16:creationId xmlns:a16="http://schemas.microsoft.com/office/drawing/2014/main" id="{7346AA66-DE7D-4B4E-9F89-B1E27340D3CF}"/>
              </a:ext>
            </a:extLst>
          </p:cNvPr>
          <p:cNvPicPr>
            <a:picLocks noChangeAspect="1" noChangeArrowheads="1" noCrop="1"/>
          </p:cNvPicPr>
          <p:nvPr/>
        </p:nvPicPr>
        <p:blipFill>
          <a:blip r:embed="rId3">
            <a:extLst>
              <a:ext uri="{28A0092B-C50C-407E-A947-70E740481C1C}">
                <a14:useLocalDpi xmlns:a14="http://schemas.microsoft.com/office/drawing/2010/main" val="0"/>
              </a:ext>
            </a:extLst>
          </a:blip>
          <a:srcRect/>
          <a:stretch>
            <a:fillRect/>
          </a:stretch>
        </p:blipFill>
        <p:spPr bwMode="auto">
          <a:xfrm>
            <a:off x="6011863" y="6453188"/>
            <a:ext cx="3132137" cy="404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50" name="Picture 10" descr="200462522010708">
            <a:extLst>
              <a:ext uri="{FF2B5EF4-FFF2-40B4-BE49-F238E27FC236}">
                <a16:creationId xmlns:a16="http://schemas.microsoft.com/office/drawing/2014/main" id="{BBA182B5-A732-4535-8611-60893DA2917C}"/>
              </a:ext>
            </a:extLst>
          </p:cNvPr>
          <p:cNvPicPr>
            <a:picLocks noChangeAspect="1" noChangeArrowheads="1" noCrop="1"/>
          </p:cNvPicPr>
          <p:nvPr/>
        </p:nvPicPr>
        <p:blipFill>
          <a:blip r:embed="rId4">
            <a:extLst>
              <a:ext uri="{28A0092B-C50C-407E-A947-70E740481C1C}">
                <a14:useLocalDpi xmlns:a14="http://schemas.microsoft.com/office/drawing/2010/main" val="0"/>
              </a:ext>
            </a:extLst>
          </a:blip>
          <a:srcRect/>
          <a:stretch>
            <a:fillRect/>
          </a:stretch>
        </p:blipFill>
        <p:spPr bwMode="auto">
          <a:xfrm>
            <a:off x="179388" y="2420938"/>
            <a:ext cx="4124325" cy="1341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51" name="Picture 12" descr="200462522010708">
            <a:extLst>
              <a:ext uri="{FF2B5EF4-FFF2-40B4-BE49-F238E27FC236}">
                <a16:creationId xmlns:a16="http://schemas.microsoft.com/office/drawing/2014/main" id="{7B663EE7-5F4C-46C3-B404-793E23D99F27}"/>
              </a:ext>
            </a:extLst>
          </p:cNvPr>
          <p:cNvPicPr>
            <a:picLocks noChangeAspect="1" noChangeArrowheads="1" noCrop="1"/>
          </p:cNvPicPr>
          <p:nvPr/>
        </p:nvPicPr>
        <p:blipFill>
          <a:blip r:embed="rId4">
            <a:extLst>
              <a:ext uri="{28A0092B-C50C-407E-A947-70E740481C1C}">
                <a14:useLocalDpi xmlns:a14="http://schemas.microsoft.com/office/drawing/2010/main" val="0"/>
              </a:ext>
            </a:extLst>
          </a:blip>
          <a:srcRect/>
          <a:stretch>
            <a:fillRect/>
          </a:stretch>
        </p:blipFill>
        <p:spPr bwMode="auto">
          <a:xfrm flipH="1">
            <a:off x="5651500" y="2924175"/>
            <a:ext cx="2808288" cy="863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52" name="Picture 18" descr="200462522010708">
            <a:extLst>
              <a:ext uri="{FF2B5EF4-FFF2-40B4-BE49-F238E27FC236}">
                <a16:creationId xmlns:a16="http://schemas.microsoft.com/office/drawing/2014/main" id="{3CD2FEA0-492A-4A2D-99D2-19D9A50667B8}"/>
              </a:ext>
            </a:extLst>
          </p:cNvPr>
          <p:cNvPicPr>
            <a:picLocks noChangeAspect="1" noChangeArrowheads="1" noCrop="1"/>
          </p:cNvPicPr>
          <p:nvPr/>
        </p:nvPicPr>
        <p:blipFill>
          <a:blip r:embed="rId4">
            <a:extLst>
              <a:ext uri="{28A0092B-C50C-407E-A947-70E740481C1C}">
                <a14:useLocalDpi xmlns:a14="http://schemas.microsoft.com/office/drawing/2010/main" val="0"/>
              </a:ext>
            </a:extLst>
          </a:blip>
          <a:srcRect/>
          <a:stretch>
            <a:fillRect/>
          </a:stretch>
        </p:blipFill>
        <p:spPr bwMode="auto">
          <a:xfrm>
            <a:off x="1835150" y="4868863"/>
            <a:ext cx="3763963" cy="1223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 name="标题 15">
            <a:extLst>
              <a:ext uri="{FF2B5EF4-FFF2-40B4-BE49-F238E27FC236}">
                <a16:creationId xmlns:a16="http://schemas.microsoft.com/office/drawing/2014/main" id="{B4C6C08D-A033-4FFD-A190-574C439400AF}"/>
              </a:ext>
            </a:extLst>
          </p:cNvPr>
          <p:cNvSpPr>
            <a:spLocks noGrp="1"/>
          </p:cNvSpPr>
          <p:nvPr>
            <p:ph type="title"/>
          </p:nvPr>
        </p:nvSpPr>
        <p:spPr>
          <a:xfrm>
            <a:off x="928688" y="1071563"/>
            <a:ext cx="7772400" cy="914400"/>
          </a:xfrm>
        </p:spPr>
        <p:txBody>
          <a:bodyPr/>
          <a:lstStyle/>
          <a:p>
            <a:pPr algn="ctr" eaLnBrk="1" hangingPunct="1"/>
            <a:r>
              <a:rPr lang="zh-CN" altLang="en-US" sz="5400">
                <a:solidFill>
                  <a:srgbClr val="007EEA"/>
                </a:solidFill>
                <a:hlinkClick r:id="rId5" action="ppaction://hlinkfile"/>
              </a:rPr>
              <a:t>欣赏视频朗读</a:t>
            </a:r>
            <a:endParaRPr lang="zh-CN" altLang="en-US" sz="5400">
              <a:solidFill>
                <a:srgbClr val="007EEA"/>
              </a:solidFill>
            </a:endParaRPr>
          </a:p>
        </p:txBody>
      </p:sp>
      <p:sp>
        <p:nvSpPr>
          <p:cNvPr id="10254" name="内容占位符 16">
            <a:extLst>
              <a:ext uri="{FF2B5EF4-FFF2-40B4-BE49-F238E27FC236}">
                <a16:creationId xmlns:a16="http://schemas.microsoft.com/office/drawing/2014/main" id="{098AE595-0B86-42F6-8C7B-C88A48202673}"/>
              </a:ext>
            </a:extLst>
          </p:cNvPr>
          <p:cNvSpPr>
            <a:spLocks noGrp="1"/>
          </p:cNvSpPr>
          <p:nvPr>
            <p:ph idx="1"/>
          </p:nvPr>
        </p:nvSpPr>
        <p:spPr>
          <a:xfrm>
            <a:off x="2714625" y="3571875"/>
            <a:ext cx="5972175" cy="2784475"/>
          </a:xfrm>
        </p:spPr>
        <p:txBody>
          <a:bodyPr/>
          <a:lstStyle/>
          <a:p>
            <a:pPr eaLnBrk="1" hangingPunct="1">
              <a:buFont typeface="Wingdings" panose="05000000000000000000" pitchFamily="2" charset="2"/>
              <a:buNone/>
            </a:pPr>
            <a:endParaRPr lang="zh-CN" altLang="en-US"/>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2" descr="20059162331554436">
            <a:extLst>
              <a:ext uri="{FF2B5EF4-FFF2-40B4-BE49-F238E27FC236}">
                <a16:creationId xmlns:a16="http://schemas.microsoft.com/office/drawing/2014/main" id="{A56B958E-63DE-4316-9A73-8FC6D9106BC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7224" name="Text Box 8">
            <a:extLst>
              <a:ext uri="{FF2B5EF4-FFF2-40B4-BE49-F238E27FC236}">
                <a16:creationId xmlns:a16="http://schemas.microsoft.com/office/drawing/2014/main" id="{6CA547E0-D0D4-4E9A-8848-49578F58530E}"/>
              </a:ext>
            </a:extLst>
          </p:cNvPr>
          <p:cNvSpPr txBox="1">
            <a:spLocks noChangeArrowheads="1"/>
          </p:cNvSpPr>
          <p:nvPr/>
        </p:nvSpPr>
        <p:spPr bwMode="auto">
          <a:xfrm>
            <a:off x="1116013" y="1196975"/>
            <a:ext cx="1439862" cy="762000"/>
          </a:xfrm>
          <a:prstGeom prst="rect">
            <a:avLst/>
          </a:prstGeom>
          <a:noFill/>
          <a:ln w="9525" algn="ctr">
            <a:noFill/>
            <a:miter lim="800000"/>
            <a:headEnd/>
            <a:tailEnd/>
          </a:ln>
          <a:effectLst/>
        </p:spPr>
        <p:txBody>
          <a:bodyPr>
            <a:spAutoFit/>
          </a:bodyPr>
          <a:lstStyle/>
          <a:p>
            <a:pPr>
              <a:spcBef>
                <a:spcPct val="50000"/>
              </a:spcBef>
              <a:defRPr/>
            </a:pPr>
            <a:r>
              <a:rPr lang="zh-CN" altLang="en-US" sz="4400" b="1" dirty="0">
                <a:solidFill>
                  <a:schemeClr val="tx2">
                    <a:lumMod val="50000"/>
                  </a:schemeClr>
                </a:solidFill>
                <a:latin typeface="Arial" charset="0"/>
              </a:rPr>
              <a:t>人物</a:t>
            </a:r>
          </a:p>
        </p:txBody>
      </p:sp>
      <p:sp>
        <p:nvSpPr>
          <p:cNvPr id="137225" name="Text Box 9">
            <a:extLst>
              <a:ext uri="{FF2B5EF4-FFF2-40B4-BE49-F238E27FC236}">
                <a16:creationId xmlns:a16="http://schemas.microsoft.com/office/drawing/2014/main" id="{7B4272CC-27EF-4863-AC90-B00582A24CAD}"/>
              </a:ext>
            </a:extLst>
          </p:cNvPr>
          <p:cNvSpPr txBox="1">
            <a:spLocks noChangeArrowheads="1"/>
          </p:cNvSpPr>
          <p:nvPr/>
        </p:nvSpPr>
        <p:spPr bwMode="auto">
          <a:xfrm>
            <a:off x="3635375" y="1196975"/>
            <a:ext cx="1441450" cy="762000"/>
          </a:xfrm>
          <a:prstGeom prst="rect">
            <a:avLst/>
          </a:prstGeom>
          <a:noFill/>
          <a:ln w="9525" algn="ctr">
            <a:noFill/>
            <a:miter lim="800000"/>
            <a:headEnd/>
            <a:tailEnd/>
          </a:ln>
          <a:effec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spcBef>
                <a:spcPct val="50000"/>
              </a:spcBef>
            </a:pPr>
            <a:r>
              <a:rPr lang="zh-CN" altLang="en-US" sz="4400" b="1">
                <a:solidFill>
                  <a:srgbClr val="007EEA"/>
                </a:solidFill>
              </a:rPr>
              <a:t>环境</a:t>
            </a:r>
          </a:p>
        </p:txBody>
      </p:sp>
      <p:sp>
        <p:nvSpPr>
          <p:cNvPr id="137226" name="Text Box 10">
            <a:extLst>
              <a:ext uri="{FF2B5EF4-FFF2-40B4-BE49-F238E27FC236}">
                <a16:creationId xmlns:a16="http://schemas.microsoft.com/office/drawing/2014/main" id="{58C9992A-5C9B-4DD1-BAFA-50294B1C4D1F}"/>
              </a:ext>
            </a:extLst>
          </p:cNvPr>
          <p:cNvSpPr txBox="1">
            <a:spLocks noChangeArrowheads="1"/>
          </p:cNvSpPr>
          <p:nvPr/>
        </p:nvSpPr>
        <p:spPr bwMode="auto">
          <a:xfrm>
            <a:off x="6156325" y="1125538"/>
            <a:ext cx="2663825" cy="762000"/>
          </a:xfrm>
          <a:prstGeom prst="rect">
            <a:avLst/>
          </a:prstGeom>
          <a:noFill/>
          <a:ln w="9525" algn="ctr">
            <a:noFill/>
            <a:miter lim="800000"/>
            <a:headEnd/>
            <a:tailEnd/>
          </a:ln>
          <a:effec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spcBef>
                <a:spcPct val="50000"/>
              </a:spcBef>
            </a:pPr>
            <a:r>
              <a:rPr lang="zh-CN" altLang="en-US" sz="4400" b="1">
                <a:solidFill>
                  <a:srgbClr val="007EEA"/>
                </a:solidFill>
              </a:rPr>
              <a:t>故事情节</a:t>
            </a:r>
          </a:p>
        </p:txBody>
      </p:sp>
      <p:sp>
        <p:nvSpPr>
          <p:cNvPr id="137227" name="Text Box 11">
            <a:extLst>
              <a:ext uri="{FF2B5EF4-FFF2-40B4-BE49-F238E27FC236}">
                <a16:creationId xmlns:a16="http://schemas.microsoft.com/office/drawing/2014/main" id="{1748E494-CC44-45F0-B03C-3F16FA6EF655}"/>
              </a:ext>
            </a:extLst>
          </p:cNvPr>
          <p:cNvSpPr txBox="1">
            <a:spLocks noChangeArrowheads="1"/>
          </p:cNvSpPr>
          <p:nvPr/>
        </p:nvSpPr>
        <p:spPr bwMode="auto">
          <a:xfrm>
            <a:off x="1341438" y="2636838"/>
            <a:ext cx="854075" cy="3097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vert="eaVert">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spcBef>
                <a:spcPct val="50000"/>
              </a:spcBef>
            </a:pPr>
            <a:r>
              <a:rPr lang="zh-CN" altLang="en-US" sz="4400"/>
              <a:t>我      樱子</a:t>
            </a:r>
          </a:p>
        </p:txBody>
      </p:sp>
      <p:sp>
        <p:nvSpPr>
          <p:cNvPr id="137228" name="Text Box 12">
            <a:extLst>
              <a:ext uri="{FF2B5EF4-FFF2-40B4-BE49-F238E27FC236}">
                <a16:creationId xmlns:a16="http://schemas.microsoft.com/office/drawing/2014/main" id="{5D285884-A9E5-4D5C-BDA4-EF7072FA5C73}"/>
              </a:ext>
            </a:extLst>
          </p:cNvPr>
          <p:cNvSpPr txBox="1">
            <a:spLocks noChangeArrowheads="1"/>
          </p:cNvSpPr>
          <p:nvPr/>
        </p:nvSpPr>
        <p:spPr bwMode="auto">
          <a:xfrm>
            <a:off x="3240088" y="2708275"/>
            <a:ext cx="1538287" cy="287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vert="eaVert">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spcBef>
                <a:spcPct val="50000"/>
              </a:spcBef>
            </a:pPr>
            <a:r>
              <a:rPr lang="zh-CN" altLang="en-US" sz="4400"/>
              <a:t>春日、雨天</a:t>
            </a:r>
          </a:p>
        </p:txBody>
      </p:sp>
      <p:sp>
        <p:nvSpPr>
          <p:cNvPr id="137229" name="Text Box 13">
            <a:extLst>
              <a:ext uri="{FF2B5EF4-FFF2-40B4-BE49-F238E27FC236}">
                <a16:creationId xmlns:a16="http://schemas.microsoft.com/office/drawing/2014/main" id="{C9B6342B-66F7-4F95-BF63-049BD6931C4F}"/>
              </a:ext>
            </a:extLst>
          </p:cNvPr>
          <p:cNvSpPr txBox="1">
            <a:spLocks noChangeArrowheads="1"/>
          </p:cNvSpPr>
          <p:nvPr/>
        </p:nvSpPr>
        <p:spPr bwMode="auto">
          <a:xfrm>
            <a:off x="6300788" y="2565400"/>
            <a:ext cx="2193925" cy="3168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vert="eaVert">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spcBef>
                <a:spcPct val="50000"/>
              </a:spcBef>
            </a:pPr>
            <a:r>
              <a:rPr lang="zh-CN" altLang="en-US" sz="4400"/>
              <a:t>樱子因帮我寄信而遭遇车祸</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9" presetClass="entr" presetSubtype="0" fill="hold" nodeType="clickEffect">
                                  <p:stCondLst>
                                    <p:cond delay="0"/>
                                  </p:stCondLst>
                                  <p:childTnLst>
                                    <p:set>
                                      <p:cBhvr>
                                        <p:cTn id="6" dur="1" fill="hold">
                                          <p:stCondLst>
                                            <p:cond delay="0"/>
                                          </p:stCondLst>
                                        </p:cTn>
                                        <p:tgtEl>
                                          <p:spTgt spid="137224">
                                            <p:txEl>
                                              <p:pRg st="0" end="0"/>
                                            </p:txEl>
                                          </p:spTgt>
                                        </p:tgtEl>
                                        <p:attrNameLst>
                                          <p:attrName>style.visibility</p:attrName>
                                        </p:attrNameLst>
                                      </p:cBhvr>
                                      <p:to>
                                        <p:strVal val="visible"/>
                                      </p:to>
                                    </p:set>
                                    <p:anim calcmode="lin" valueType="num">
                                      <p:cBhvr>
                                        <p:cTn id="7" dur="1000" fill="hold"/>
                                        <p:tgtEl>
                                          <p:spTgt spid="137224">
                                            <p:txEl>
                                              <p:pRg st="0" end="0"/>
                                            </p:txEl>
                                          </p:spTgt>
                                        </p:tgtEl>
                                        <p:attrNameLst>
                                          <p:attrName>ppt_x</p:attrName>
                                        </p:attrNameLst>
                                      </p:cBhvr>
                                      <p:tavLst>
                                        <p:tav tm="0">
                                          <p:val>
                                            <p:strVal val="#ppt_x-.2"/>
                                          </p:val>
                                        </p:tav>
                                        <p:tav tm="100000">
                                          <p:val>
                                            <p:strVal val="#ppt_x"/>
                                          </p:val>
                                        </p:tav>
                                      </p:tavLst>
                                    </p:anim>
                                    <p:anim calcmode="lin" valueType="num">
                                      <p:cBhvr>
                                        <p:cTn id="8" dur="1000" fill="hold"/>
                                        <p:tgtEl>
                                          <p:spTgt spid="137224">
                                            <p:txEl>
                                              <p:pRg st="0" end="0"/>
                                            </p:txEl>
                                          </p:spTgt>
                                        </p:tgtEl>
                                        <p:attrNameLst>
                                          <p:attrName>ppt_y</p:attrName>
                                        </p:attrNameLst>
                                      </p:cBhvr>
                                      <p:tavLst>
                                        <p:tav tm="0">
                                          <p:val>
                                            <p:strVal val="#ppt_y"/>
                                          </p:val>
                                        </p:tav>
                                        <p:tav tm="100000">
                                          <p:val>
                                            <p:strVal val="#ppt_y"/>
                                          </p:val>
                                        </p:tav>
                                      </p:tavLst>
                                    </p:anim>
                                    <p:animEffect transition="in" filter="wipe(right)" prLst="gradientSize: 0.1">
                                      <p:cBhvr>
                                        <p:cTn id="9" dur="1000"/>
                                        <p:tgtEl>
                                          <p:spTgt spid="137224">
                                            <p:txEl>
                                              <p:pRg st="0" end="0"/>
                                            </p:txEl>
                                          </p:spTgt>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29" presetClass="entr" presetSubtype="0" fill="hold" nodeType="clickEffect">
                                  <p:stCondLst>
                                    <p:cond delay="0"/>
                                  </p:stCondLst>
                                  <p:childTnLst>
                                    <p:set>
                                      <p:cBhvr>
                                        <p:cTn id="13" dur="1" fill="hold">
                                          <p:stCondLst>
                                            <p:cond delay="0"/>
                                          </p:stCondLst>
                                        </p:cTn>
                                        <p:tgtEl>
                                          <p:spTgt spid="137225">
                                            <p:txEl>
                                              <p:pRg st="0" end="0"/>
                                            </p:txEl>
                                          </p:spTgt>
                                        </p:tgtEl>
                                        <p:attrNameLst>
                                          <p:attrName>style.visibility</p:attrName>
                                        </p:attrNameLst>
                                      </p:cBhvr>
                                      <p:to>
                                        <p:strVal val="visible"/>
                                      </p:to>
                                    </p:set>
                                    <p:anim calcmode="lin" valueType="num">
                                      <p:cBhvr>
                                        <p:cTn id="14" dur="1000" fill="hold"/>
                                        <p:tgtEl>
                                          <p:spTgt spid="137225">
                                            <p:txEl>
                                              <p:pRg st="0" end="0"/>
                                            </p:txEl>
                                          </p:spTgt>
                                        </p:tgtEl>
                                        <p:attrNameLst>
                                          <p:attrName>ppt_x</p:attrName>
                                        </p:attrNameLst>
                                      </p:cBhvr>
                                      <p:tavLst>
                                        <p:tav tm="0">
                                          <p:val>
                                            <p:strVal val="#ppt_x-.2"/>
                                          </p:val>
                                        </p:tav>
                                        <p:tav tm="100000">
                                          <p:val>
                                            <p:strVal val="#ppt_x"/>
                                          </p:val>
                                        </p:tav>
                                      </p:tavLst>
                                    </p:anim>
                                    <p:anim calcmode="lin" valueType="num">
                                      <p:cBhvr>
                                        <p:cTn id="15" dur="1000" fill="hold"/>
                                        <p:tgtEl>
                                          <p:spTgt spid="137225">
                                            <p:txEl>
                                              <p:pRg st="0" end="0"/>
                                            </p:txEl>
                                          </p:spTgt>
                                        </p:tgtEl>
                                        <p:attrNameLst>
                                          <p:attrName>ppt_y</p:attrName>
                                        </p:attrNameLst>
                                      </p:cBhvr>
                                      <p:tavLst>
                                        <p:tav tm="0">
                                          <p:val>
                                            <p:strVal val="#ppt_y"/>
                                          </p:val>
                                        </p:tav>
                                        <p:tav tm="100000">
                                          <p:val>
                                            <p:strVal val="#ppt_y"/>
                                          </p:val>
                                        </p:tav>
                                      </p:tavLst>
                                    </p:anim>
                                    <p:animEffect transition="in" filter="wipe(right)" prLst="gradientSize: 0.1">
                                      <p:cBhvr>
                                        <p:cTn id="16" dur="1000"/>
                                        <p:tgtEl>
                                          <p:spTgt spid="137225">
                                            <p:txEl>
                                              <p:pRg st="0" end="0"/>
                                            </p:txEl>
                                          </p:spTgt>
                                        </p:tgtEl>
                                      </p:cBhvr>
                                    </p:animEffect>
                                  </p:childTnLst>
                                </p:cTn>
                              </p:par>
                            </p:childTnLst>
                          </p:cTn>
                        </p:par>
                      </p:childTnLst>
                    </p:cTn>
                  </p:par>
                  <p:par>
                    <p:cTn id="17" fill="hold" nodeType="clickPar">
                      <p:stCondLst>
                        <p:cond delay="indefinite"/>
                      </p:stCondLst>
                      <p:childTnLst>
                        <p:par>
                          <p:cTn id="18" fill="hold" nodeType="withGroup">
                            <p:stCondLst>
                              <p:cond delay="0"/>
                            </p:stCondLst>
                            <p:childTnLst>
                              <p:par>
                                <p:cTn id="19" presetID="29" presetClass="entr" presetSubtype="0" fill="hold" nodeType="clickEffect">
                                  <p:stCondLst>
                                    <p:cond delay="0"/>
                                  </p:stCondLst>
                                  <p:childTnLst>
                                    <p:set>
                                      <p:cBhvr>
                                        <p:cTn id="20" dur="1" fill="hold">
                                          <p:stCondLst>
                                            <p:cond delay="0"/>
                                          </p:stCondLst>
                                        </p:cTn>
                                        <p:tgtEl>
                                          <p:spTgt spid="137226">
                                            <p:txEl>
                                              <p:pRg st="0" end="0"/>
                                            </p:txEl>
                                          </p:spTgt>
                                        </p:tgtEl>
                                        <p:attrNameLst>
                                          <p:attrName>style.visibility</p:attrName>
                                        </p:attrNameLst>
                                      </p:cBhvr>
                                      <p:to>
                                        <p:strVal val="visible"/>
                                      </p:to>
                                    </p:set>
                                    <p:anim calcmode="lin" valueType="num">
                                      <p:cBhvr>
                                        <p:cTn id="21" dur="1000" fill="hold"/>
                                        <p:tgtEl>
                                          <p:spTgt spid="137226">
                                            <p:txEl>
                                              <p:pRg st="0" end="0"/>
                                            </p:txEl>
                                          </p:spTgt>
                                        </p:tgtEl>
                                        <p:attrNameLst>
                                          <p:attrName>ppt_x</p:attrName>
                                        </p:attrNameLst>
                                      </p:cBhvr>
                                      <p:tavLst>
                                        <p:tav tm="0">
                                          <p:val>
                                            <p:strVal val="#ppt_x-.2"/>
                                          </p:val>
                                        </p:tav>
                                        <p:tav tm="100000">
                                          <p:val>
                                            <p:strVal val="#ppt_x"/>
                                          </p:val>
                                        </p:tav>
                                      </p:tavLst>
                                    </p:anim>
                                    <p:anim calcmode="lin" valueType="num">
                                      <p:cBhvr>
                                        <p:cTn id="22" dur="1000" fill="hold"/>
                                        <p:tgtEl>
                                          <p:spTgt spid="137226">
                                            <p:txEl>
                                              <p:pRg st="0" end="0"/>
                                            </p:txEl>
                                          </p:spTgt>
                                        </p:tgtEl>
                                        <p:attrNameLst>
                                          <p:attrName>ppt_y</p:attrName>
                                        </p:attrNameLst>
                                      </p:cBhvr>
                                      <p:tavLst>
                                        <p:tav tm="0">
                                          <p:val>
                                            <p:strVal val="#ppt_y"/>
                                          </p:val>
                                        </p:tav>
                                        <p:tav tm="100000">
                                          <p:val>
                                            <p:strVal val="#ppt_y"/>
                                          </p:val>
                                        </p:tav>
                                      </p:tavLst>
                                    </p:anim>
                                    <p:animEffect transition="in" filter="wipe(right)" prLst="gradientSize: 0.1">
                                      <p:cBhvr>
                                        <p:cTn id="23" dur="1000"/>
                                        <p:tgtEl>
                                          <p:spTgt spid="137226">
                                            <p:txEl>
                                              <p:pRg st="0" end="0"/>
                                            </p:txEl>
                                          </p:spTgt>
                                        </p:tgtEl>
                                      </p:cBhvr>
                                    </p:animEffect>
                                  </p:childTnLst>
                                </p:cTn>
                              </p:par>
                            </p:childTnLst>
                          </p:cTn>
                        </p:par>
                      </p:childTnLst>
                    </p:cTn>
                  </p:par>
                  <p:par>
                    <p:cTn id="24" fill="hold" nodeType="clickPar">
                      <p:stCondLst>
                        <p:cond delay="indefinite"/>
                      </p:stCondLst>
                      <p:childTnLst>
                        <p:par>
                          <p:cTn id="25" fill="hold" nodeType="withGroup">
                            <p:stCondLst>
                              <p:cond delay="0"/>
                            </p:stCondLst>
                            <p:childTnLst>
                              <p:par>
                                <p:cTn id="26" presetID="24" presetClass="entr" presetSubtype="0" fill="hold" nodeType="clickEffect">
                                  <p:stCondLst>
                                    <p:cond delay="0"/>
                                  </p:stCondLst>
                                  <p:childTnLst>
                                    <p:set>
                                      <p:cBhvr>
                                        <p:cTn id="27" dur="1" fill="hold">
                                          <p:stCondLst>
                                            <p:cond delay="0"/>
                                          </p:stCondLst>
                                        </p:cTn>
                                        <p:tgtEl>
                                          <p:spTgt spid="137227">
                                            <p:txEl>
                                              <p:pRg st="0" end="0"/>
                                            </p:txEl>
                                          </p:spTgt>
                                        </p:tgtEl>
                                        <p:attrNameLst>
                                          <p:attrName>style.visibility</p:attrName>
                                        </p:attrNameLst>
                                      </p:cBhvr>
                                      <p:to>
                                        <p:strVal val="visible"/>
                                      </p:to>
                                    </p:set>
                                    <p:anim to="" calcmode="lin" valueType="num">
                                      <p:cBhvr>
                                        <p:cTn id="28" dur="1" fill="hold"/>
                                        <p:tgtEl>
                                          <p:spTgt spid="137227">
                                            <p:txEl>
                                              <p:pRg st="0" end="0"/>
                                            </p:txEl>
                                          </p:spTgt>
                                        </p:tgtEl>
                                        <p:attrNameLst>
                                          <p:attrName/>
                                        </p:attrNameLst>
                                      </p:cBhvr>
                                    </p:anim>
                                  </p:childTnLst>
                                </p:cTn>
                              </p:par>
                            </p:childTnLst>
                          </p:cTn>
                        </p:par>
                      </p:childTnLst>
                    </p:cTn>
                  </p:par>
                  <p:par>
                    <p:cTn id="29" fill="hold" nodeType="clickPar">
                      <p:stCondLst>
                        <p:cond delay="indefinite"/>
                      </p:stCondLst>
                      <p:childTnLst>
                        <p:par>
                          <p:cTn id="30" fill="hold" nodeType="withGroup">
                            <p:stCondLst>
                              <p:cond delay="0"/>
                            </p:stCondLst>
                            <p:childTnLst>
                              <p:par>
                                <p:cTn id="31" presetID="24" presetClass="entr" presetSubtype="0" fill="hold" nodeType="clickEffect">
                                  <p:stCondLst>
                                    <p:cond delay="0"/>
                                  </p:stCondLst>
                                  <p:childTnLst>
                                    <p:set>
                                      <p:cBhvr>
                                        <p:cTn id="32" dur="1" fill="hold">
                                          <p:stCondLst>
                                            <p:cond delay="0"/>
                                          </p:stCondLst>
                                        </p:cTn>
                                        <p:tgtEl>
                                          <p:spTgt spid="137228">
                                            <p:txEl>
                                              <p:pRg st="0" end="0"/>
                                            </p:txEl>
                                          </p:spTgt>
                                        </p:tgtEl>
                                        <p:attrNameLst>
                                          <p:attrName>style.visibility</p:attrName>
                                        </p:attrNameLst>
                                      </p:cBhvr>
                                      <p:to>
                                        <p:strVal val="visible"/>
                                      </p:to>
                                    </p:set>
                                    <p:anim to="" calcmode="lin" valueType="num">
                                      <p:cBhvr>
                                        <p:cTn id="33" dur="1" fill="hold"/>
                                        <p:tgtEl>
                                          <p:spTgt spid="137228">
                                            <p:txEl>
                                              <p:pRg st="0" end="0"/>
                                            </p:txEl>
                                          </p:spTgt>
                                        </p:tgtEl>
                                        <p:attrNameLst>
                                          <p:attrName/>
                                        </p:attrNameLst>
                                      </p:cBhvr>
                                    </p:anim>
                                  </p:childTnLst>
                                </p:cTn>
                              </p:par>
                            </p:childTnLst>
                          </p:cTn>
                        </p:par>
                      </p:childTnLst>
                    </p:cTn>
                  </p:par>
                  <p:par>
                    <p:cTn id="34" fill="hold" nodeType="clickPar">
                      <p:stCondLst>
                        <p:cond delay="indefinite"/>
                      </p:stCondLst>
                      <p:childTnLst>
                        <p:par>
                          <p:cTn id="35" fill="hold" nodeType="withGroup">
                            <p:stCondLst>
                              <p:cond delay="0"/>
                            </p:stCondLst>
                            <p:childTnLst>
                              <p:par>
                                <p:cTn id="36" presetID="24" presetClass="entr" presetSubtype="0" fill="hold" nodeType="clickEffect">
                                  <p:stCondLst>
                                    <p:cond delay="0"/>
                                  </p:stCondLst>
                                  <p:childTnLst>
                                    <p:set>
                                      <p:cBhvr>
                                        <p:cTn id="37" dur="1" fill="hold">
                                          <p:stCondLst>
                                            <p:cond delay="0"/>
                                          </p:stCondLst>
                                        </p:cTn>
                                        <p:tgtEl>
                                          <p:spTgt spid="137229">
                                            <p:txEl>
                                              <p:pRg st="0" end="0"/>
                                            </p:txEl>
                                          </p:spTgt>
                                        </p:tgtEl>
                                        <p:attrNameLst>
                                          <p:attrName>style.visibility</p:attrName>
                                        </p:attrNameLst>
                                      </p:cBhvr>
                                      <p:to>
                                        <p:strVal val="visible"/>
                                      </p:to>
                                    </p:set>
                                    <p:anim to="" calcmode="lin" valueType="num">
                                      <p:cBhvr>
                                        <p:cTn id="38" dur="1" fill="hold"/>
                                        <p:tgtEl>
                                          <p:spTgt spid="137229">
                                            <p:txEl>
                                              <p:pRg st="0" end="0"/>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0" name="Picture 2" descr="未命名">
            <a:extLst>
              <a:ext uri="{FF2B5EF4-FFF2-40B4-BE49-F238E27FC236}">
                <a16:creationId xmlns:a16="http://schemas.microsoft.com/office/drawing/2014/main" id="{7B221EA2-BBC7-4643-B46E-52B393845B3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28575"/>
            <a:ext cx="9144000" cy="6886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4579" name="Picture 3" descr="信封">
            <a:extLst>
              <a:ext uri="{FF2B5EF4-FFF2-40B4-BE49-F238E27FC236}">
                <a16:creationId xmlns:a16="http://schemas.microsoft.com/office/drawing/2014/main" id="{A738F88C-62E1-4C81-B365-0DA2F0B7144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14563" y="4143375"/>
            <a:ext cx="3690937" cy="2490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4581" name="Text Box 5">
            <a:extLst>
              <a:ext uri="{FF2B5EF4-FFF2-40B4-BE49-F238E27FC236}">
                <a16:creationId xmlns:a16="http://schemas.microsoft.com/office/drawing/2014/main" id="{67113E20-4DA2-475B-9354-5B63A21F4706}"/>
              </a:ext>
            </a:extLst>
          </p:cNvPr>
          <p:cNvSpPr txBox="1">
            <a:spLocks noChangeArrowheads="1"/>
          </p:cNvSpPr>
          <p:nvPr/>
        </p:nvSpPr>
        <p:spPr bwMode="auto">
          <a:xfrm>
            <a:off x="3924300" y="1052513"/>
            <a:ext cx="719138"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altLang="en-US" sz="4400" b="1">
                <a:solidFill>
                  <a:srgbClr val="FFFFFF"/>
                </a:solidFill>
                <a:latin typeface="Tahoma" panose="020B0604030504040204" pitchFamily="34" charset="0"/>
              </a:rPr>
              <a:t>雨</a:t>
            </a:r>
          </a:p>
        </p:txBody>
      </p:sp>
      <p:sp>
        <p:nvSpPr>
          <p:cNvPr id="24582" name="Text Box 6">
            <a:extLst>
              <a:ext uri="{FF2B5EF4-FFF2-40B4-BE49-F238E27FC236}">
                <a16:creationId xmlns:a16="http://schemas.microsoft.com/office/drawing/2014/main" id="{01BA3424-3031-4264-AB54-13587E55746F}"/>
              </a:ext>
            </a:extLst>
          </p:cNvPr>
          <p:cNvSpPr txBox="1">
            <a:spLocks noChangeArrowheads="1"/>
          </p:cNvSpPr>
          <p:nvPr/>
        </p:nvSpPr>
        <p:spPr bwMode="auto">
          <a:xfrm>
            <a:off x="6948488" y="3500438"/>
            <a:ext cx="812800" cy="1190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altLang="en-US" sz="3600" b="1">
                <a:solidFill>
                  <a:srgbClr val="FFFFFF"/>
                </a:solidFill>
                <a:latin typeface="Tahoma" panose="020B0604030504040204" pitchFamily="34" charset="0"/>
              </a:rPr>
              <a:t>蝴蝶</a:t>
            </a:r>
          </a:p>
        </p:txBody>
      </p:sp>
      <p:sp>
        <p:nvSpPr>
          <p:cNvPr id="24583" name="Text Box 7">
            <a:extLst>
              <a:ext uri="{FF2B5EF4-FFF2-40B4-BE49-F238E27FC236}">
                <a16:creationId xmlns:a16="http://schemas.microsoft.com/office/drawing/2014/main" id="{027440F9-B45A-4138-8609-222B91C1C70A}"/>
              </a:ext>
            </a:extLst>
          </p:cNvPr>
          <p:cNvSpPr txBox="1">
            <a:spLocks noChangeArrowheads="1"/>
          </p:cNvSpPr>
          <p:nvPr/>
        </p:nvSpPr>
        <p:spPr bwMode="auto">
          <a:xfrm>
            <a:off x="5940425" y="5084763"/>
            <a:ext cx="1008063"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altLang="en-US" sz="4400" b="1">
                <a:latin typeface="Tahoma" panose="020B0604030504040204" pitchFamily="34" charset="0"/>
              </a:rPr>
              <a:t>信</a:t>
            </a:r>
          </a:p>
        </p:txBody>
      </p:sp>
      <p:pic>
        <p:nvPicPr>
          <p:cNvPr id="24584" name="Picture 8" descr="图片1">
            <a:extLst>
              <a:ext uri="{FF2B5EF4-FFF2-40B4-BE49-F238E27FC236}">
                <a16:creationId xmlns:a16="http://schemas.microsoft.com/office/drawing/2014/main" id="{DC0AB659-AD95-41CB-8016-DEFFD3B40920}"/>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42938" y="928688"/>
            <a:ext cx="3324225" cy="2663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5602" name="Picture 2" descr="E:\教学资料\高一上册\五单元\永远的蝴蝶\图片资料\彩蝶.jpg">
            <a:extLst>
              <a:ext uri="{FF2B5EF4-FFF2-40B4-BE49-F238E27FC236}">
                <a16:creationId xmlns:a16="http://schemas.microsoft.com/office/drawing/2014/main" id="{AADD8598-9854-4618-BAA6-BEEB547A4055}"/>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143500" y="857250"/>
            <a:ext cx="3778250" cy="2833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标题 9">
            <a:extLst>
              <a:ext uri="{FF2B5EF4-FFF2-40B4-BE49-F238E27FC236}">
                <a16:creationId xmlns:a16="http://schemas.microsoft.com/office/drawing/2014/main" id="{BD58B26B-E08A-4A04-9AAF-474AD0BE95A0}"/>
              </a:ext>
            </a:extLst>
          </p:cNvPr>
          <p:cNvSpPr>
            <a:spLocks noGrp="1"/>
          </p:cNvSpPr>
          <p:nvPr>
            <p:ph type="title"/>
          </p:nvPr>
        </p:nvSpPr>
        <p:spPr>
          <a:xfrm>
            <a:off x="1071563" y="0"/>
            <a:ext cx="7772400" cy="914400"/>
          </a:xfrm>
        </p:spPr>
        <p:txBody>
          <a:bodyPr/>
          <a:lstStyle/>
          <a:p>
            <a:pPr algn="ctr" eaLnBrk="1" hangingPunct="1">
              <a:defRPr/>
            </a:pPr>
            <a:r>
              <a:rPr lang="zh-CN" altLang="en-US" sz="6000" b="1" dirty="0"/>
              <a:t>抒写感受</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checkerboard(across)">
                                      <p:cBhvr>
                                        <p:cTn id="7" dur="2000"/>
                                        <p:tgtEl>
                                          <p:spTgt spid="10"/>
                                        </p:tgtEl>
                                      </p:cBhvr>
                                    </p:animEffect>
                                  </p:childTnLst>
                                </p:cTn>
                              </p:par>
                            </p:childTnLst>
                          </p:cTn>
                        </p:par>
                        <p:par>
                          <p:cTn id="8" fill="hold" nodeType="afterGroup">
                            <p:stCondLst>
                              <p:cond delay="2000"/>
                            </p:stCondLst>
                            <p:childTnLst>
                              <p:par>
                                <p:cTn id="9" presetID="20" presetClass="entr" presetSubtype="0" fill="hold" nodeType="afterEffect">
                                  <p:stCondLst>
                                    <p:cond delay="0"/>
                                  </p:stCondLst>
                                  <p:childTnLst>
                                    <p:set>
                                      <p:cBhvr>
                                        <p:cTn id="10" dur="1" fill="hold">
                                          <p:stCondLst>
                                            <p:cond delay="0"/>
                                          </p:stCondLst>
                                        </p:cTn>
                                        <p:tgtEl>
                                          <p:spTgt spid="24584"/>
                                        </p:tgtEl>
                                        <p:attrNameLst>
                                          <p:attrName>style.visibility</p:attrName>
                                        </p:attrNameLst>
                                      </p:cBhvr>
                                      <p:to>
                                        <p:strVal val="visible"/>
                                      </p:to>
                                    </p:set>
                                    <p:animEffect transition="in" filter="wedge">
                                      <p:cBhvr>
                                        <p:cTn id="11" dur="3000"/>
                                        <p:tgtEl>
                                          <p:spTgt spid="24584"/>
                                        </p:tgtEl>
                                      </p:cBhvr>
                                    </p:animEffect>
                                  </p:childTnLst>
                                </p:cTn>
                              </p:par>
                            </p:childTnLst>
                          </p:cTn>
                        </p:par>
                        <p:par>
                          <p:cTn id="12" fill="hold" nodeType="afterGroup">
                            <p:stCondLst>
                              <p:cond delay="5000"/>
                            </p:stCondLst>
                            <p:childTnLst>
                              <p:par>
                                <p:cTn id="13" presetID="4" presetClass="entr" presetSubtype="16" fill="hold" nodeType="afterEffect">
                                  <p:stCondLst>
                                    <p:cond delay="0"/>
                                  </p:stCondLst>
                                  <p:childTnLst>
                                    <p:set>
                                      <p:cBhvr>
                                        <p:cTn id="14" dur="1" fill="hold">
                                          <p:stCondLst>
                                            <p:cond delay="0"/>
                                          </p:stCondLst>
                                        </p:cTn>
                                        <p:tgtEl>
                                          <p:spTgt spid="25602"/>
                                        </p:tgtEl>
                                        <p:attrNameLst>
                                          <p:attrName>style.visibility</p:attrName>
                                        </p:attrNameLst>
                                      </p:cBhvr>
                                      <p:to>
                                        <p:strVal val="visible"/>
                                      </p:to>
                                    </p:set>
                                    <p:animEffect transition="in" filter="box(in)">
                                      <p:cBhvr>
                                        <p:cTn id="15" dur="500"/>
                                        <p:tgtEl>
                                          <p:spTgt spid="25602"/>
                                        </p:tgtEl>
                                      </p:cBhvr>
                                    </p:animEffect>
                                  </p:childTnLst>
                                </p:cTn>
                              </p:par>
                            </p:childTnLst>
                          </p:cTn>
                        </p:par>
                        <p:par>
                          <p:cTn id="16" fill="hold" nodeType="afterGroup">
                            <p:stCondLst>
                              <p:cond delay="5500"/>
                            </p:stCondLst>
                            <p:childTnLst>
                              <p:par>
                                <p:cTn id="17" presetID="2" presetClass="entr" presetSubtype="4" fill="hold" nodeType="afterEffect">
                                  <p:stCondLst>
                                    <p:cond delay="0"/>
                                  </p:stCondLst>
                                  <p:childTnLst>
                                    <p:set>
                                      <p:cBhvr>
                                        <p:cTn id="18" dur="1" fill="hold">
                                          <p:stCondLst>
                                            <p:cond delay="0"/>
                                          </p:stCondLst>
                                        </p:cTn>
                                        <p:tgtEl>
                                          <p:spTgt spid="24579"/>
                                        </p:tgtEl>
                                        <p:attrNameLst>
                                          <p:attrName>style.visibility</p:attrName>
                                        </p:attrNameLst>
                                      </p:cBhvr>
                                      <p:to>
                                        <p:strVal val="visible"/>
                                      </p:to>
                                    </p:set>
                                    <p:anim calcmode="lin" valueType="num">
                                      <p:cBhvr additive="base">
                                        <p:cTn id="19" dur="3000" fill="hold"/>
                                        <p:tgtEl>
                                          <p:spTgt spid="24579"/>
                                        </p:tgtEl>
                                        <p:attrNameLst>
                                          <p:attrName>ppt_x</p:attrName>
                                        </p:attrNameLst>
                                      </p:cBhvr>
                                      <p:tavLst>
                                        <p:tav tm="0">
                                          <p:val>
                                            <p:strVal val="#ppt_x"/>
                                          </p:val>
                                        </p:tav>
                                        <p:tav tm="100000">
                                          <p:val>
                                            <p:strVal val="#ppt_x"/>
                                          </p:val>
                                        </p:tav>
                                      </p:tavLst>
                                    </p:anim>
                                    <p:anim calcmode="lin" valueType="num">
                                      <p:cBhvr additive="base">
                                        <p:cTn id="20" dur="3000" fill="hold"/>
                                        <p:tgtEl>
                                          <p:spTgt spid="24579"/>
                                        </p:tgtEl>
                                        <p:attrNameLst>
                                          <p:attrName>ppt_y</p:attrName>
                                        </p:attrNameLst>
                                      </p:cBhvr>
                                      <p:tavLst>
                                        <p:tav tm="0">
                                          <p:val>
                                            <p:strVal val="1+#ppt_h/2"/>
                                          </p:val>
                                        </p:tav>
                                        <p:tav tm="100000">
                                          <p:val>
                                            <p:strVal val="#ppt_y"/>
                                          </p:val>
                                        </p:tav>
                                      </p:tavLst>
                                    </p:anim>
                                  </p:childTnLst>
                                </p:cTn>
                              </p:par>
                            </p:childTnLst>
                          </p:cTn>
                        </p:par>
                        <p:par>
                          <p:cTn id="21" fill="hold" nodeType="afterGroup">
                            <p:stCondLst>
                              <p:cond delay="8500"/>
                            </p:stCondLst>
                            <p:childTnLst>
                              <p:par>
                                <p:cTn id="22" presetID="26" presetClass="emph" presetSubtype="0" fill="hold" nodeType="afterEffect">
                                  <p:stCondLst>
                                    <p:cond delay="0"/>
                                  </p:stCondLst>
                                  <p:childTnLst>
                                    <p:animEffect transition="out" filter="fade">
                                      <p:cBhvr>
                                        <p:cTn id="23" dur="3000" tmFilter="0, 0; .2, .5; .8, .5; 1, 0"/>
                                        <p:tgtEl>
                                          <p:spTgt spid="24579"/>
                                        </p:tgtEl>
                                      </p:cBhvr>
                                    </p:animEffect>
                                    <p:animScale>
                                      <p:cBhvr>
                                        <p:cTn id="24" dur="1500" autoRev="1" fill="hold"/>
                                        <p:tgtEl>
                                          <p:spTgt spid="24579"/>
                                        </p:tgtEl>
                                      </p:cBhvr>
                                      <p:by x="105000" y="105000"/>
                                    </p:animScale>
                                  </p:childTnLst>
                                </p:cTn>
                              </p:par>
                            </p:childTnLst>
                          </p:cTn>
                        </p:par>
                        <p:par>
                          <p:cTn id="25" fill="hold" nodeType="afterGroup">
                            <p:stCondLst>
                              <p:cond delay="11500"/>
                            </p:stCondLst>
                            <p:childTnLst>
                              <p:par>
                                <p:cTn id="26" presetID="2" presetClass="entr" presetSubtype="8" fill="hold" grpId="0" nodeType="afterEffect">
                                  <p:stCondLst>
                                    <p:cond delay="0"/>
                                  </p:stCondLst>
                                  <p:childTnLst>
                                    <p:set>
                                      <p:cBhvr>
                                        <p:cTn id="27" dur="1" fill="hold">
                                          <p:stCondLst>
                                            <p:cond delay="0"/>
                                          </p:stCondLst>
                                        </p:cTn>
                                        <p:tgtEl>
                                          <p:spTgt spid="24581"/>
                                        </p:tgtEl>
                                        <p:attrNameLst>
                                          <p:attrName>style.visibility</p:attrName>
                                        </p:attrNameLst>
                                      </p:cBhvr>
                                      <p:to>
                                        <p:strVal val="visible"/>
                                      </p:to>
                                    </p:set>
                                    <p:anim calcmode="lin" valueType="num">
                                      <p:cBhvr additive="base">
                                        <p:cTn id="28" dur="3000" fill="hold"/>
                                        <p:tgtEl>
                                          <p:spTgt spid="24581"/>
                                        </p:tgtEl>
                                        <p:attrNameLst>
                                          <p:attrName>ppt_x</p:attrName>
                                        </p:attrNameLst>
                                      </p:cBhvr>
                                      <p:tavLst>
                                        <p:tav tm="0">
                                          <p:val>
                                            <p:strVal val="0-#ppt_w/2"/>
                                          </p:val>
                                        </p:tav>
                                        <p:tav tm="100000">
                                          <p:val>
                                            <p:strVal val="#ppt_x"/>
                                          </p:val>
                                        </p:tav>
                                      </p:tavLst>
                                    </p:anim>
                                    <p:anim calcmode="lin" valueType="num">
                                      <p:cBhvr additive="base">
                                        <p:cTn id="29" dur="3000" fill="hold"/>
                                        <p:tgtEl>
                                          <p:spTgt spid="24581"/>
                                        </p:tgtEl>
                                        <p:attrNameLst>
                                          <p:attrName>ppt_y</p:attrName>
                                        </p:attrNameLst>
                                      </p:cBhvr>
                                      <p:tavLst>
                                        <p:tav tm="0">
                                          <p:val>
                                            <p:strVal val="#ppt_y"/>
                                          </p:val>
                                        </p:tav>
                                        <p:tav tm="100000">
                                          <p:val>
                                            <p:strVal val="#ppt_y"/>
                                          </p:val>
                                        </p:tav>
                                      </p:tavLst>
                                    </p:anim>
                                  </p:childTnLst>
                                </p:cTn>
                              </p:par>
                              <p:par>
                                <p:cTn id="30" presetID="2" presetClass="entr" presetSubtype="3" fill="hold" nodeType="withEffect">
                                  <p:stCondLst>
                                    <p:cond delay="0"/>
                                  </p:stCondLst>
                                  <p:childTnLst>
                                    <p:set>
                                      <p:cBhvr>
                                        <p:cTn id="31" dur="1" fill="hold">
                                          <p:stCondLst>
                                            <p:cond delay="0"/>
                                          </p:stCondLst>
                                        </p:cTn>
                                        <p:tgtEl>
                                          <p:spTgt spid="24582">
                                            <p:txEl>
                                              <p:pRg st="0" end="0"/>
                                            </p:txEl>
                                          </p:spTgt>
                                        </p:tgtEl>
                                        <p:attrNameLst>
                                          <p:attrName>style.visibility</p:attrName>
                                        </p:attrNameLst>
                                      </p:cBhvr>
                                      <p:to>
                                        <p:strVal val="visible"/>
                                      </p:to>
                                    </p:set>
                                    <p:anim calcmode="lin" valueType="num">
                                      <p:cBhvr additive="base">
                                        <p:cTn id="32" dur="3000" fill="hold"/>
                                        <p:tgtEl>
                                          <p:spTgt spid="24582">
                                            <p:txEl>
                                              <p:pRg st="0" end="0"/>
                                            </p:txEl>
                                          </p:spTgt>
                                        </p:tgtEl>
                                        <p:attrNameLst>
                                          <p:attrName>ppt_x</p:attrName>
                                        </p:attrNameLst>
                                      </p:cBhvr>
                                      <p:tavLst>
                                        <p:tav tm="0">
                                          <p:val>
                                            <p:strVal val="1+#ppt_w/2"/>
                                          </p:val>
                                        </p:tav>
                                        <p:tav tm="100000">
                                          <p:val>
                                            <p:strVal val="#ppt_x"/>
                                          </p:val>
                                        </p:tav>
                                      </p:tavLst>
                                    </p:anim>
                                    <p:anim calcmode="lin" valueType="num">
                                      <p:cBhvr additive="base">
                                        <p:cTn id="33" dur="3000" fill="hold"/>
                                        <p:tgtEl>
                                          <p:spTgt spid="24582">
                                            <p:txEl>
                                              <p:pRg st="0" end="0"/>
                                            </p:txEl>
                                          </p:spTgt>
                                        </p:tgtEl>
                                        <p:attrNameLst>
                                          <p:attrName>ppt_y</p:attrName>
                                        </p:attrNameLst>
                                      </p:cBhvr>
                                      <p:tavLst>
                                        <p:tav tm="0">
                                          <p:val>
                                            <p:strVal val="0-#ppt_h/2"/>
                                          </p:val>
                                        </p:tav>
                                        <p:tav tm="100000">
                                          <p:val>
                                            <p:strVal val="#ppt_y"/>
                                          </p:val>
                                        </p:tav>
                                      </p:tavLst>
                                    </p:anim>
                                  </p:childTnLst>
                                </p:cTn>
                              </p:par>
                            </p:childTnLst>
                          </p:cTn>
                        </p:par>
                        <p:par>
                          <p:cTn id="34" fill="hold" nodeType="afterGroup">
                            <p:stCondLst>
                              <p:cond delay="14500"/>
                            </p:stCondLst>
                            <p:childTnLst>
                              <p:par>
                                <p:cTn id="35" presetID="2" presetClass="entr" presetSubtype="4" fill="hold" nodeType="afterEffect">
                                  <p:stCondLst>
                                    <p:cond delay="0"/>
                                  </p:stCondLst>
                                  <p:childTnLst>
                                    <p:set>
                                      <p:cBhvr>
                                        <p:cTn id="36" dur="1" fill="hold">
                                          <p:stCondLst>
                                            <p:cond delay="0"/>
                                          </p:stCondLst>
                                        </p:cTn>
                                        <p:tgtEl>
                                          <p:spTgt spid="24583">
                                            <p:txEl>
                                              <p:pRg st="0" end="0"/>
                                            </p:txEl>
                                          </p:spTgt>
                                        </p:tgtEl>
                                        <p:attrNameLst>
                                          <p:attrName>style.visibility</p:attrName>
                                        </p:attrNameLst>
                                      </p:cBhvr>
                                      <p:to>
                                        <p:strVal val="visible"/>
                                      </p:to>
                                    </p:set>
                                    <p:anim calcmode="lin" valueType="num">
                                      <p:cBhvr additive="base">
                                        <p:cTn id="37" dur="3000" fill="hold"/>
                                        <p:tgtEl>
                                          <p:spTgt spid="24583">
                                            <p:txEl>
                                              <p:pRg st="0" end="0"/>
                                            </p:txEl>
                                          </p:spTgt>
                                        </p:tgtEl>
                                        <p:attrNameLst>
                                          <p:attrName>ppt_x</p:attrName>
                                        </p:attrNameLst>
                                      </p:cBhvr>
                                      <p:tavLst>
                                        <p:tav tm="0">
                                          <p:val>
                                            <p:strVal val="#ppt_x"/>
                                          </p:val>
                                        </p:tav>
                                        <p:tav tm="100000">
                                          <p:val>
                                            <p:strVal val="#ppt_x"/>
                                          </p:val>
                                        </p:tav>
                                      </p:tavLst>
                                    </p:anim>
                                    <p:anim calcmode="lin" valueType="num">
                                      <p:cBhvr additive="base">
                                        <p:cTn id="38" dur="3000" fill="hold"/>
                                        <p:tgtEl>
                                          <p:spTgt spid="2458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581" grpId="0" autoUpdateAnimBg="0"/>
      <p:bldP spid="10"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4" name="Picture 2" descr="未命名">
            <a:extLst>
              <a:ext uri="{FF2B5EF4-FFF2-40B4-BE49-F238E27FC236}">
                <a16:creationId xmlns:a16="http://schemas.microsoft.com/office/drawing/2014/main" id="{873CB5BC-638F-4057-A735-7C517BD33B5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8003" name="Rectangle 3">
            <a:extLst>
              <a:ext uri="{FF2B5EF4-FFF2-40B4-BE49-F238E27FC236}">
                <a16:creationId xmlns:a16="http://schemas.microsoft.com/office/drawing/2014/main" id="{0A7DB644-DE88-4D17-AEA6-F0B49776A783}"/>
              </a:ext>
            </a:extLst>
          </p:cNvPr>
          <p:cNvSpPr>
            <a:spLocks noChangeArrowheads="1"/>
          </p:cNvSpPr>
          <p:nvPr/>
        </p:nvSpPr>
        <p:spPr bwMode="auto">
          <a:xfrm>
            <a:off x="323850" y="0"/>
            <a:ext cx="8640763" cy="7232650"/>
          </a:xfrm>
          <a:prstGeom prst="rect">
            <a:avLst/>
          </a:prstGeom>
          <a:noFill/>
          <a:ln w="9525">
            <a:noFill/>
            <a:miter lim="800000"/>
            <a:headEnd/>
            <a:tailEnd/>
          </a:ln>
          <a:effectLst/>
        </p:spPr>
        <p:txBody>
          <a:bodyPr anchor="ct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altLang="en-US"/>
              <a:t>　　　　　　　　　　　</a:t>
            </a:r>
            <a:r>
              <a:rPr lang="zh-CN" altLang="en-US">
                <a:solidFill>
                  <a:srgbClr val="A1ACBD"/>
                </a:solidFill>
              </a:rPr>
              <a:t>　　          </a:t>
            </a:r>
            <a:r>
              <a:rPr lang="zh-CN" altLang="en-US" sz="2800" b="1">
                <a:solidFill>
                  <a:srgbClr val="72829C"/>
                </a:solidFill>
              </a:rPr>
              <a:t>永远的蝴蝶</a:t>
            </a:r>
          </a:p>
          <a:p>
            <a:pPr eaLnBrk="1" hangingPunct="1"/>
            <a:r>
              <a:rPr lang="zh-CN" altLang="en-US" sz="2000">
                <a:solidFill>
                  <a:srgbClr val="A1ACBD"/>
                </a:solidFill>
              </a:rPr>
              <a:t>　　</a:t>
            </a:r>
            <a:r>
              <a:rPr lang="zh-CN" altLang="en-US" sz="2000" b="1">
                <a:solidFill>
                  <a:srgbClr val="A1ACBD"/>
                </a:solidFill>
              </a:rPr>
              <a:t>那时候刚好下着雨，柏油路面湿冷冷的，还闪烁着青、黄、红颜色的灯火。我们就在骑楼下躲雨，看绿色的邮筒孤独地站在街的对面。我白色的风衣的大口袋里有一封要寄给在南部的母亲的信。</a:t>
            </a:r>
            <a:br>
              <a:rPr lang="zh-CN" altLang="en-US" sz="2000" b="1">
                <a:solidFill>
                  <a:srgbClr val="A1ACBD"/>
                </a:solidFill>
              </a:rPr>
            </a:br>
            <a:r>
              <a:rPr lang="zh-CN" altLang="en-US" sz="2000" b="1">
                <a:solidFill>
                  <a:srgbClr val="A1ACBD"/>
                </a:solidFill>
              </a:rPr>
              <a:t>   　樱子说她可以撑伞过去帮我寄信。我默默点头，把信交给她。</a:t>
            </a:r>
            <a:br>
              <a:rPr lang="zh-CN" altLang="en-US" sz="2000" b="1">
                <a:solidFill>
                  <a:srgbClr val="A1ACBD"/>
                </a:solidFill>
              </a:rPr>
            </a:br>
            <a:r>
              <a:rPr lang="zh-CN" altLang="en-US" sz="2000" b="1">
                <a:solidFill>
                  <a:srgbClr val="A1ACBD"/>
                </a:solidFill>
              </a:rPr>
              <a:t>  　 “谁叫我们只带来一把小伞哪。”她微笑着说，一面撑起伞，准备过马路去帮我寄信。从伞骨渗下来的小雨点溅在我眼镜玻璃上。 </a:t>
            </a:r>
            <a:br>
              <a:rPr lang="zh-CN" altLang="en-US" sz="2000" b="1">
                <a:solidFill>
                  <a:srgbClr val="A1ACBD"/>
                </a:solidFill>
              </a:rPr>
            </a:br>
            <a:r>
              <a:rPr lang="zh-CN" altLang="en-US" sz="2000" b="1">
                <a:solidFill>
                  <a:srgbClr val="A1ACBD"/>
                </a:solidFill>
              </a:rPr>
              <a:t>    　随着一声拔尖的煞车声，樱子的一生轻轻地飞了起来，缓缓地，飘落在湿冷冷的街面，好像一只夜晚的蝴蝶。 </a:t>
            </a:r>
            <a:br>
              <a:rPr lang="zh-CN" altLang="en-US" sz="2000" b="1">
                <a:solidFill>
                  <a:srgbClr val="A1ACBD"/>
                </a:solidFill>
              </a:rPr>
            </a:br>
            <a:r>
              <a:rPr lang="zh-CN" altLang="en-US" sz="2000" b="1">
                <a:solidFill>
                  <a:srgbClr val="A1ACBD"/>
                </a:solidFill>
              </a:rPr>
              <a:t>  　 虽然是春天，好像已是深秋了。</a:t>
            </a:r>
            <a:br>
              <a:rPr lang="zh-CN" altLang="en-US" sz="2000" b="1">
                <a:solidFill>
                  <a:srgbClr val="A1ACBD"/>
                </a:solidFill>
              </a:rPr>
            </a:br>
            <a:r>
              <a:rPr lang="zh-CN" altLang="en-US" sz="2000" b="1">
                <a:solidFill>
                  <a:srgbClr val="A1ACBD"/>
                </a:solidFill>
              </a:rPr>
              <a:t>   　她只是过马路去帮我寄信。这简单的动作，却要叫我终身难忘了。我缓缓睁开眼，茫然站在骑楼下，眼里裹着滚烫的泪水。世上所有的车子都停了下来，人潮涌向马路中央。没有人知道那躺在街面的，就是我的，蝴蝶。这时她只离我五公尺，竟是那么遥远。更大的雨点溅在我的眼镜上，溅到我的生命里来。</a:t>
            </a:r>
            <a:br>
              <a:rPr lang="zh-CN" altLang="en-US" sz="2000" b="1">
                <a:solidFill>
                  <a:srgbClr val="A1ACBD"/>
                </a:solidFill>
              </a:rPr>
            </a:br>
            <a:r>
              <a:rPr lang="zh-CN" altLang="en-US" sz="2000" b="1">
                <a:solidFill>
                  <a:srgbClr val="A1ACBD"/>
                </a:solidFill>
              </a:rPr>
              <a:t>   　为什么呢？只带一把雨伞？</a:t>
            </a:r>
            <a:br>
              <a:rPr lang="zh-CN" altLang="en-US" sz="2000" b="1">
                <a:solidFill>
                  <a:srgbClr val="A1ACBD"/>
                </a:solidFill>
              </a:rPr>
            </a:br>
            <a:r>
              <a:rPr lang="zh-CN" altLang="en-US" sz="2000" b="1">
                <a:solidFill>
                  <a:srgbClr val="A1ACBD"/>
                </a:solidFill>
              </a:rPr>
              <a:t>   　然而我又看到樱子穿着白色的风衣，撑着伞，静静地过马路了。她是要帮我寄信的</a:t>
            </a:r>
            <a:r>
              <a:rPr lang="zh-CN" altLang="en-US" sz="2000" b="1">
                <a:solidFill>
                  <a:srgbClr val="A1ACBD"/>
                </a:solidFill>
                <a:latin typeface="宋体" panose="02010600030101010101" pitchFamily="2" charset="-122"/>
              </a:rPr>
              <a:t>，那</a:t>
            </a:r>
            <a:r>
              <a:rPr lang="zh-CN" altLang="en-US" sz="2000" b="1">
                <a:solidFill>
                  <a:srgbClr val="A1ACBD"/>
                </a:solidFill>
              </a:rPr>
              <a:t>，那是一封写给在南部的母亲的信。</a:t>
            </a:r>
            <a:r>
              <a:rPr lang="zh-CN" altLang="en-US" sz="2000" b="1">
                <a:solidFill>
                  <a:srgbClr val="A1ACBD"/>
                </a:solidFill>
                <a:latin typeface="Corbel" panose="020B0503020204020204" pitchFamily="34" charset="0"/>
              </a:rPr>
              <a:t>我茫然站在骑楼下，我又看到永远的樱子走到街心。其实雨下得并不大，却是我一生一世中最大的一场雨。而那封信是这样写的，</a:t>
            </a:r>
            <a:r>
              <a:rPr lang="zh-CN" altLang="en-US" sz="2000" b="1">
                <a:solidFill>
                  <a:srgbClr val="A1ACBD"/>
                </a:solidFill>
              </a:rPr>
              <a:t>年轻的樱子知不知道呢？</a:t>
            </a:r>
            <a:br>
              <a:rPr lang="zh-CN" altLang="en-US" sz="2000" b="1">
                <a:solidFill>
                  <a:srgbClr val="A1ACBD"/>
                </a:solidFill>
              </a:rPr>
            </a:br>
            <a:r>
              <a:rPr lang="zh-CN" altLang="en-US" sz="2000" b="1">
                <a:solidFill>
                  <a:srgbClr val="A1ACBD"/>
                </a:solidFill>
              </a:rPr>
              <a:t>   　妈：我打算在下个月和樱子结婚 。</a:t>
            </a:r>
            <a:br>
              <a:rPr lang="zh-CN" altLang="en-US" sz="2000"/>
            </a:br>
            <a:br>
              <a:rPr lang="zh-CN" altLang="en-US"/>
            </a:br>
            <a:endParaRPr lang="zh-CN" altLang="en-US"/>
          </a:p>
        </p:txBody>
      </p:sp>
      <p:pic>
        <p:nvPicPr>
          <p:cNvPr id="13316" name="Picture 4" descr="53776_0616_1167325201602">
            <a:extLst>
              <a:ext uri="{FF2B5EF4-FFF2-40B4-BE49-F238E27FC236}">
                <a16:creationId xmlns:a16="http://schemas.microsoft.com/office/drawing/2014/main" id="{2BA559CD-8FB0-4008-B702-F58660823B8A}"/>
              </a:ext>
            </a:extLst>
          </p:cNvPr>
          <p:cNvPicPr>
            <a:picLocks noChangeAspect="1" noChangeArrowheads="1" noCrop="1"/>
          </p:cNvPicPr>
          <p:nvPr/>
        </p:nvPicPr>
        <p:blipFill>
          <a:blip r:embed="rId3">
            <a:extLst>
              <a:ext uri="{28A0092B-C50C-407E-A947-70E740481C1C}">
                <a14:useLocalDpi xmlns:a14="http://schemas.microsoft.com/office/drawing/2010/main" val="0"/>
              </a:ext>
            </a:extLst>
          </a:blip>
          <a:srcRect/>
          <a:stretch>
            <a:fillRect/>
          </a:stretch>
        </p:blipFill>
        <p:spPr bwMode="auto">
          <a:xfrm>
            <a:off x="0" y="-674688"/>
            <a:ext cx="323850" cy="7199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317" name="Picture 5" descr="53776_0616_1167325201602">
            <a:extLst>
              <a:ext uri="{FF2B5EF4-FFF2-40B4-BE49-F238E27FC236}">
                <a16:creationId xmlns:a16="http://schemas.microsoft.com/office/drawing/2014/main" id="{B55612F5-519E-4DC8-BDFD-636178621D08}"/>
              </a:ext>
            </a:extLst>
          </p:cNvPr>
          <p:cNvPicPr>
            <a:picLocks noChangeAspect="1" noChangeArrowheads="1" noCrop="1"/>
          </p:cNvPicPr>
          <p:nvPr/>
        </p:nvPicPr>
        <p:blipFill>
          <a:blip r:embed="rId3">
            <a:extLst>
              <a:ext uri="{28A0092B-C50C-407E-A947-70E740481C1C}">
                <a14:useLocalDpi xmlns:a14="http://schemas.microsoft.com/office/drawing/2010/main" val="0"/>
              </a:ext>
            </a:extLst>
          </a:blip>
          <a:srcRect/>
          <a:stretch>
            <a:fillRect/>
          </a:stretch>
        </p:blipFill>
        <p:spPr bwMode="auto">
          <a:xfrm>
            <a:off x="8870950" y="-603250"/>
            <a:ext cx="273050" cy="7200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318" name="Picture 6" descr="53776_0616_1167325201602">
            <a:extLst>
              <a:ext uri="{FF2B5EF4-FFF2-40B4-BE49-F238E27FC236}">
                <a16:creationId xmlns:a16="http://schemas.microsoft.com/office/drawing/2014/main" id="{08B86584-B6B0-43F6-BC4A-749B9CEC716F}"/>
              </a:ext>
            </a:extLst>
          </p:cNvPr>
          <p:cNvPicPr>
            <a:picLocks noChangeAspect="1" noChangeArrowheads="1" noCrop="1"/>
          </p:cNvPicPr>
          <p:nvPr/>
        </p:nvPicPr>
        <p:blipFill>
          <a:blip r:embed="rId3">
            <a:extLst>
              <a:ext uri="{28A0092B-C50C-407E-A947-70E740481C1C}">
                <a14:useLocalDpi xmlns:a14="http://schemas.microsoft.com/office/drawing/2010/main" val="0"/>
              </a:ext>
            </a:extLst>
          </a:blip>
          <a:srcRect/>
          <a:stretch>
            <a:fillRect/>
          </a:stretch>
        </p:blipFill>
        <p:spPr bwMode="auto">
          <a:xfrm>
            <a:off x="0" y="6524625"/>
            <a:ext cx="4716463" cy="333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319" name="Picture 7" descr="53776_0616_1167325201602">
            <a:extLst>
              <a:ext uri="{FF2B5EF4-FFF2-40B4-BE49-F238E27FC236}">
                <a16:creationId xmlns:a16="http://schemas.microsoft.com/office/drawing/2014/main" id="{AEAE7F35-C378-47BA-9116-2E392A1F60E8}"/>
              </a:ext>
            </a:extLst>
          </p:cNvPr>
          <p:cNvPicPr>
            <a:picLocks noChangeAspect="1" noChangeArrowheads="1" noCrop="1"/>
          </p:cNvPicPr>
          <p:nvPr/>
        </p:nvPicPr>
        <p:blipFill>
          <a:blip r:embed="rId3">
            <a:extLst>
              <a:ext uri="{28A0092B-C50C-407E-A947-70E740481C1C}">
                <a14:useLocalDpi xmlns:a14="http://schemas.microsoft.com/office/drawing/2010/main" val="0"/>
              </a:ext>
            </a:extLst>
          </a:blip>
          <a:srcRect/>
          <a:stretch>
            <a:fillRect/>
          </a:stretch>
        </p:blipFill>
        <p:spPr bwMode="auto">
          <a:xfrm>
            <a:off x="4716463" y="6524625"/>
            <a:ext cx="4427537" cy="333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nodeType="clickEffect">
                                  <p:stCondLst>
                                    <p:cond delay="0"/>
                                  </p:stCondLst>
                                  <p:childTnLst>
                                    <p:set>
                                      <p:cBhvr>
                                        <p:cTn id="6" dur="1" fill="hold">
                                          <p:stCondLst>
                                            <p:cond delay="0"/>
                                          </p:stCondLst>
                                        </p:cTn>
                                        <p:tgtEl>
                                          <p:spTgt spid="128003">
                                            <p:txEl>
                                              <p:pRg st="0" end="0"/>
                                            </p:txEl>
                                          </p:spTgt>
                                        </p:tgtEl>
                                        <p:attrNameLst>
                                          <p:attrName>style.visibility</p:attrName>
                                        </p:attrNameLst>
                                      </p:cBhvr>
                                      <p:to>
                                        <p:strVal val="visible"/>
                                      </p:to>
                                    </p:set>
                                    <p:animEffect transition="in" filter="blinds(horizontal)">
                                      <p:cBhvr>
                                        <p:cTn id="7" dur="500"/>
                                        <p:tgtEl>
                                          <p:spTgt spid="128003">
                                            <p:txEl>
                                              <p:pRg st="0" end="0"/>
                                            </p:txEl>
                                          </p:spTgt>
                                        </p:tgtEl>
                                      </p:cBhvr>
                                    </p:animEffect>
                                  </p:childTnLst>
                                </p:cTn>
                              </p:par>
                            </p:childTnLst>
                          </p:cTn>
                        </p:par>
                        <p:par>
                          <p:cTn id="8" fill="hold" nodeType="afterGroup">
                            <p:stCondLst>
                              <p:cond delay="500"/>
                            </p:stCondLst>
                            <p:childTnLst>
                              <p:par>
                                <p:cTn id="9" presetID="12" presetClass="entr" presetSubtype="4" fill="hold" nodeType="afterEffect">
                                  <p:stCondLst>
                                    <p:cond delay="0"/>
                                  </p:stCondLst>
                                  <p:iterate type="wd">
                                    <p:tmPct val="10000"/>
                                  </p:iterate>
                                  <p:childTnLst>
                                    <p:set>
                                      <p:cBhvr>
                                        <p:cTn id="10" dur="1" fill="hold">
                                          <p:stCondLst>
                                            <p:cond delay="0"/>
                                          </p:stCondLst>
                                        </p:cTn>
                                        <p:tgtEl>
                                          <p:spTgt spid="128003">
                                            <p:txEl>
                                              <p:pRg st="1" end="1"/>
                                            </p:txEl>
                                          </p:spTgt>
                                        </p:tgtEl>
                                        <p:attrNameLst>
                                          <p:attrName>style.visibility</p:attrName>
                                        </p:attrNameLst>
                                      </p:cBhvr>
                                      <p:to>
                                        <p:strVal val="visible"/>
                                      </p:to>
                                    </p:set>
                                    <p:animEffect transition="in" filter="slide(fromBottom)">
                                      <p:cBhvr>
                                        <p:cTn id="11" dur="5000"/>
                                        <p:tgtEl>
                                          <p:spTgt spid="128003">
                                            <p:txEl>
                                              <p:pRg st="1" end="1"/>
                                            </p:txEl>
                                          </p:spTgt>
                                        </p:tgtEl>
                                      </p:cBhvr>
                                    </p:animEffect>
                                  </p:childTnLst>
                                </p:cTn>
                              </p:par>
                            </p:childTnLst>
                          </p:cTn>
                        </p:par>
                        <p:par>
                          <p:cTn id="12" fill="hold" nodeType="afterGroup">
                            <p:stCondLst>
                              <p:cond delay="200500"/>
                            </p:stCondLst>
                            <p:childTnLst>
                              <p:par>
                                <p:cTn id="13" presetID="12" presetClass="entr" presetSubtype="4" fill="hold" nodeType="afterEffect">
                                  <p:stCondLst>
                                    <p:cond delay="0"/>
                                  </p:stCondLst>
                                  <p:iterate type="wd">
                                    <p:tmPct val="0"/>
                                  </p:iterate>
                                  <p:childTnLst>
                                    <p:set>
                                      <p:cBhvr>
                                        <p:cTn id="14" dur="1" fill="hold">
                                          <p:stCondLst>
                                            <p:cond delay="0"/>
                                          </p:stCondLst>
                                        </p:cTn>
                                        <p:tgtEl>
                                          <p:spTgt spid="128003">
                                            <p:txEl>
                                              <p:pRg st="1" end="1"/>
                                            </p:txEl>
                                          </p:spTgt>
                                        </p:tgtEl>
                                        <p:attrNameLst>
                                          <p:attrName>style.visibility</p:attrName>
                                        </p:attrNameLst>
                                      </p:cBhvr>
                                      <p:to>
                                        <p:strVal val="visible"/>
                                      </p:to>
                                    </p:set>
                                    <p:animEffect transition="in" filter="slide(fromBottom)">
                                      <p:cBhvr>
                                        <p:cTn id="15" dur="5000"/>
                                        <p:tgtEl>
                                          <p:spTgt spid="12800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8" name="Picture 4" descr="53776_0616_1167325201602">
            <a:extLst>
              <a:ext uri="{FF2B5EF4-FFF2-40B4-BE49-F238E27FC236}">
                <a16:creationId xmlns:a16="http://schemas.microsoft.com/office/drawing/2014/main" id="{A7F3FE49-EDEA-417F-A2DB-886975D1DCFF}"/>
              </a:ext>
            </a:extLst>
          </p:cNvPr>
          <p:cNvPicPr>
            <a:picLocks noChangeAspect="1" noChangeArrowheads="1" noCrop="1"/>
          </p:cNvPicPr>
          <p:nvPr/>
        </p:nvPicPr>
        <p:blipFill>
          <a:blip r:embed="rId2">
            <a:extLst>
              <a:ext uri="{28A0092B-C50C-407E-A947-70E740481C1C}">
                <a14:useLocalDpi xmlns:a14="http://schemas.microsoft.com/office/drawing/2010/main" val="0"/>
              </a:ext>
            </a:extLst>
          </a:blip>
          <a:srcRect/>
          <a:stretch>
            <a:fillRect/>
          </a:stretch>
        </p:blipFill>
        <p:spPr bwMode="auto">
          <a:xfrm>
            <a:off x="0" y="6524625"/>
            <a:ext cx="4716463" cy="333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339" name="Picture 6" descr="53776_0616_1167325201602">
            <a:extLst>
              <a:ext uri="{FF2B5EF4-FFF2-40B4-BE49-F238E27FC236}">
                <a16:creationId xmlns:a16="http://schemas.microsoft.com/office/drawing/2014/main" id="{91833EBA-2C8E-4A78-80CE-2A3A5C7D6DD4}"/>
              </a:ext>
            </a:extLst>
          </p:cNvPr>
          <p:cNvPicPr>
            <a:picLocks noChangeAspect="1" noChangeArrowheads="1" noCrop="1"/>
          </p:cNvPicPr>
          <p:nvPr/>
        </p:nvPicPr>
        <p:blipFill>
          <a:blip r:embed="rId2">
            <a:extLst>
              <a:ext uri="{28A0092B-C50C-407E-A947-70E740481C1C}">
                <a14:useLocalDpi xmlns:a14="http://schemas.microsoft.com/office/drawing/2010/main" val="0"/>
              </a:ext>
            </a:extLst>
          </a:blip>
          <a:srcRect/>
          <a:stretch>
            <a:fillRect/>
          </a:stretch>
        </p:blipFill>
        <p:spPr bwMode="auto">
          <a:xfrm>
            <a:off x="4643438" y="6524625"/>
            <a:ext cx="4716462" cy="333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0056" name="WordArt 8">
            <a:extLst>
              <a:ext uri="{FF2B5EF4-FFF2-40B4-BE49-F238E27FC236}">
                <a16:creationId xmlns:a16="http://schemas.microsoft.com/office/drawing/2014/main" id="{E027C360-0946-4FE8-AD72-FAB561C82FDC}"/>
              </a:ext>
            </a:extLst>
          </p:cNvPr>
          <p:cNvSpPr>
            <a:spLocks noChangeArrowheads="1" noChangeShapeType="1" noTextEdit="1"/>
          </p:cNvSpPr>
          <p:nvPr/>
        </p:nvSpPr>
        <p:spPr bwMode="auto">
          <a:xfrm>
            <a:off x="611188" y="333375"/>
            <a:ext cx="8137525" cy="1223963"/>
          </a:xfrm>
          <a:prstGeom prst="rect">
            <a:avLst/>
          </a:prstGeom>
        </p:spPr>
        <p:txBody>
          <a:bodyPr wrap="none" fromWordArt="1">
            <a:prstTxWarp prst="textDeflate">
              <a:avLst>
                <a:gd name="adj" fmla="val 18750"/>
              </a:avLst>
            </a:prstTxWarp>
          </a:bodyPr>
          <a:lstStyle/>
          <a:p>
            <a:pPr algn="ctr">
              <a:defRPr/>
            </a:pPr>
            <a:r>
              <a:rPr lang="zh-CN" altLang="en-US" sz="3600" kern="10" dirty="0">
                <a:ln w="12700">
                  <a:solidFill>
                    <a:srgbClr val="EAEAEA"/>
                  </a:solidFill>
                  <a:round/>
                  <a:headEnd/>
                  <a:tailEnd/>
                </a:ln>
                <a:gradFill rotWithShape="0">
                  <a:gsLst>
                    <a:gs pos="0">
                      <a:srgbClr val="A603AB"/>
                    </a:gs>
                    <a:gs pos="12000">
                      <a:srgbClr val="E81766"/>
                    </a:gs>
                    <a:gs pos="27000">
                      <a:srgbClr val="EE3F17"/>
                    </a:gs>
                    <a:gs pos="48000">
                      <a:srgbClr val="FFFF00"/>
                    </a:gs>
                    <a:gs pos="64999">
                      <a:srgbClr val="1A8D48"/>
                    </a:gs>
                    <a:gs pos="78999">
                      <a:srgbClr val="0819FB"/>
                    </a:gs>
                    <a:gs pos="100000">
                      <a:srgbClr val="A603AB"/>
                    </a:gs>
                  </a:gsLst>
                  <a:lin ang="0" scaled="1"/>
                </a:gradFill>
                <a:effectLst>
                  <a:outerShdw dist="35921" dir="2700000" sy="50000" kx="2115830" algn="bl" rotWithShape="0">
                    <a:srgbClr val="C0C0C0">
                      <a:alpha val="80000"/>
                    </a:srgbClr>
                  </a:outerShdw>
                </a:effectLst>
                <a:latin typeface="宋体"/>
                <a:ea typeface="宋体"/>
              </a:rPr>
              <a:t>讨论</a:t>
            </a:r>
            <a:r>
              <a:rPr lang="en-US" altLang="zh-CN" sz="3600" kern="10" dirty="0">
                <a:ln w="12700">
                  <a:solidFill>
                    <a:srgbClr val="EAEAEA"/>
                  </a:solidFill>
                  <a:round/>
                  <a:headEnd/>
                  <a:tailEnd/>
                </a:ln>
                <a:gradFill rotWithShape="0">
                  <a:gsLst>
                    <a:gs pos="0">
                      <a:srgbClr val="A603AB"/>
                    </a:gs>
                    <a:gs pos="12000">
                      <a:srgbClr val="E81766"/>
                    </a:gs>
                    <a:gs pos="27000">
                      <a:srgbClr val="EE3F17"/>
                    </a:gs>
                    <a:gs pos="48000">
                      <a:srgbClr val="FFFF00"/>
                    </a:gs>
                    <a:gs pos="64999">
                      <a:srgbClr val="1A8D48"/>
                    </a:gs>
                    <a:gs pos="78999">
                      <a:srgbClr val="0819FB"/>
                    </a:gs>
                    <a:gs pos="100000">
                      <a:srgbClr val="A603AB"/>
                    </a:gs>
                  </a:gsLst>
                  <a:lin ang="0" scaled="1"/>
                </a:gradFill>
                <a:effectLst>
                  <a:outerShdw dist="35921" dir="2700000" sy="50000" kx="2115830" algn="bl" rotWithShape="0">
                    <a:srgbClr val="C0C0C0">
                      <a:alpha val="80000"/>
                    </a:srgbClr>
                  </a:outerShdw>
                </a:effectLst>
                <a:latin typeface="宋体"/>
                <a:ea typeface="宋体"/>
              </a:rPr>
              <a:t>1</a:t>
            </a:r>
            <a:r>
              <a:rPr lang="zh-CN" altLang="en-US" sz="3600" kern="10" dirty="0">
                <a:ln w="12700">
                  <a:solidFill>
                    <a:srgbClr val="EAEAEA"/>
                  </a:solidFill>
                  <a:round/>
                  <a:headEnd/>
                  <a:tailEnd/>
                </a:ln>
                <a:gradFill rotWithShape="0">
                  <a:gsLst>
                    <a:gs pos="0">
                      <a:srgbClr val="A603AB"/>
                    </a:gs>
                    <a:gs pos="12000">
                      <a:srgbClr val="E81766"/>
                    </a:gs>
                    <a:gs pos="27000">
                      <a:srgbClr val="EE3F17"/>
                    </a:gs>
                    <a:gs pos="48000">
                      <a:srgbClr val="FFFF00"/>
                    </a:gs>
                    <a:gs pos="64999">
                      <a:srgbClr val="1A8D48"/>
                    </a:gs>
                    <a:gs pos="78999">
                      <a:srgbClr val="0819FB"/>
                    </a:gs>
                    <a:gs pos="100000">
                      <a:srgbClr val="A603AB"/>
                    </a:gs>
                  </a:gsLst>
                  <a:lin ang="0" scaled="1"/>
                </a:gradFill>
                <a:effectLst>
                  <a:outerShdw dist="35921" dir="2700000" sy="50000" kx="2115830" algn="bl" rotWithShape="0">
                    <a:srgbClr val="C0C0C0">
                      <a:alpha val="80000"/>
                    </a:srgbClr>
                  </a:outerShdw>
                </a:effectLst>
                <a:latin typeface="宋体"/>
                <a:ea typeface="宋体"/>
              </a:rPr>
              <a:t>：小说如何塑造“樱子”这一人物的？</a:t>
            </a:r>
          </a:p>
        </p:txBody>
      </p:sp>
      <p:sp>
        <p:nvSpPr>
          <p:cNvPr id="130057" name="Text Box 9">
            <a:extLst>
              <a:ext uri="{FF2B5EF4-FFF2-40B4-BE49-F238E27FC236}">
                <a16:creationId xmlns:a16="http://schemas.microsoft.com/office/drawing/2014/main" id="{BDA8E53C-71A8-42A8-8872-72369AB8DBCB}"/>
              </a:ext>
            </a:extLst>
          </p:cNvPr>
          <p:cNvSpPr txBox="1">
            <a:spLocks noChangeArrowheads="1"/>
          </p:cNvSpPr>
          <p:nvPr/>
        </p:nvSpPr>
        <p:spPr bwMode="auto">
          <a:xfrm>
            <a:off x="395288" y="1989138"/>
            <a:ext cx="7993062" cy="1187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buFont typeface="Wingdings" panose="05000000000000000000" pitchFamily="2" charset="2"/>
              <a:buChar char="Ø"/>
            </a:pPr>
            <a:r>
              <a:rPr lang="zh-CN" altLang="en-US" sz="2400"/>
              <a:t>语言描写</a:t>
            </a:r>
            <a:r>
              <a:rPr lang="en-US" altLang="zh-CN" sz="2400"/>
              <a:t>——“</a:t>
            </a:r>
            <a:r>
              <a:rPr lang="zh-CN" altLang="en-US" sz="2400"/>
              <a:t>谁叫我们只带来一把小伞哪。”</a:t>
            </a:r>
          </a:p>
          <a:p>
            <a:pPr eaLnBrk="1" hangingPunct="1">
              <a:buFont typeface="Wingdings" panose="05000000000000000000" pitchFamily="2" charset="2"/>
              <a:buNone/>
            </a:pPr>
            <a:r>
              <a:rPr lang="zh-CN" altLang="en-US" sz="2400"/>
              <a:t>樱子说她可以帮“我”寄信，她关心、体贴“我”却不直白表露，反而故作嗔怪。表明樱子热情、体贴，冰雪聪明。</a:t>
            </a:r>
          </a:p>
        </p:txBody>
      </p:sp>
      <p:sp>
        <p:nvSpPr>
          <p:cNvPr id="130058" name="Text Box 10">
            <a:extLst>
              <a:ext uri="{FF2B5EF4-FFF2-40B4-BE49-F238E27FC236}">
                <a16:creationId xmlns:a16="http://schemas.microsoft.com/office/drawing/2014/main" id="{9407C52B-2390-47B8-A346-382468BBE159}"/>
              </a:ext>
            </a:extLst>
          </p:cNvPr>
          <p:cNvSpPr txBox="1">
            <a:spLocks noChangeArrowheads="1"/>
          </p:cNvSpPr>
          <p:nvPr/>
        </p:nvSpPr>
        <p:spPr bwMode="auto">
          <a:xfrm>
            <a:off x="395288" y="3536950"/>
            <a:ext cx="8424862"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buFont typeface="Wingdings" panose="05000000000000000000" pitchFamily="2" charset="2"/>
              <a:buChar char="Ø"/>
            </a:pPr>
            <a:r>
              <a:rPr lang="zh-CN" altLang="en-US" sz="2400"/>
              <a:t>神态和动作描写</a:t>
            </a:r>
            <a:r>
              <a:rPr lang="en-US" altLang="zh-CN" sz="2400"/>
              <a:t>——</a:t>
            </a:r>
            <a:r>
              <a:rPr lang="zh-CN" altLang="en-US" sz="2400"/>
              <a:t>她微笑着说，一面撑起伞，准备过马路去帮我寄信。</a:t>
            </a:r>
          </a:p>
          <a:p>
            <a:pPr eaLnBrk="1" hangingPunct="1"/>
            <a:r>
              <a:rPr lang="zh-CN" altLang="en-US" sz="2400"/>
              <a:t>樱子温柔、善良。</a:t>
            </a:r>
          </a:p>
        </p:txBody>
      </p:sp>
      <p:sp>
        <p:nvSpPr>
          <p:cNvPr id="130059" name="Text Box 11">
            <a:extLst>
              <a:ext uri="{FF2B5EF4-FFF2-40B4-BE49-F238E27FC236}">
                <a16:creationId xmlns:a16="http://schemas.microsoft.com/office/drawing/2014/main" id="{B8ECBD0F-4D45-4978-9918-FFFFB713ABFA}"/>
              </a:ext>
            </a:extLst>
          </p:cNvPr>
          <p:cNvSpPr txBox="1">
            <a:spLocks noChangeArrowheads="1"/>
          </p:cNvSpPr>
          <p:nvPr/>
        </p:nvSpPr>
        <p:spPr bwMode="auto">
          <a:xfrm>
            <a:off x="395288" y="4978400"/>
            <a:ext cx="7869237" cy="1187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buFont typeface="Wingdings" panose="05000000000000000000" pitchFamily="2" charset="2"/>
              <a:buChar char="Ø"/>
            </a:pPr>
            <a:r>
              <a:rPr lang="zh-CN" altLang="en-US" sz="2400"/>
              <a:t>外貌描写</a:t>
            </a:r>
            <a:r>
              <a:rPr lang="en-US" altLang="zh-CN" sz="2400"/>
              <a:t>——</a:t>
            </a:r>
            <a:r>
              <a:rPr lang="zh-CN" altLang="en-US" sz="2400"/>
              <a:t>然而我又看到樱子穿着白色的风衣，撑着伞，静静地过马路了。</a:t>
            </a:r>
          </a:p>
          <a:p>
            <a:pPr eaLnBrk="1" hangingPunct="1"/>
            <a:r>
              <a:rPr lang="zh-CN" altLang="en-US" sz="2400"/>
              <a:t>樱子纯洁、恬静、年轻。</a:t>
            </a:r>
            <a:endParaRPr lang="zh-CN" altLang="en-US"/>
          </a:p>
        </p:txBody>
      </p:sp>
      <p:pic>
        <p:nvPicPr>
          <p:cNvPr id="14344" name="Picture 12" descr="53776_0616_1167325201602">
            <a:extLst>
              <a:ext uri="{FF2B5EF4-FFF2-40B4-BE49-F238E27FC236}">
                <a16:creationId xmlns:a16="http://schemas.microsoft.com/office/drawing/2014/main" id="{EAA165E0-D730-4169-9E78-26BEAB6A6B92}"/>
              </a:ext>
            </a:extLst>
          </p:cNvPr>
          <p:cNvPicPr>
            <a:picLocks noChangeAspect="1" noChangeArrowheads="1" noCrop="1"/>
          </p:cNvPicPr>
          <p:nvPr/>
        </p:nvPicPr>
        <p:blipFill>
          <a:blip r:embed="rId2">
            <a:extLst>
              <a:ext uri="{28A0092B-C50C-407E-A947-70E740481C1C}">
                <a14:useLocalDpi xmlns:a14="http://schemas.microsoft.com/office/drawing/2010/main" val="0"/>
              </a:ext>
            </a:extLst>
          </a:blip>
          <a:srcRect/>
          <a:stretch>
            <a:fillRect/>
          </a:stretch>
        </p:blipFill>
        <p:spPr bwMode="auto">
          <a:xfrm>
            <a:off x="0" y="-531813"/>
            <a:ext cx="323850" cy="7199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345" name="Picture 13" descr="53776_0616_1167325201602">
            <a:extLst>
              <a:ext uri="{FF2B5EF4-FFF2-40B4-BE49-F238E27FC236}">
                <a16:creationId xmlns:a16="http://schemas.microsoft.com/office/drawing/2014/main" id="{DD3B1F07-4FC8-45D0-A594-BE76B916211C}"/>
              </a:ext>
            </a:extLst>
          </p:cNvPr>
          <p:cNvPicPr>
            <a:picLocks noChangeAspect="1" noChangeArrowheads="1" noCrop="1"/>
          </p:cNvPicPr>
          <p:nvPr/>
        </p:nvPicPr>
        <p:blipFill>
          <a:blip r:embed="rId2">
            <a:extLst>
              <a:ext uri="{28A0092B-C50C-407E-A947-70E740481C1C}">
                <a14:useLocalDpi xmlns:a14="http://schemas.microsoft.com/office/drawing/2010/main" val="0"/>
              </a:ext>
            </a:extLst>
          </a:blip>
          <a:srcRect/>
          <a:stretch>
            <a:fillRect/>
          </a:stretch>
        </p:blipFill>
        <p:spPr bwMode="auto">
          <a:xfrm>
            <a:off x="8820150" y="-341313"/>
            <a:ext cx="323850" cy="7199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346" name="Picture 10" descr="E:\教学资料\高一上册\五单元\永远的蝴蝶\图片资料\蝴蝶女孩.jpg">
            <a:extLst>
              <a:ext uri="{FF2B5EF4-FFF2-40B4-BE49-F238E27FC236}">
                <a16:creationId xmlns:a16="http://schemas.microsoft.com/office/drawing/2014/main" id="{7FBFE7D8-99F1-4755-BE6E-B81183BDC72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246063"/>
            <a:ext cx="9144000" cy="7104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remove" nodeType="clickEffect">
                                  <p:stCondLst>
                                    <p:cond delay="0"/>
                                  </p:stCondLst>
                                  <p:childTnLst>
                                    <p:set>
                                      <p:cBhvr>
                                        <p:cTn id="6" dur="1" fill="hold">
                                          <p:stCondLst>
                                            <p:cond delay="0"/>
                                          </p:stCondLst>
                                        </p:cTn>
                                        <p:tgtEl>
                                          <p:spTgt spid="14346"/>
                                        </p:tgtEl>
                                        <p:attrNameLst>
                                          <p:attrName>style.visibility</p:attrName>
                                        </p:attrNameLst>
                                      </p:cBhvr>
                                      <p:to>
                                        <p:strVal val="visible"/>
                                      </p:to>
                                    </p:set>
                                    <p:animEffect transition="in" filter="box(in)">
                                      <p:cBhvr>
                                        <p:cTn id="7" dur="5000"/>
                                        <p:tgtEl>
                                          <p:spTgt spid="14346"/>
                                        </p:tgtEl>
                                      </p:cBhvr>
                                    </p:animEffect>
                                  </p:childTnLst>
                                </p:cTn>
                              </p:par>
                            </p:childTnLst>
                          </p:cTn>
                        </p:par>
                        <p:par>
                          <p:cTn id="8" fill="hold" nodeType="afterGroup">
                            <p:stCondLst>
                              <p:cond delay="5000"/>
                            </p:stCondLst>
                            <p:childTnLst>
                              <p:par>
                                <p:cTn id="9" presetID="20" presetClass="entr" presetSubtype="0" fill="hold" nodeType="afterEffect">
                                  <p:stCondLst>
                                    <p:cond delay="2000"/>
                                  </p:stCondLst>
                                  <p:childTnLst>
                                    <p:set>
                                      <p:cBhvr>
                                        <p:cTn id="10" dur="1" fill="hold">
                                          <p:stCondLst>
                                            <p:cond delay="0"/>
                                          </p:stCondLst>
                                        </p:cTn>
                                        <p:tgtEl>
                                          <p:spTgt spid="130056"/>
                                        </p:tgtEl>
                                        <p:attrNameLst>
                                          <p:attrName>style.visibility</p:attrName>
                                        </p:attrNameLst>
                                      </p:cBhvr>
                                      <p:to>
                                        <p:strVal val="visible"/>
                                      </p:to>
                                    </p:set>
                                    <p:animEffect transition="in" filter="wedge">
                                      <p:cBhvr>
                                        <p:cTn id="11" dur="1000"/>
                                        <p:tgtEl>
                                          <p:spTgt spid="130056"/>
                                        </p:tgtEl>
                                      </p:cBhvr>
                                    </p:animEffect>
                                  </p:childTnLst>
                                </p:cTn>
                              </p:par>
                            </p:childTnLst>
                          </p:cTn>
                        </p:par>
                      </p:childTnLst>
                    </p:cTn>
                  </p:par>
                  <p:par>
                    <p:cTn id="12" fill="hold" nodeType="clickPar">
                      <p:stCondLst>
                        <p:cond delay="indefinite"/>
                      </p:stCondLst>
                      <p:childTnLst>
                        <p:par>
                          <p:cTn id="13" fill="hold" nodeType="withGroup">
                            <p:stCondLst>
                              <p:cond delay="0"/>
                            </p:stCondLst>
                            <p:childTnLst>
                              <p:par>
                                <p:cTn id="14" presetID="18" presetClass="entr" presetSubtype="6" fill="hold" grpId="0" nodeType="clickEffect">
                                  <p:stCondLst>
                                    <p:cond delay="0"/>
                                  </p:stCondLst>
                                  <p:childTnLst>
                                    <p:set>
                                      <p:cBhvr>
                                        <p:cTn id="15" dur="1" fill="hold">
                                          <p:stCondLst>
                                            <p:cond delay="0"/>
                                          </p:stCondLst>
                                        </p:cTn>
                                        <p:tgtEl>
                                          <p:spTgt spid="130057"/>
                                        </p:tgtEl>
                                        <p:attrNameLst>
                                          <p:attrName>style.visibility</p:attrName>
                                        </p:attrNameLst>
                                      </p:cBhvr>
                                      <p:to>
                                        <p:strVal val="visible"/>
                                      </p:to>
                                    </p:set>
                                    <p:animEffect transition="in" filter="strips(downRight)">
                                      <p:cBhvr>
                                        <p:cTn id="16" dur="1000"/>
                                        <p:tgtEl>
                                          <p:spTgt spid="130057"/>
                                        </p:tgtEl>
                                      </p:cBhvr>
                                    </p:animEffect>
                                  </p:childTnLst>
                                </p:cTn>
                              </p:par>
                            </p:childTnLst>
                          </p:cTn>
                        </p:par>
                      </p:childTnLst>
                    </p:cTn>
                  </p:par>
                  <p:par>
                    <p:cTn id="17" fill="hold" nodeType="clickPar">
                      <p:stCondLst>
                        <p:cond delay="indefinite"/>
                      </p:stCondLst>
                      <p:childTnLst>
                        <p:par>
                          <p:cTn id="18" fill="hold" nodeType="withGroup">
                            <p:stCondLst>
                              <p:cond delay="0"/>
                            </p:stCondLst>
                            <p:childTnLst>
                              <p:par>
                                <p:cTn id="19" presetID="18" presetClass="entr" presetSubtype="6" fill="hold" grpId="0" nodeType="clickEffect">
                                  <p:stCondLst>
                                    <p:cond delay="0"/>
                                  </p:stCondLst>
                                  <p:childTnLst>
                                    <p:set>
                                      <p:cBhvr>
                                        <p:cTn id="20" dur="1" fill="hold">
                                          <p:stCondLst>
                                            <p:cond delay="0"/>
                                          </p:stCondLst>
                                        </p:cTn>
                                        <p:tgtEl>
                                          <p:spTgt spid="130058"/>
                                        </p:tgtEl>
                                        <p:attrNameLst>
                                          <p:attrName>style.visibility</p:attrName>
                                        </p:attrNameLst>
                                      </p:cBhvr>
                                      <p:to>
                                        <p:strVal val="visible"/>
                                      </p:to>
                                    </p:set>
                                    <p:animEffect transition="in" filter="strips(downRight)">
                                      <p:cBhvr>
                                        <p:cTn id="21" dur="1000"/>
                                        <p:tgtEl>
                                          <p:spTgt spid="130058"/>
                                        </p:tgtEl>
                                      </p:cBhvr>
                                    </p:animEffect>
                                  </p:childTnLst>
                                </p:cTn>
                              </p:par>
                            </p:childTnLst>
                          </p:cTn>
                        </p:par>
                      </p:childTnLst>
                    </p:cTn>
                  </p:par>
                  <p:par>
                    <p:cTn id="22" fill="hold" nodeType="clickPar">
                      <p:stCondLst>
                        <p:cond delay="indefinite"/>
                      </p:stCondLst>
                      <p:childTnLst>
                        <p:par>
                          <p:cTn id="23" fill="hold" nodeType="withGroup">
                            <p:stCondLst>
                              <p:cond delay="0"/>
                            </p:stCondLst>
                            <p:childTnLst>
                              <p:par>
                                <p:cTn id="24" presetID="18" presetClass="entr" presetSubtype="6" fill="hold" grpId="0" nodeType="clickEffect">
                                  <p:stCondLst>
                                    <p:cond delay="0"/>
                                  </p:stCondLst>
                                  <p:childTnLst>
                                    <p:set>
                                      <p:cBhvr>
                                        <p:cTn id="25" dur="1" fill="hold">
                                          <p:stCondLst>
                                            <p:cond delay="0"/>
                                          </p:stCondLst>
                                        </p:cTn>
                                        <p:tgtEl>
                                          <p:spTgt spid="130059"/>
                                        </p:tgtEl>
                                        <p:attrNameLst>
                                          <p:attrName>style.visibility</p:attrName>
                                        </p:attrNameLst>
                                      </p:cBhvr>
                                      <p:to>
                                        <p:strVal val="visible"/>
                                      </p:to>
                                    </p:set>
                                    <p:animEffect transition="in" filter="strips(downRight)">
                                      <p:cBhvr>
                                        <p:cTn id="26" dur="1000"/>
                                        <p:tgtEl>
                                          <p:spTgt spid="13005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0057" grpId="0"/>
      <p:bldP spid="130058" grpId="0"/>
      <p:bldP spid="130059"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25" name="WordArt 5">
            <a:extLst>
              <a:ext uri="{FF2B5EF4-FFF2-40B4-BE49-F238E27FC236}">
                <a16:creationId xmlns:a16="http://schemas.microsoft.com/office/drawing/2014/main" id="{A0B1C8AB-5BC2-4AC5-B3ED-7CD1E776943A}"/>
              </a:ext>
            </a:extLst>
          </p:cNvPr>
          <p:cNvSpPr>
            <a:spLocks noChangeArrowheads="1" noChangeShapeType="1" noTextEdit="1"/>
          </p:cNvSpPr>
          <p:nvPr/>
        </p:nvSpPr>
        <p:spPr bwMode="auto">
          <a:xfrm>
            <a:off x="611188" y="333375"/>
            <a:ext cx="8137525" cy="1223963"/>
          </a:xfrm>
          <a:prstGeom prst="rect">
            <a:avLst/>
          </a:prstGeom>
        </p:spPr>
        <p:txBody>
          <a:bodyPr wrap="none" fromWordArt="1">
            <a:prstTxWarp prst="textDeflate">
              <a:avLst>
                <a:gd name="adj" fmla="val 18750"/>
              </a:avLst>
            </a:prstTxWarp>
          </a:bodyPr>
          <a:lstStyle/>
          <a:p>
            <a:pPr algn="ctr">
              <a:defRPr/>
            </a:pPr>
            <a:r>
              <a:rPr lang="zh-CN" altLang="en-US" sz="3600" kern="10" dirty="0">
                <a:ln w="12700">
                  <a:solidFill>
                    <a:srgbClr val="EAEAEA"/>
                  </a:solidFill>
                  <a:round/>
                  <a:headEnd/>
                  <a:tailEnd/>
                </a:ln>
                <a:gradFill rotWithShape="0">
                  <a:gsLst>
                    <a:gs pos="0">
                      <a:srgbClr val="A603AB"/>
                    </a:gs>
                    <a:gs pos="12000">
                      <a:srgbClr val="E81766"/>
                    </a:gs>
                    <a:gs pos="27000">
                      <a:srgbClr val="EE3F17"/>
                    </a:gs>
                    <a:gs pos="48000">
                      <a:srgbClr val="FFFF00"/>
                    </a:gs>
                    <a:gs pos="64999">
                      <a:srgbClr val="1A8D48"/>
                    </a:gs>
                    <a:gs pos="78999">
                      <a:srgbClr val="0819FB"/>
                    </a:gs>
                    <a:gs pos="100000">
                      <a:srgbClr val="A603AB"/>
                    </a:gs>
                  </a:gsLst>
                  <a:lin ang="0" scaled="1"/>
                </a:gradFill>
                <a:effectLst>
                  <a:outerShdw dist="35921" dir="2700000" sy="50000" kx="2115830" algn="bl" rotWithShape="0">
                    <a:srgbClr val="C0C0C0">
                      <a:alpha val="80000"/>
                    </a:srgbClr>
                  </a:outerShdw>
                </a:effectLst>
                <a:latin typeface="宋体"/>
                <a:ea typeface="宋体"/>
              </a:rPr>
              <a:t>讨论</a:t>
            </a:r>
            <a:r>
              <a:rPr lang="en-US" altLang="zh-CN" sz="3600" kern="10" dirty="0">
                <a:ln w="12700">
                  <a:solidFill>
                    <a:srgbClr val="EAEAEA"/>
                  </a:solidFill>
                  <a:round/>
                  <a:headEnd/>
                  <a:tailEnd/>
                </a:ln>
                <a:gradFill rotWithShape="0">
                  <a:gsLst>
                    <a:gs pos="0">
                      <a:srgbClr val="A603AB"/>
                    </a:gs>
                    <a:gs pos="12000">
                      <a:srgbClr val="E81766"/>
                    </a:gs>
                    <a:gs pos="27000">
                      <a:srgbClr val="EE3F17"/>
                    </a:gs>
                    <a:gs pos="48000">
                      <a:srgbClr val="FFFF00"/>
                    </a:gs>
                    <a:gs pos="64999">
                      <a:srgbClr val="1A8D48"/>
                    </a:gs>
                    <a:gs pos="78999">
                      <a:srgbClr val="0819FB"/>
                    </a:gs>
                    <a:gs pos="100000">
                      <a:srgbClr val="A603AB"/>
                    </a:gs>
                  </a:gsLst>
                  <a:lin ang="0" scaled="1"/>
                </a:gradFill>
                <a:effectLst>
                  <a:outerShdw dist="35921" dir="2700000" sy="50000" kx="2115830" algn="bl" rotWithShape="0">
                    <a:srgbClr val="C0C0C0">
                      <a:alpha val="80000"/>
                    </a:srgbClr>
                  </a:outerShdw>
                </a:effectLst>
                <a:latin typeface="宋体"/>
                <a:ea typeface="宋体"/>
              </a:rPr>
              <a:t>2</a:t>
            </a:r>
            <a:r>
              <a:rPr lang="zh-CN" altLang="en-US" sz="3600" kern="10" dirty="0">
                <a:ln w="12700">
                  <a:solidFill>
                    <a:srgbClr val="EAEAEA"/>
                  </a:solidFill>
                  <a:round/>
                  <a:headEnd/>
                  <a:tailEnd/>
                </a:ln>
                <a:gradFill rotWithShape="0">
                  <a:gsLst>
                    <a:gs pos="0">
                      <a:srgbClr val="A603AB"/>
                    </a:gs>
                    <a:gs pos="12000">
                      <a:srgbClr val="E81766"/>
                    </a:gs>
                    <a:gs pos="27000">
                      <a:srgbClr val="EE3F17"/>
                    </a:gs>
                    <a:gs pos="48000">
                      <a:srgbClr val="FFFF00"/>
                    </a:gs>
                    <a:gs pos="64999">
                      <a:srgbClr val="1A8D48"/>
                    </a:gs>
                    <a:gs pos="78999">
                      <a:srgbClr val="0819FB"/>
                    </a:gs>
                    <a:gs pos="100000">
                      <a:srgbClr val="A603AB"/>
                    </a:gs>
                  </a:gsLst>
                  <a:lin ang="0" scaled="1"/>
                </a:gradFill>
                <a:effectLst>
                  <a:outerShdw dist="35921" dir="2700000" sy="50000" kx="2115830" algn="bl" rotWithShape="0">
                    <a:srgbClr val="C0C0C0">
                      <a:alpha val="80000"/>
                    </a:srgbClr>
                  </a:outerShdw>
                </a:effectLst>
                <a:latin typeface="宋体"/>
                <a:ea typeface="宋体"/>
              </a:rPr>
              <a:t>：作者如何设置环境，描摹景物的？</a:t>
            </a:r>
          </a:p>
        </p:txBody>
      </p:sp>
      <p:sp>
        <p:nvSpPr>
          <p:cNvPr id="133126" name="Text Box 6">
            <a:extLst>
              <a:ext uri="{FF2B5EF4-FFF2-40B4-BE49-F238E27FC236}">
                <a16:creationId xmlns:a16="http://schemas.microsoft.com/office/drawing/2014/main" id="{AA95B04E-91C0-471F-B7A0-67E0CF2F0DF8}"/>
              </a:ext>
            </a:extLst>
          </p:cNvPr>
          <p:cNvSpPr txBox="1">
            <a:spLocks noChangeArrowheads="1"/>
          </p:cNvSpPr>
          <p:nvPr/>
        </p:nvSpPr>
        <p:spPr bwMode="auto">
          <a:xfrm>
            <a:off x="395288" y="2060575"/>
            <a:ext cx="8424862" cy="2041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altLang="en-US" sz="3200"/>
              <a:t>文章开头写“那时候刚好下着雨，柏油路面湿冷冷的，还闪烁着青、黄、红颜色的灯火。我们就在骑楼下躲雨，看绿色的邮筒孤独地站在街的对面。” </a:t>
            </a:r>
          </a:p>
        </p:txBody>
      </p:sp>
      <p:sp>
        <p:nvSpPr>
          <p:cNvPr id="133128" name="WordArt 8">
            <a:extLst>
              <a:ext uri="{FF2B5EF4-FFF2-40B4-BE49-F238E27FC236}">
                <a16:creationId xmlns:a16="http://schemas.microsoft.com/office/drawing/2014/main" id="{2BCE6AA8-6D2C-4B88-B61F-1E0B13316363}"/>
              </a:ext>
            </a:extLst>
          </p:cNvPr>
          <p:cNvSpPr>
            <a:spLocks noChangeArrowheads="1" noChangeShapeType="1" noTextEdit="1"/>
          </p:cNvSpPr>
          <p:nvPr/>
        </p:nvSpPr>
        <p:spPr bwMode="auto">
          <a:xfrm>
            <a:off x="250825" y="4149725"/>
            <a:ext cx="1152525" cy="865188"/>
          </a:xfrm>
          <a:prstGeom prst="rect">
            <a:avLst/>
          </a:prstGeom>
        </p:spPr>
        <p:txBody>
          <a:bodyPr wrap="none" fromWordArt="1">
            <a:prstTxWarp prst="textCurveDown">
              <a:avLst>
                <a:gd name="adj" fmla="val 43477"/>
              </a:avLst>
            </a:prstTxWarp>
          </a:bodyPr>
          <a:lstStyle/>
          <a:p>
            <a:pPr algn="ctr"/>
            <a:r>
              <a:rPr lang="ja-JP" altLang="en-US" sz="3600" kern="10">
                <a:ln w="12700">
                  <a:solidFill>
                    <a:srgbClr val="3333CC"/>
                  </a:solidFill>
                  <a:round/>
                  <a:headEnd/>
                  <a:tailEnd/>
                </a:ln>
                <a:solidFill>
                  <a:srgbClr val="FF0000">
                    <a:alpha val="50195"/>
                  </a:srgbClr>
                </a:solidFill>
                <a:effectLst>
                  <a:outerShdw dist="45791" dir="2021404" algn="ctr" rotWithShape="0">
                    <a:srgbClr val="9999FF"/>
                  </a:outerShdw>
                </a:effectLst>
                <a:latin typeface="宋体" panose="02010600030101010101" pitchFamily="2" charset="-122"/>
              </a:rPr>
              <a:t>作用：</a:t>
            </a:r>
            <a:endParaRPr lang="en-US" sz="3600" kern="10">
              <a:ln w="12700">
                <a:solidFill>
                  <a:srgbClr val="3333CC"/>
                </a:solidFill>
                <a:round/>
                <a:headEnd/>
                <a:tailEnd/>
              </a:ln>
              <a:solidFill>
                <a:srgbClr val="FF0000">
                  <a:alpha val="50195"/>
                </a:srgbClr>
              </a:solidFill>
              <a:effectLst>
                <a:outerShdw dist="45791" dir="2021404" algn="ctr" rotWithShape="0">
                  <a:srgbClr val="9999FF"/>
                </a:outerShdw>
              </a:effectLst>
              <a:latin typeface="宋体" panose="02010600030101010101" pitchFamily="2" charset="-122"/>
            </a:endParaRPr>
          </a:p>
        </p:txBody>
      </p:sp>
      <p:sp>
        <p:nvSpPr>
          <p:cNvPr id="133129" name="Text Box 9">
            <a:extLst>
              <a:ext uri="{FF2B5EF4-FFF2-40B4-BE49-F238E27FC236}">
                <a16:creationId xmlns:a16="http://schemas.microsoft.com/office/drawing/2014/main" id="{17A199EB-3838-4CA9-BC57-EB718AC1E7A0}"/>
              </a:ext>
            </a:extLst>
          </p:cNvPr>
          <p:cNvSpPr txBox="1">
            <a:spLocks noChangeArrowheads="1"/>
          </p:cNvSpPr>
          <p:nvPr/>
        </p:nvSpPr>
        <p:spPr bwMode="auto">
          <a:xfrm>
            <a:off x="1619250" y="4581525"/>
            <a:ext cx="7524750" cy="1889125"/>
          </a:xfrm>
          <a:prstGeom prst="rect">
            <a:avLst/>
          </a:prstGeom>
          <a:solidFill>
            <a:schemeClr val="accent1"/>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spcBef>
                <a:spcPct val="50000"/>
              </a:spcBef>
            </a:pPr>
            <a:r>
              <a:rPr lang="zh-CN" altLang="en-US" sz="3200"/>
              <a:t>文章一开始的寥寥几笔就营造了一种凄清、阴冷的氛围，为全文定下了一个伤感的基调，并暗示了后面的不幸。</a:t>
            </a:r>
            <a:r>
              <a:rPr lang="zh-CN" altLang="en-US"/>
              <a:t> </a:t>
            </a:r>
          </a:p>
        </p:txBody>
      </p:sp>
      <p:pic>
        <p:nvPicPr>
          <p:cNvPr id="15366" name="Picture 14" descr="200462522010708">
            <a:extLst>
              <a:ext uri="{FF2B5EF4-FFF2-40B4-BE49-F238E27FC236}">
                <a16:creationId xmlns:a16="http://schemas.microsoft.com/office/drawing/2014/main" id="{1892B13C-AB66-438A-AC17-8F47422EE1C8}"/>
              </a:ext>
            </a:extLst>
          </p:cNvPr>
          <p:cNvPicPr>
            <a:picLocks noChangeAspect="1" noChangeArrowheads="1" noCrop="1"/>
          </p:cNvPicPr>
          <p:nvPr/>
        </p:nvPicPr>
        <p:blipFill>
          <a:blip r:embed="rId2">
            <a:extLst>
              <a:ext uri="{28A0092B-C50C-407E-A947-70E740481C1C}">
                <a14:useLocalDpi xmlns:a14="http://schemas.microsoft.com/office/drawing/2010/main" val="0"/>
              </a:ext>
            </a:extLst>
          </a:blip>
          <a:srcRect/>
          <a:stretch>
            <a:fillRect/>
          </a:stretch>
        </p:blipFill>
        <p:spPr bwMode="auto">
          <a:xfrm>
            <a:off x="179388" y="4868863"/>
            <a:ext cx="6408737" cy="1773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8" descr="图片1">
            <a:extLst>
              <a:ext uri="{FF2B5EF4-FFF2-40B4-BE49-F238E27FC236}">
                <a16:creationId xmlns:a16="http://schemas.microsoft.com/office/drawing/2014/main" id="{A2D9B993-FFE3-4520-8167-8C0B46BD4E6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36538" y="214313"/>
            <a:ext cx="9380538" cy="7516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0" presetClass="entr" presetSubtype="0" fill="remove"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edge">
                                      <p:cBhvr>
                                        <p:cTn id="7" dur="5000"/>
                                        <p:tgtEl>
                                          <p:spTgt spid="7"/>
                                        </p:tgtEl>
                                      </p:cBhvr>
                                    </p:animEffect>
                                  </p:childTnLst>
                                </p:cTn>
                              </p:par>
                            </p:childTnLst>
                          </p:cTn>
                        </p:par>
                        <p:par>
                          <p:cTn id="8" fill="hold" nodeType="afterGroup">
                            <p:stCondLst>
                              <p:cond delay="5000"/>
                            </p:stCondLst>
                            <p:childTnLst>
                              <p:par>
                                <p:cTn id="9" presetID="20" presetClass="entr" presetSubtype="0" fill="hold" nodeType="afterEffect">
                                  <p:stCondLst>
                                    <p:cond delay="1500"/>
                                  </p:stCondLst>
                                  <p:childTnLst>
                                    <p:set>
                                      <p:cBhvr>
                                        <p:cTn id="10" dur="1" fill="hold">
                                          <p:stCondLst>
                                            <p:cond delay="0"/>
                                          </p:stCondLst>
                                        </p:cTn>
                                        <p:tgtEl>
                                          <p:spTgt spid="133125"/>
                                        </p:tgtEl>
                                        <p:attrNameLst>
                                          <p:attrName>style.visibility</p:attrName>
                                        </p:attrNameLst>
                                      </p:cBhvr>
                                      <p:to>
                                        <p:strVal val="visible"/>
                                      </p:to>
                                    </p:set>
                                    <p:animEffect transition="in" filter="wedge">
                                      <p:cBhvr>
                                        <p:cTn id="11" dur="1000"/>
                                        <p:tgtEl>
                                          <p:spTgt spid="133125"/>
                                        </p:tgtEl>
                                      </p:cBhvr>
                                    </p:animEffect>
                                  </p:childTnLst>
                                </p:cTn>
                              </p:par>
                            </p:childTnLst>
                          </p:cTn>
                        </p:par>
                      </p:childTnLst>
                    </p:cTn>
                  </p:par>
                  <p:par>
                    <p:cTn id="12" fill="hold" nodeType="clickPar">
                      <p:stCondLst>
                        <p:cond delay="indefinite"/>
                      </p:stCondLst>
                      <p:childTnLst>
                        <p:par>
                          <p:cTn id="13" fill="hold" nodeType="withGroup">
                            <p:stCondLst>
                              <p:cond delay="0"/>
                            </p:stCondLst>
                            <p:childTnLst>
                              <p:par>
                                <p:cTn id="14" presetID="18" presetClass="entr" presetSubtype="6" fill="hold" grpId="0" nodeType="clickEffect">
                                  <p:stCondLst>
                                    <p:cond delay="0"/>
                                  </p:stCondLst>
                                  <p:childTnLst>
                                    <p:set>
                                      <p:cBhvr>
                                        <p:cTn id="15" dur="1" fill="hold">
                                          <p:stCondLst>
                                            <p:cond delay="0"/>
                                          </p:stCondLst>
                                        </p:cTn>
                                        <p:tgtEl>
                                          <p:spTgt spid="133126"/>
                                        </p:tgtEl>
                                        <p:attrNameLst>
                                          <p:attrName>style.visibility</p:attrName>
                                        </p:attrNameLst>
                                      </p:cBhvr>
                                      <p:to>
                                        <p:strVal val="visible"/>
                                      </p:to>
                                    </p:set>
                                    <p:animEffect transition="in" filter="strips(downRight)">
                                      <p:cBhvr>
                                        <p:cTn id="16" dur="1000"/>
                                        <p:tgtEl>
                                          <p:spTgt spid="133126"/>
                                        </p:tgtEl>
                                      </p:cBhvr>
                                    </p:animEffect>
                                  </p:childTnLst>
                                </p:cTn>
                              </p:par>
                            </p:childTnLst>
                          </p:cTn>
                        </p:par>
                      </p:childTnLst>
                    </p:cTn>
                  </p:par>
                  <p:par>
                    <p:cTn id="17" fill="hold" nodeType="clickPar">
                      <p:stCondLst>
                        <p:cond delay="indefinite"/>
                      </p:stCondLst>
                      <p:childTnLst>
                        <p:par>
                          <p:cTn id="18" fill="hold" nodeType="withGroup">
                            <p:stCondLst>
                              <p:cond delay="0"/>
                            </p:stCondLst>
                            <p:childTnLst>
                              <p:par>
                                <p:cTn id="19" presetID="49" presetClass="entr" presetSubtype="0" decel="100000" fill="hold" nodeType="clickEffect">
                                  <p:stCondLst>
                                    <p:cond delay="0"/>
                                  </p:stCondLst>
                                  <p:childTnLst>
                                    <p:set>
                                      <p:cBhvr>
                                        <p:cTn id="20" dur="1" fill="hold">
                                          <p:stCondLst>
                                            <p:cond delay="0"/>
                                          </p:stCondLst>
                                        </p:cTn>
                                        <p:tgtEl>
                                          <p:spTgt spid="133128"/>
                                        </p:tgtEl>
                                        <p:attrNameLst>
                                          <p:attrName>style.visibility</p:attrName>
                                        </p:attrNameLst>
                                      </p:cBhvr>
                                      <p:to>
                                        <p:strVal val="visible"/>
                                      </p:to>
                                    </p:set>
                                    <p:anim calcmode="lin" valueType="num">
                                      <p:cBhvr>
                                        <p:cTn id="21" dur="1000" fill="hold"/>
                                        <p:tgtEl>
                                          <p:spTgt spid="133128"/>
                                        </p:tgtEl>
                                        <p:attrNameLst>
                                          <p:attrName>ppt_w</p:attrName>
                                        </p:attrNameLst>
                                      </p:cBhvr>
                                      <p:tavLst>
                                        <p:tav tm="0">
                                          <p:val>
                                            <p:fltVal val="0"/>
                                          </p:val>
                                        </p:tav>
                                        <p:tav tm="100000">
                                          <p:val>
                                            <p:strVal val="#ppt_w"/>
                                          </p:val>
                                        </p:tav>
                                      </p:tavLst>
                                    </p:anim>
                                    <p:anim calcmode="lin" valueType="num">
                                      <p:cBhvr>
                                        <p:cTn id="22" dur="1000" fill="hold"/>
                                        <p:tgtEl>
                                          <p:spTgt spid="133128"/>
                                        </p:tgtEl>
                                        <p:attrNameLst>
                                          <p:attrName>ppt_h</p:attrName>
                                        </p:attrNameLst>
                                      </p:cBhvr>
                                      <p:tavLst>
                                        <p:tav tm="0">
                                          <p:val>
                                            <p:fltVal val="0"/>
                                          </p:val>
                                        </p:tav>
                                        <p:tav tm="100000">
                                          <p:val>
                                            <p:strVal val="#ppt_h"/>
                                          </p:val>
                                        </p:tav>
                                      </p:tavLst>
                                    </p:anim>
                                    <p:anim calcmode="lin" valueType="num">
                                      <p:cBhvr>
                                        <p:cTn id="23" dur="1000" fill="hold"/>
                                        <p:tgtEl>
                                          <p:spTgt spid="133128"/>
                                        </p:tgtEl>
                                        <p:attrNameLst>
                                          <p:attrName>style.rotation</p:attrName>
                                        </p:attrNameLst>
                                      </p:cBhvr>
                                      <p:tavLst>
                                        <p:tav tm="0">
                                          <p:val>
                                            <p:fltVal val="360"/>
                                          </p:val>
                                        </p:tav>
                                        <p:tav tm="100000">
                                          <p:val>
                                            <p:fltVal val="0"/>
                                          </p:val>
                                        </p:tav>
                                      </p:tavLst>
                                    </p:anim>
                                    <p:animEffect transition="in" filter="fade">
                                      <p:cBhvr>
                                        <p:cTn id="24" dur="1000"/>
                                        <p:tgtEl>
                                          <p:spTgt spid="133128"/>
                                        </p:tgtEl>
                                      </p:cBhvr>
                                    </p:animEffect>
                                  </p:childTnLst>
                                </p:cTn>
                              </p:par>
                            </p:childTnLst>
                          </p:cTn>
                        </p:par>
                      </p:childTnLst>
                    </p:cTn>
                  </p:par>
                  <p:par>
                    <p:cTn id="25" fill="hold" nodeType="clickPar">
                      <p:stCondLst>
                        <p:cond delay="indefinite"/>
                      </p:stCondLst>
                      <p:childTnLst>
                        <p:par>
                          <p:cTn id="26" fill="hold" nodeType="withGroup">
                            <p:stCondLst>
                              <p:cond delay="0"/>
                            </p:stCondLst>
                            <p:childTnLst>
                              <p:par>
                                <p:cTn id="27" presetID="21" presetClass="entr" presetSubtype="4" fill="hold" grpId="0" nodeType="clickEffect">
                                  <p:stCondLst>
                                    <p:cond delay="0"/>
                                  </p:stCondLst>
                                  <p:childTnLst>
                                    <p:set>
                                      <p:cBhvr>
                                        <p:cTn id="28" dur="1" fill="hold">
                                          <p:stCondLst>
                                            <p:cond delay="0"/>
                                          </p:stCondLst>
                                        </p:cTn>
                                        <p:tgtEl>
                                          <p:spTgt spid="133129"/>
                                        </p:tgtEl>
                                        <p:attrNameLst>
                                          <p:attrName>style.visibility</p:attrName>
                                        </p:attrNameLst>
                                      </p:cBhvr>
                                      <p:to>
                                        <p:strVal val="visible"/>
                                      </p:to>
                                    </p:set>
                                    <p:animEffect transition="in" filter="wheel(4)">
                                      <p:cBhvr>
                                        <p:cTn id="29" dur="1000"/>
                                        <p:tgtEl>
                                          <p:spTgt spid="1331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126" grpId="0"/>
      <p:bldP spid="133129"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7223" name="Text Box 7">
            <a:extLst>
              <a:ext uri="{FF2B5EF4-FFF2-40B4-BE49-F238E27FC236}">
                <a16:creationId xmlns:a16="http://schemas.microsoft.com/office/drawing/2014/main" id="{3C0AF837-8260-4A95-9051-31858D0D3344}"/>
              </a:ext>
            </a:extLst>
          </p:cNvPr>
          <p:cNvSpPr txBox="1">
            <a:spLocks noChangeArrowheads="1"/>
          </p:cNvSpPr>
          <p:nvPr/>
        </p:nvSpPr>
        <p:spPr bwMode="auto">
          <a:xfrm>
            <a:off x="525463" y="2781300"/>
            <a:ext cx="8836025" cy="2678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sz="2400"/>
          </a:p>
          <a:p>
            <a:pPr eaLnBrk="1" hangingPunct="1"/>
            <a:r>
              <a:rPr lang="en-US" altLang="zh-CN" sz="2400"/>
              <a:t>[1]</a:t>
            </a:r>
            <a:r>
              <a:rPr lang="zh-CN" altLang="en-US" sz="2400"/>
              <a:t>：“从伞骨渗下来的小雨点溅在我的眼镜玻璃上。”</a:t>
            </a:r>
          </a:p>
          <a:p>
            <a:pPr eaLnBrk="1" hangingPunct="1"/>
            <a:r>
              <a:rPr lang="zh-CN" altLang="en-US" sz="2400"/>
              <a:t>             </a:t>
            </a:r>
            <a:r>
              <a:rPr lang="en-US" altLang="zh-CN" sz="2400"/>
              <a:t>——</a:t>
            </a:r>
            <a:r>
              <a:rPr lang="zh-CN" altLang="en-US" sz="2400"/>
              <a:t>为樱子的离去感到不安。</a:t>
            </a:r>
          </a:p>
          <a:p>
            <a:pPr eaLnBrk="1" hangingPunct="1"/>
            <a:r>
              <a:rPr lang="en-US" altLang="zh-CN" sz="2400"/>
              <a:t>[2]</a:t>
            </a:r>
            <a:r>
              <a:rPr lang="zh-CN" altLang="en-US" sz="2400"/>
              <a:t>：“更大的雨点溅在我的眼镜上，溅到我的生命里来。”</a:t>
            </a:r>
          </a:p>
          <a:p>
            <a:pPr eaLnBrk="1" hangingPunct="1"/>
            <a:r>
              <a:rPr lang="zh-CN" altLang="en-US" sz="2400"/>
              <a:t>            此时的雨是灾难和不幸的象征。</a:t>
            </a:r>
          </a:p>
          <a:p>
            <a:pPr eaLnBrk="1" hangingPunct="1"/>
            <a:r>
              <a:rPr lang="en-US" altLang="zh-CN" sz="2400"/>
              <a:t>[3]</a:t>
            </a:r>
            <a:r>
              <a:rPr lang="zh-CN" altLang="en-US" sz="2400"/>
              <a:t>：“其实雨下得并不大，却是我一生一世中最大的一场雨。”</a:t>
            </a:r>
          </a:p>
          <a:p>
            <a:pPr eaLnBrk="1" hangingPunct="1"/>
            <a:r>
              <a:rPr lang="zh-CN" altLang="en-US" sz="2400"/>
              <a:t>              此时的雨是泪水和痛苦的象征。</a:t>
            </a:r>
          </a:p>
        </p:txBody>
      </p:sp>
      <p:pic>
        <p:nvPicPr>
          <p:cNvPr id="16387" name="Picture 8" descr="花边">
            <a:extLst>
              <a:ext uri="{FF2B5EF4-FFF2-40B4-BE49-F238E27FC236}">
                <a16:creationId xmlns:a16="http://schemas.microsoft.com/office/drawing/2014/main" id="{DBC4B7F1-AC61-4DB3-BA81-4A4EAFCA662D}"/>
              </a:ext>
            </a:extLst>
          </p:cNvPr>
          <p:cNvPicPr>
            <a:picLocks noChangeAspect="1" noChangeArrowheads="1" noCrop="1"/>
          </p:cNvPicPr>
          <p:nvPr/>
        </p:nvPicPr>
        <p:blipFill>
          <a:blip r:embed="rId2">
            <a:extLst>
              <a:ext uri="{28A0092B-C50C-407E-A947-70E740481C1C}">
                <a14:useLocalDpi xmlns:a14="http://schemas.microsoft.com/office/drawing/2010/main" val="0"/>
              </a:ext>
            </a:extLst>
          </a:blip>
          <a:srcRect/>
          <a:stretch>
            <a:fillRect/>
          </a:stretch>
        </p:blipFill>
        <p:spPr bwMode="auto">
          <a:xfrm>
            <a:off x="2916238" y="6453188"/>
            <a:ext cx="3095625" cy="404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388" name="Picture 9" descr="花边">
            <a:extLst>
              <a:ext uri="{FF2B5EF4-FFF2-40B4-BE49-F238E27FC236}">
                <a16:creationId xmlns:a16="http://schemas.microsoft.com/office/drawing/2014/main" id="{071884C6-140A-44CE-9FD1-12EB6453A7FD}"/>
              </a:ext>
            </a:extLst>
          </p:cNvPr>
          <p:cNvPicPr>
            <a:picLocks noChangeAspect="1" noChangeArrowheads="1" noCrop="1"/>
          </p:cNvPicPr>
          <p:nvPr/>
        </p:nvPicPr>
        <p:blipFill>
          <a:blip r:embed="rId2">
            <a:extLst>
              <a:ext uri="{28A0092B-C50C-407E-A947-70E740481C1C}">
                <a14:useLocalDpi xmlns:a14="http://schemas.microsoft.com/office/drawing/2010/main" val="0"/>
              </a:ext>
            </a:extLst>
          </a:blip>
          <a:srcRect/>
          <a:stretch>
            <a:fillRect/>
          </a:stretch>
        </p:blipFill>
        <p:spPr bwMode="auto">
          <a:xfrm>
            <a:off x="0" y="6453188"/>
            <a:ext cx="3095625" cy="404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389" name="Picture 10" descr="花边">
            <a:extLst>
              <a:ext uri="{FF2B5EF4-FFF2-40B4-BE49-F238E27FC236}">
                <a16:creationId xmlns:a16="http://schemas.microsoft.com/office/drawing/2014/main" id="{A9BE5F9E-4CE9-4E60-9F53-4836BCE2C77D}"/>
              </a:ext>
            </a:extLst>
          </p:cNvPr>
          <p:cNvPicPr>
            <a:picLocks noChangeAspect="1" noChangeArrowheads="1" noCrop="1"/>
          </p:cNvPicPr>
          <p:nvPr/>
        </p:nvPicPr>
        <p:blipFill>
          <a:blip r:embed="rId2">
            <a:extLst>
              <a:ext uri="{28A0092B-C50C-407E-A947-70E740481C1C}">
                <a14:useLocalDpi xmlns:a14="http://schemas.microsoft.com/office/drawing/2010/main" val="0"/>
              </a:ext>
            </a:extLst>
          </a:blip>
          <a:srcRect/>
          <a:stretch>
            <a:fillRect/>
          </a:stretch>
        </p:blipFill>
        <p:spPr bwMode="auto">
          <a:xfrm>
            <a:off x="6048375" y="6453188"/>
            <a:ext cx="3095625" cy="404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390" name="Rectangle 14">
            <a:extLst>
              <a:ext uri="{FF2B5EF4-FFF2-40B4-BE49-F238E27FC236}">
                <a16:creationId xmlns:a16="http://schemas.microsoft.com/office/drawing/2014/main" id="{F27671B0-DFE8-430D-A229-1B187C27C306}"/>
              </a:ext>
            </a:extLst>
          </p:cNvPr>
          <p:cNvSpPr>
            <a:spLocks noChangeArrowheads="1"/>
          </p:cNvSpPr>
          <p:nvPr/>
        </p:nvSpPr>
        <p:spPr bwMode="auto">
          <a:xfrm>
            <a:off x="1979613" y="1125538"/>
            <a:ext cx="5689600"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en-US" altLang="zh-CN" sz="2400">
                <a:solidFill>
                  <a:srgbClr val="000000"/>
                </a:solidFill>
              </a:rPr>
              <a:t>1</a:t>
            </a:r>
            <a:r>
              <a:rPr lang="zh-CN" altLang="en-US" sz="2400">
                <a:solidFill>
                  <a:srgbClr val="000000"/>
                </a:solidFill>
              </a:rPr>
              <a:t>：在作者的笔下，“雨”有什么变化？</a:t>
            </a:r>
          </a:p>
          <a:p>
            <a:pPr eaLnBrk="1" hangingPunct="1"/>
            <a:r>
              <a:rPr lang="zh-CN" altLang="en-US" sz="2400">
                <a:solidFill>
                  <a:srgbClr val="000000"/>
                </a:solidFill>
              </a:rPr>
              <a:t>它的变化与作者情感有什么关系？</a:t>
            </a:r>
          </a:p>
        </p:txBody>
      </p:sp>
      <p:pic>
        <p:nvPicPr>
          <p:cNvPr id="137231" name="Picture 15" descr="u=3484845590,2008293965&amp;fm=3&amp;gp=0">
            <a:extLst>
              <a:ext uri="{FF2B5EF4-FFF2-40B4-BE49-F238E27FC236}">
                <a16:creationId xmlns:a16="http://schemas.microsoft.com/office/drawing/2014/main" id="{5BA1CE5B-988F-4078-8A82-1DD86AF3750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l="1949" t="7654" r="964" b="11198"/>
          <a:stretch>
            <a:fillRect/>
          </a:stretch>
        </p:blipFill>
        <p:spPr bwMode="auto">
          <a:xfrm>
            <a:off x="755650" y="260350"/>
            <a:ext cx="7200900" cy="1817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7232" name="Rectangle 16">
            <a:extLst>
              <a:ext uri="{FF2B5EF4-FFF2-40B4-BE49-F238E27FC236}">
                <a16:creationId xmlns:a16="http://schemas.microsoft.com/office/drawing/2014/main" id="{18311CCB-D1EE-473B-AEB4-6E91387830AE}"/>
              </a:ext>
            </a:extLst>
          </p:cNvPr>
          <p:cNvSpPr>
            <a:spLocks noChangeArrowheads="1"/>
          </p:cNvSpPr>
          <p:nvPr/>
        </p:nvSpPr>
        <p:spPr bwMode="auto">
          <a:xfrm rot="212081">
            <a:off x="1547813" y="463550"/>
            <a:ext cx="6210300" cy="1384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en-US" altLang="zh-CN" sz="2800">
                <a:solidFill>
                  <a:srgbClr val="000000"/>
                </a:solidFill>
              </a:rPr>
              <a:t>2</a:t>
            </a:r>
            <a:r>
              <a:rPr lang="zh-CN" altLang="en-US" sz="2800">
                <a:solidFill>
                  <a:srgbClr val="000000"/>
                </a:solidFill>
              </a:rPr>
              <a:t>、</a:t>
            </a:r>
            <a:r>
              <a:rPr lang="zh-CN" altLang="en-US" sz="2800">
                <a:solidFill>
                  <a:schemeClr val="bg1"/>
                </a:solidFill>
              </a:rPr>
              <a:t>在故事中，有一种事物一直在变化着，是什么？作者怎样描写的，找出原文？</a:t>
            </a:r>
          </a:p>
        </p:txBody>
      </p:sp>
      <p:pic>
        <p:nvPicPr>
          <p:cNvPr id="9" name="Picture 43" descr="bf5214e515e0490babebac15f11c6277">
            <a:extLst>
              <a:ext uri="{FF2B5EF4-FFF2-40B4-BE49-F238E27FC236}">
                <a16:creationId xmlns:a16="http://schemas.microsoft.com/office/drawing/2014/main" id="{04BD3393-C09E-45EF-B954-896E093A1756}"/>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0"/>
            <a:ext cx="9193213"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remove"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box(in)">
                                      <p:cBhvr>
                                        <p:cTn id="7" dur="5000"/>
                                        <p:tgtEl>
                                          <p:spTgt spid="9"/>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7" presetClass="entr" presetSubtype="10" fill="hold" nodeType="clickEffect">
                                  <p:stCondLst>
                                    <p:cond delay="0"/>
                                  </p:stCondLst>
                                  <p:childTnLst>
                                    <p:set>
                                      <p:cBhvr>
                                        <p:cTn id="11" dur="1" fill="hold">
                                          <p:stCondLst>
                                            <p:cond delay="0"/>
                                          </p:stCondLst>
                                        </p:cTn>
                                        <p:tgtEl>
                                          <p:spTgt spid="137231"/>
                                        </p:tgtEl>
                                        <p:attrNameLst>
                                          <p:attrName>style.visibility</p:attrName>
                                        </p:attrNameLst>
                                      </p:cBhvr>
                                      <p:to>
                                        <p:strVal val="visible"/>
                                      </p:to>
                                    </p:set>
                                    <p:anim calcmode="lin" valueType="num">
                                      <p:cBhvr>
                                        <p:cTn id="12" dur="500" fill="hold"/>
                                        <p:tgtEl>
                                          <p:spTgt spid="137231"/>
                                        </p:tgtEl>
                                        <p:attrNameLst>
                                          <p:attrName>ppt_w</p:attrName>
                                        </p:attrNameLst>
                                      </p:cBhvr>
                                      <p:tavLst>
                                        <p:tav tm="0">
                                          <p:val>
                                            <p:fltVal val="0"/>
                                          </p:val>
                                        </p:tav>
                                        <p:tav tm="100000">
                                          <p:val>
                                            <p:strVal val="#ppt_w"/>
                                          </p:val>
                                        </p:tav>
                                      </p:tavLst>
                                    </p:anim>
                                    <p:anim calcmode="lin" valueType="num">
                                      <p:cBhvr>
                                        <p:cTn id="13" dur="500" fill="hold"/>
                                        <p:tgtEl>
                                          <p:spTgt spid="137231"/>
                                        </p:tgtEl>
                                        <p:attrNameLst>
                                          <p:attrName>ppt_h</p:attrName>
                                        </p:attrNameLst>
                                      </p:cBhvr>
                                      <p:tavLst>
                                        <p:tav tm="0">
                                          <p:val>
                                            <p:strVal val="#ppt_h"/>
                                          </p:val>
                                        </p:tav>
                                        <p:tav tm="100000">
                                          <p:val>
                                            <p:strVal val="#ppt_h"/>
                                          </p:val>
                                        </p:tav>
                                      </p:tavLst>
                                    </p:anim>
                                  </p:childTnLst>
                                </p:cTn>
                              </p:par>
                            </p:childTnLst>
                          </p:cTn>
                        </p:par>
                        <p:par>
                          <p:cTn id="14" fill="hold" nodeType="afterGroup">
                            <p:stCondLst>
                              <p:cond delay="500"/>
                            </p:stCondLst>
                            <p:childTnLst>
                              <p:par>
                                <p:cTn id="15" presetID="1" presetClass="entr" presetSubtype="0" fill="hold" grpId="0" nodeType="afterEffect">
                                  <p:stCondLst>
                                    <p:cond delay="0"/>
                                  </p:stCondLst>
                                  <p:childTnLst>
                                    <p:set>
                                      <p:cBhvr>
                                        <p:cTn id="16" dur="1" fill="hold">
                                          <p:stCondLst>
                                            <p:cond delay="0"/>
                                          </p:stCondLst>
                                        </p:cTn>
                                        <p:tgtEl>
                                          <p:spTgt spid="137232"/>
                                        </p:tgtEl>
                                        <p:attrNameLst>
                                          <p:attrName>style.visibility</p:attrName>
                                        </p:attrNameLst>
                                      </p:cBhvr>
                                      <p:to>
                                        <p:strVal val="visible"/>
                                      </p:to>
                                    </p:set>
                                  </p:childTnLst>
                                </p:cTn>
                              </p:par>
                            </p:childTnLst>
                          </p:cTn>
                        </p:par>
                      </p:childTnLst>
                    </p:cTn>
                  </p:par>
                  <p:par>
                    <p:cTn id="17" fill="hold" nodeType="clickPar">
                      <p:stCondLst>
                        <p:cond delay="indefinite"/>
                      </p:stCondLst>
                      <p:childTnLst>
                        <p:par>
                          <p:cTn id="18" fill="hold" nodeType="withGroup">
                            <p:stCondLst>
                              <p:cond delay="0"/>
                            </p:stCondLst>
                            <p:childTnLst>
                              <p:par>
                                <p:cTn id="19" presetID="20" presetClass="entr" presetSubtype="0" fill="hold" grpId="0" nodeType="clickEffect">
                                  <p:stCondLst>
                                    <p:cond delay="0"/>
                                  </p:stCondLst>
                                  <p:childTnLst>
                                    <p:set>
                                      <p:cBhvr>
                                        <p:cTn id="20" dur="1" fill="hold">
                                          <p:stCondLst>
                                            <p:cond delay="0"/>
                                          </p:stCondLst>
                                        </p:cTn>
                                        <p:tgtEl>
                                          <p:spTgt spid="137223"/>
                                        </p:tgtEl>
                                        <p:attrNameLst>
                                          <p:attrName>style.visibility</p:attrName>
                                        </p:attrNameLst>
                                      </p:cBhvr>
                                      <p:to>
                                        <p:strVal val="visible"/>
                                      </p:to>
                                    </p:set>
                                    <p:animEffect transition="in" filter="wedge">
                                      <p:cBhvr>
                                        <p:cTn id="21" dur="1000"/>
                                        <p:tgtEl>
                                          <p:spTgt spid="1372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7223" grpId="0"/>
      <p:bldP spid="137232" grpId="0"/>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 /></Relationships>
</file>

<file path=ppt/theme/theme1.xml><?xml version="1.0" encoding="utf-8"?>
<a:theme xmlns:a="http://schemas.openxmlformats.org/drawingml/2006/main" name="穿越">
  <a:themeElements>
    <a:clrScheme name="穿越">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穿越">
      <a:majorFont>
        <a:latin typeface="Consolas"/>
        <a:ea typeface=""/>
        <a:cs typeface=""/>
        <a:font script="Jpan" typeface="HG丸ｺﾞｼｯｸM-PRO"/>
        <a:font script="Hang" typeface="HY중고딕"/>
        <a:font script="Hans" typeface="华文楷体"/>
        <a:font script="Hant" typeface="新細明體"/>
        <a:font script="Arab" typeface="Tahoma"/>
        <a:font script="Hebr" typeface="Levenim MT"/>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orbel"/>
        <a:ea typeface=""/>
        <a:cs typeface=""/>
        <a:font script="Jpan" typeface="HGｺﾞｼｯｸM"/>
        <a:font script="Hang" typeface="맑은 고딕"/>
        <a:font script="Hans" typeface="宋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穿越">
      <a:fillStyleLst>
        <a:solidFill>
          <a:schemeClr val="phClr"/>
        </a:solidFill>
        <a:gradFill rotWithShape="1">
          <a:gsLst>
            <a:gs pos="0">
              <a:schemeClr val="phClr">
                <a:tint val="25000"/>
                <a:satMod val="125000"/>
              </a:schemeClr>
            </a:gs>
            <a:gs pos="40000">
              <a:schemeClr val="phClr">
                <a:tint val="55000"/>
                <a:satMod val="130000"/>
              </a:schemeClr>
            </a:gs>
            <a:gs pos="50000">
              <a:schemeClr val="phClr">
                <a:tint val="59000"/>
                <a:satMod val="130000"/>
              </a:schemeClr>
            </a:gs>
            <a:gs pos="65000">
              <a:schemeClr val="phClr">
                <a:tint val="55000"/>
                <a:satMod val="130000"/>
              </a:schemeClr>
            </a:gs>
            <a:gs pos="100000">
              <a:schemeClr val="phClr">
                <a:tint val="20000"/>
                <a:satMod val="125000"/>
              </a:schemeClr>
            </a:gs>
          </a:gsLst>
          <a:lin ang="5400000" scaled="0"/>
        </a:gradFill>
        <a:gradFill rotWithShape="1">
          <a:gsLst>
            <a:gs pos="0">
              <a:schemeClr val="phClr">
                <a:tint val="48000"/>
                <a:satMod val="138000"/>
              </a:schemeClr>
            </a:gs>
            <a:gs pos="25000">
              <a:schemeClr val="phClr">
                <a:tint val="85000"/>
              </a:schemeClr>
            </a:gs>
            <a:gs pos="40000">
              <a:schemeClr val="phClr">
                <a:tint val="92000"/>
              </a:schemeClr>
            </a:gs>
            <a:gs pos="50000">
              <a:schemeClr val="phClr">
                <a:tint val="93000"/>
              </a:schemeClr>
            </a:gs>
            <a:gs pos="60000">
              <a:schemeClr val="phClr">
                <a:tint val="92000"/>
              </a:schemeClr>
            </a:gs>
            <a:gs pos="75000">
              <a:schemeClr val="phClr">
                <a:tint val="83000"/>
                <a:satMod val="108000"/>
              </a:schemeClr>
            </a:gs>
            <a:gs pos="100000">
              <a:schemeClr val="phClr">
                <a:tint val="48000"/>
                <a:satMod val="150000"/>
              </a:schemeClr>
            </a:gs>
          </a:gsLst>
          <a:lin ang="5400000" scaled="0"/>
        </a:gradFill>
      </a:fillStyleLst>
      <a:lnStyleLst>
        <a:ln w="12000" cap="flat" cmpd="sng" algn="ctr">
          <a:solidFill>
            <a:schemeClr val="phClr"/>
          </a:solidFill>
          <a:prstDash val="solid"/>
        </a:ln>
        <a:ln w="19050" cap="flat" cmpd="sng" algn="ctr">
          <a:solidFill>
            <a:schemeClr val="phClr"/>
          </a:solidFill>
          <a:prstDash val="solid"/>
        </a:ln>
        <a:ln w="38100" cap="flat" cmpd="sng" algn="ctr">
          <a:solidFill>
            <a:schemeClr val="phClr"/>
          </a:solidFill>
          <a:prstDash val="solid"/>
        </a:ln>
      </a:lnStyleLst>
      <a:effectStyleLst>
        <a:effectStyle>
          <a:effectLst>
            <a:glow rad="63500">
              <a:schemeClr val="phClr">
                <a:alpha val="45000"/>
                <a:satMod val="120000"/>
              </a:schemeClr>
            </a:glow>
          </a:effectLst>
        </a:effectStyle>
        <a:effectStyle>
          <a:effectLst>
            <a:glow rad="63500">
              <a:schemeClr val="phClr">
                <a:alpha val="45000"/>
                <a:satMod val="120000"/>
              </a:schemeClr>
            </a:glow>
          </a:effectLst>
          <a:scene3d>
            <a:camera prst="orthographicFront" fov="0">
              <a:rot lat="0" lon="0" rev="0"/>
            </a:camera>
            <a:lightRig rig="brightRoom" dir="tl">
              <a:rot lat="0" lon="0" rev="8700000"/>
            </a:lightRig>
          </a:scene3d>
          <a:sp3d>
            <a:bevelT w="0" h="0"/>
            <a:contourClr>
              <a:schemeClr val="phClr">
                <a:tint val="70000"/>
              </a:schemeClr>
            </a:contourClr>
          </a:sp3d>
        </a:effectStyle>
        <a:effectStyle>
          <a:effectLst>
            <a:glow rad="101500">
              <a:schemeClr val="phClr">
                <a:alpha val="42000"/>
                <a:satMod val="120000"/>
              </a:schemeClr>
            </a:glow>
          </a:effectLst>
          <a:scene3d>
            <a:camera prst="orthographicFront" fov="0">
              <a:rot lat="0" lon="0" rev="0"/>
            </a:camera>
            <a:lightRig rig="glow" dir="t">
              <a:rot lat="0" lon="0" rev="4800000"/>
            </a:lightRig>
          </a:scene3d>
          <a:sp3d prstMaterial="powder">
            <a:bevelT w="50800" h="50800"/>
            <a:contourClr>
              <a:schemeClr val="phClr"/>
            </a:contourClr>
          </a:sp3d>
        </a:effectStyle>
      </a:effectStyleLst>
      <a:bgFillStyleLst>
        <a:solidFill>
          <a:schemeClr val="phClr"/>
        </a:solidFill>
        <a:gradFill rotWithShape="1">
          <a:gsLst>
            <a:gs pos="0">
              <a:schemeClr val="bg1">
                <a:shade val="100000"/>
                <a:satMod val="150000"/>
              </a:schemeClr>
            </a:gs>
            <a:gs pos="65000">
              <a:schemeClr val="bg1">
                <a:shade val="90000"/>
                <a:satMod val="375000"/>
              </a:schemeClr>
            </a:gs>
            <a:gs pos="100000">
              <a:schemeClr val="phClr">
                <a:tint val="88000"/>
                <a:satMod val="400000"/>
              </a:schemeClr>
            </a:gs>
          </a:gsLst>
          <a:lin ang="5400000" scaled="0"/>
        </a:gradFill>
        <a:blipFill>
          <a:blip xmlns:r="http://schemas.openxmlformats.org/officeDocument/2006/relationships" r:embed="rId1">
            <a:duotone>
              <a:schemeClr val="phClr">
                <a:shade val="40000"/>
                <a:satMod val="180000"/>
              </a:schemeClr>
              <a:schemeClr val="phClr">
                <a:tint val="90000"/>
                <a:satMod val="200000"/>
              </a:schemeClr>
            </a:duotone>
          </a:blip>
          <a:tile tx="0" ty="0" sx="80000" sy="80000" flip="none" algn="tl"/>
        </a:blipFill>
      </a:bgFillStyleLst>
    </a:fmtScheme>
  </a:themeElements>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Metro</Template>
  <TotalTime>260</TotalTime>
  <Words>722</Words>
  <Application>Microsoft Office PowerPoint</Application>
  <PresentationFormat>全屏显示(4:3)</PresentationFormat>
  <Paragraphs>64</Paragraphs>
  <Slides>17</Slides>
  <Notes>1</Notes>
  <HiddenSlides>0</HiddenSlides>
  <MMClips>4</MMClips>
  <ScaleCrop>false</ScaleCrop>
  <HeadingPairs>
    <vt:vector size="4" baseType="variant">
      <vt:variant>
        <vt:lpstr>主题</vt:lpstr>
      </vt:variant>
      <vt:variant>
        <vt:i4>1</vt:i4>
      </vt:variant>
      <vt:variant>
        <vt:lpstr>幻灯片标题</vt:lpstr>
      </vt:variant>
      <vt:variant>
        <vt:i4>17</vt:i4>
      </vt:variant>
    </vt:vector>
  </HeadingPairs>
  <TitlesOfParts>
    <vt:vector size="18" baseType="lpstr">
      <vt:lpstr>穿越</vt:lpstr>
      <vt:lpstr>永远的蝴蝶</vt:lpstr>
      <vt:lpstr>PowerPoint 演示文稿</vt:lpstr>
      <vt:lpstr>欣赏视频朗读</vt:lpstr>
      <vt:lpstr>PowerPoint 演示文稿</vt:lpstr>
      <vt:lpstr>抒写感受</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拓展：如果没有这场车祸，结局会怎样？</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永远的蝴蝶</dc:title>
  <dc:creator>acer</dc:creator>
  <cp:lastModifiedBy>未知用户</cp:lastModifiedBy>
  <cp:revision>36</cp:revision>
  <dcterms:created xsi:type="dcterms:W3CDTF">2013-10-10T12:41:46Z</dcterms:created>
  <dcterms:modified xsi:type="dcterms:W3CDTF">2018-12-29T00:08:35Z</dcterms:modified>
</cp:coreProperties>
</file>