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65" r:id="rId4"/>
    <p:sldId id="266" r:id="rId5"/>
    <p:sldId id="267" r:id="rId6"/>
    <p:sldId id="269" r:id="rId7"/>
    <p:sldId id="270" r:id="rId8"/>
    <p:sldId id="271" r:id="rId9"/>
    <p:sldId id="262" r:id="rId10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970222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59724" y="1567346"/>
            <a:ext cx="4701840" cy="710095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59724" y="2338388"/>
            <a:ext cx="4701840" cy="378596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89616" y="1567346"/>
            <a:ext cx="4701841" cy="710095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>
              <a:buNone/>
              <a:defRPr lang="zh-CN" altLang="en-US" b="0" smtClean="0"/>
            </a:lvl1pPr>
          </a:lstStyle>
          <a:p>
            <a:pPr marL="0" lvl="0" indent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89616" y="2357460"/>
            <a:ext cx="4701841" cy="376689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260851" cy="1600200"/>
          </a:xfrm>
        </p:spPr>
        <p:txBody>
          <a:bodyPr anchor="t" anchorCtr="0">
            <a:normAutofit/>
          </a:bodyPr>
          <a:lstStyle>
            <a:lvl1pPr>
              <a:defRPr sz="4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384800" y="457201"/>
            <a:ext cx="5970588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260851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2" name="Text Box 4"/>
          <p:cNvSpPr txBox="1"/>
          <p:nvPr/>
        </p:nvSpPr>
        <p:spPr>
          <a:xfrm>
            <a:off x="1285240" y="1556385"/>
            <a:ext cx="9852660" cy="3810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zh-CN" sz="60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高三复习课 </a:t>
            </a:r>
            <a:r>
              <a:rPr lang="zh-CN" altLang="zh-CN" sz="88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 </a:t>
            </a:r>
            <a:endParaRPr lang="zh-CN" altLang="zh-CN" sz="88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zh-CN" sz="88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  三角函数的单调性</a:t>
            </a:r>
            <a:br>
              <a:rPr lang="zh-CN" altLang="zh-CN" sz="66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</a:br>
            <a:endParaRPr lang="zh-CN" altLang="zh-CN" sz="16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ts val="0"/>
              </a:spcBef>
              <a:buNone/>
            </a:pPr>
            <a:endParaRPr lang="zh-CN" altLang="zh-CN" sz="16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zh-CN" sz="36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四川省双流永安中学 高三年级组  陈强</a:t>
            </a:r>
            <a:endParaRPr lang="zh-CN" altLang="zh-CN" sz="36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7880" y="2058035"/>
            <a:ext cx="10668000" cy="16427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8515" y="1268095"/>
            <a:ext cx="10904855" cy="4465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2655" y="1518920"/>
            <a:ext cx="9510395" cy="25742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2005" y="861060"/>
            <a:ext cx="7432675" cy="47224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0995" y="1484630"/>
            <a:ext cx="8630285" cy="45796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7765" y="1247775"/>
            <a:ext cx="9668510" cy="42786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2" name="Text Box 4"/>
          <p:cNvSpPr txBox="1"/>
          <p:nvPr/>
        </p:nvSpPr>
        <p:spPr>
          <a:xfrm>
            <a:off x="991870" y="2404110"/>
            <a:ext cx="10427335" cy="14325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zh-CN" sz="88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谢谢您的聆听和指导</a:t>
            </a:r>
            <a:endParaRPr lang="zh-CN" altLang="zh-CN" sz="88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</Words>
  <Application>WPS 演示</Application>
  <PresentationFormat>宽屏</PresentationFormat>
  <Paragraphs>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Arial</vt:lpstr>
      <vt:lpstr>宋体</vt:lpstr>
      <vt:lpstr>Wingdings</vt:lpstr>
      <vt:lpstr>华文楷体</vt:lpstr>
      <vt:lpstr>微软雅黑</vt:lpstr>
      <vt:lpstr>Calibri Light</vt:lpstr>
      <vt:lpstr>Calibri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</cp:revision>
  <dcterms:created xsi:type="dcterms:W3CDTF">2016-12-14T01:42:00Z</dcterms:created>
  <dcterms:modified xsi:type="dcterms:W3CDTF">2016-12-25T20:12:03Z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