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5" r:id="rId9"/>
    <p:sldId id="271" r:id="rId10"/>
    <p:sldId id="270" r:id="rId11"/>
    <p:sldId id="269" r:id="rId12"/>
    <p:sldId id="260" r:id="rId13"/>
    <p:sldId id="266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L" initials="S" lastIdx="0" clrIdx="0">
    <p:extLst>
      <p:ext uri="{19B8F6BF-5375-455C-9EA6-DF929625EA0E}">
        <p15:presenceInfo xmlns:p15="http://schemas.microsoft.com/office/powerpoint/2012/main" userId="S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9C11"/>
    <a:srgbClr val="DC0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10F898-46A8-4501-811B-BF0D13A9D77C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352D4D74-36E6-4821-BD04-26D658ABADDA}">
      <dgm:prSet phldrT="[文本]" custT="1"/>
      <dgm:spPr>
        <a:solidFill>
          <a:srgbClr val="FFFF00"/>
        </a:solidFill>
      </dgm:spPr>
      <dgm:t>
        <a:bodyPr/>
        <a:lstStyle/>
        <a:p>
          <a:r>
            <a:rPr lang="zh-CN" altLang="en-US" sz="4800" b="1" dirty="0" smtClean="0">
              <a:solidFill>
                <a:schemeClr val="tx1"/>
              </a:solidFill>
            </a:rPr>
            <a:t>精准设计</a:t>
          </a:r>
          <a:endParaRPr lang="zh-CN" altLang="en-US" sz="4800" b="1" dirty="0">
            <a:solidFill>
              <a:schemeClr val="tx1"/>
            </a:solidFill>
          </a:endParaRPr>
        </a:p>
      </dgm:t>
    </dgm:pt>
    <dgm:pt modelId="{6EB4FF07-2B0A-442E-BDEF-AFB9AAF488B8}" type="parTrans" cxnId="{BCADAD6B-0B19-4A62-87C3-E0172308922D}">
      <dgm:prSet/>
      <dgm:spPr/>
      <dgm:t>
        <a:bodyPr/>
        <a:lstStyle/>
        <a:p>
          <a:endParaRPr lang="zh-CN" altLang="en-US"/>
        </a:p>
      </dgm:t>
    </dgm:pt>
    <dgm:pt modelId="{67AE1268-70B4-466F-9BB6-64DCDBA7DBAA}" type="sibTrans" cxnId="{BCADAD6B-0B19-4A62-87C3-E0172308922D}">
      <dgm:prSet/>
      <dgm:spPr/>
      <dgm:t>
        <a:bodyPr/>
        <a:lstStyle/>
        <a:p>
          <a:endParaRPr lang="zh-CN" altLang="en-US"/>
        </a:p>
      </dgm:t>
    </dgm:pt>
    <dgm:pt modelId="{B951372A-F166-43BA-9F41-8FFA2F5C3055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4800" b="1" dirty="0" smtClean="0">
              <a:solidFill>
                <a:schemeClr val="tx1"/>
              </a:solidFill>
            </a:rPr>
            <a:t>多元</a:t>
          </a:r>
          <a:endParaRPr lang="en-US" altLang="zh-CN" sz="4800" b="1" dirty="0" smtClean="0">
            <a:solidFill>
              <a:schemeClr val="tx1"/>
            </a:solidFill>
          </a:endParaRPr>
        </a:p>
        <a:p>
          <a:r>
            <a:rPr lang="zh-CN" altLang="en-US" sz="4800" b="1" dirty="0" smtClean="0">
              <a:solidFill>
                <a:schemeClr val="tx1"/>
              </a:solidFill>
            </a:rPr>
            <a:t>评价</a:t>
          </a:r>
          <a:endParaRPr lang="zh-CN" altLang="en-US" sz="4800" b="1" dirty="0">
            <a:solidFill>
              <a:schemeClr val="tx1"/>
            </a:solidFill>
          </a:endParaRPr>
        </a:p>
      </dgm:t>
    </dgm:pt>
    <dgm:pt modelId="{316417F8-38B5-442B-8773-98ABDA2A7A39}" type="parTrans" cxnId="{576532D0-E750-49EE-BBE8-55628844E402}">
      <dgm:prSet/>
      <dgm:spPr/>
      <dgm:t>
        <a:bodyPr/>
        <a:lstStyle/>
        <a:p>
          <a:endParaRPr lang="zh-CN" altLang="en-US"/>
        </a:p>
      </dgm:t>
    </dgm:pt>
    <dgm:pt modelId="{CDB79A99-5CD9-4120-B5D6-30E1A7B3F563}" type="sibTrans" cxnId="{576532D0-E750-49EE-BBE8-55628844E402}">
      <dgm:prSet/>
      <dgm:spPr/>
      <dgm:t>
        <a:bodyPr/>
        <a:lstStyle/>
        <a:p>
          <a:endParaRPr lang="zh-CN" altLang="en-US"/>
        </a:p>
      </dgm:t>
    </dgm:pt>
    <dgm:pt modelId="{54ECFE07-9856-4CAA-BD8F-5583E77C5290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4800" b="1" dirty="0" smtClean="0">
              <a:solidFill>
                <a:schemeClr val="tx1"/>
              </a:solidFill>
            </a:rPr>
            <a:t>阳光分析</a:t>
          </a:r>
          <a:endParaRPr lang="zh-CN" altLang="en-US" sz="4800" b="1" dirty="0">
            <a:solidFill>
              <a:schemeClr val="tx1"/>
            </a:solidFill>
          </a:endParaRPr>
        </a:p>
      </dgm:t>
    </dgm:pt>
    <dgm:pt modelId="{3C1A8BAE-20D7-4A49-9996-423D10BEDAD8}" type="parTrans" cxnId="{051E00BC-41D5-4A18-9E5A-D3472AC61629}">
      <dgm:prSet/>
      <dgm:spPr/>
      <dgm:t>
        <a:bodyPr/>
        <a:lstStyle/>
        <a:p>
          <a:endParaRPr lang="zh-CN" altLang="en-US"/>
        </a:p>
      </dgm:t>
    </dgm:pt>
    <dgm:pt modelId="{6637CB49-8430-4314-AECF-524EDBBCAEF7}" type="sibTrans" cxnId="{051E00BC-41D5-4A18-9E5A-D3472AC61629}">
      <dgm:prSet/>
      <dgm:spPr/>
      <dgm:t>
        <a:bodyPr/>
        <a:lstStyle/>
        <a:p>
          <a:endParaRPr lang="zh-CN" altLang="en-US"/>
        </a:p>
      </dgm:t>
    </dgm:pt>
    <dgm:pt modelId="{C16C7AA8-7555-4EF9-8C31-DAC5F4733E1A}" type="pres">
      <dgm:prSet presAssocID="{A810F898-46A8-4501-811B-BF0D13A9D77C}" presName="compositeShape" presStyleCnt="0">
        <dgm:presLayoutVars>
          <dgm:chMax val="7"/>
          <dgm:dir/>
          <dgm:resizeHandles val="exact"/>
        </dgm:presLayoutVars>
      </dgm:prSet>
      <dgm:spPr/>
    </dgm:pt>
    <dgm:pt modelId="{5B57E1D8-3749-4083-B88B-22F394638513}" type="pres">
      <dgm:prSet presAssocID="{A810F898-46A8-4501-811B-BF0D13A9D77C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35492109-280B-4720-A5D6-CD4438D20646}" type="pres">
      <dgm:prSet presAssocID="{A810F898-46A8-4501-811B-BF0D13A9D77C}" presName="dummy1a" presStyleCnt="0"/>
      <dgm:spPr/>
    </dgm:pt>
    <dgm:pt modelId="{C949233C-F2A6-46EC-9102-6D1E3B7D25D3}" type="pres">
      <dgm:prSet presAssocID="{A810F898-46A8-4501-811B-BF0D13A9D77C}" presName="dummy1b" presStyleCnt="0"/>
      <dgm:spPr/>
    </dgm:pt>
    <dgm:pt modelId="{175BC9B1-715E-46ED-9AB9-C6C6F6EAD817}" type="pres">
      <dgm:prSet presAssocID="{A810F898-46A8-4501-811B-BF0D13A9D77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03B235-1679-4F09-82BD-CCA537F37087}" type="pres">
      <dgm:prSet presAssocID="{A810F898-46A8-4501-811B-BF0D13A9D77C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AEEBC2E6-530A-4CC2-8F3B-84EA6B36F148}" type="pres">
      <dgm:prSet presAssocID="{A810F898-46A8-4501-811B-BF0D13A9D77C}" presName="dummy2a" presStyleCnt="0"/>
      <dgm:spPr/>
    </dgm:pt>
    <dgm:pt modelId="{4942D599-B45A-404B-A0FF-435693A8DD42}" type="pres">
      <dgm:prSet presAssocID="{A810F898-46A8-4501-811B-BF0D13A9D77C}" presName="dummy2b" presStyleCnt="0"/>
      <dgm:spPr/>
    </dgm:pt>
    <dgm:pt modelId="{571BCCCD-2847-4AC0-A6C6-67EE737CDC06}" type="pres">
      <dgm:prSet presAssocID="{A810F898-46A8-4501-811B-BF0D13A9D77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B9E81D-7964-48D3-BB58-0ED5B1123077}" type="pres">
      <dgm:prSet presAssocID="{A810F898-46A8-4501-811B-BF0D13A9D77C}" presName="wedge3" presStyleLbl="node1" presStyleIdx="2" presStyleCnt="3" custLinFactNeighborX="-720" custLinFactNeighborY="-369"/>
      <dgm:spPr/>
      <dgm:t>
        <a:bodyPr/>
        <a:lstStyle/>
        <a:p>
          <a:endParaRPr lang="zh-CN" altLang="en-US"/>
        </a:p>
      </dgm:t>
    </dgm:pt>
    <dgm:pt modelId="{324A0317-1C6E-4245-90FC-E63B109EDA7A}" type="pres">
      <dgm:prSet presAssocID="{A810F898-46A8-4501-811B-BF0D13A9D77C}" presName="dummy3a" presStyleCnt="0"/>
      <dgm:spPr/>
    </dgm:pt>
    <dgm:pt modelId="{AC076543-885A-4B06-9479-D2C74C7A4DD9}" type="pres">
      <dgm:prSet presAssocID="{A810F898-46A8-4501-811B-BF0D13A9D77C}" presName="dummy3b" presStyleCnt="0"/>
      <dgm:spPr/>
    </dgm:pt>
    <dgm:pt modelId="{ED93869E-92CC-488F-9C8B-0D0580FAFD02}" type="pres">
      <dgm:prSet presAssocID="{A810F898-46A8-4501-811B-BF0D13A9D77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629643-DDE4-414A-9603-5D1406AD19E5}" type="pres">
      <dgm:prSet presAssocID="{67AE1268-70B4-466F-9BB6-64DCDBA7DBAA}" presName="arrowWedge1" presStyleLbl="fgSibTrans2D1" presStyleIdx="0" presStyleCnt="3"/>
      <dgm:spPr>
        <a:solidFill>
          <a:srgbClr val="FF0000"/>
        </a:solidFill>
      </dgm:spPr>
    </dgm:pt>
    <dgm:pt modelId="{72FB09BA-52A5-48EF-8D44-3948D005DCAF}" type="pres">
      <dgm:prSet presAssocID="{CDB79A99-5CD9-4120-B5D6-30E1A7B3F563}" presName="arrowWedge2" presStyleLbl="fgSibTrans2D1" presStyleIdx="1" presStyleCnt="3"/>
      <dgm:spPr>
        <a:solidFill>
          <a:srgbClr val="FFFF00"/>
        </a:solidFill>
      </dgm:spPr>
    </dgm:pt>
    <dgm:pt modelId="{7C87A51A-B5EE-4370-B299-6B218FCDE102}" type="pres">
      <dgm:prSet presAssocID="{6637CB49-8430-4314-AECF-524EDBBCAEF7}" presName="arrowWedge3" presStyleLbl="fgSibTrans2D1" presStyleIdx="2" presStyleCnt="3"/>
      <dgm:spPr>
        <a:solidFill>
          <a:srgbClr val="00B0F0"/>
        </a:solidFill>
        <a:ln>
          <a:solidFill>
            <a:srgbClr val="00B0F0"/>
          </a:solidFill>
        </a:ln>
      </dgm:spPr>
    </dgm:pt>
  </dgm:ptLst>
  <dgm:cxnLst>
    <dgm:cxn modelId="{30469336-C9B5-49B0-AEAF-E2319CB05C3A}" type="presOf" srcId="{54ECFE07-9856-4CAA-BD8F-5583E77C5290}" destId="{5CB9E81D-7964-48D3-BB58-0ED5B1123077}" srcOrd="0" destOrd="0" presId="urn:microsoft.com/office/officeart/2005/8/layout/cycle8"/>
    <dgm:cxn modelId="{A0E3CB0D-4862-4E02-A097-B2A30061ECE9}" type="presOf" srcId="{352D4D74-36E6-4821-BD04-26D658ABADDA}" destId="{175BC9B1-715E-46ED-9AB9-C6C6F6EAD817}" srcOrd="1" destOrd="0" presId="urn:microsoft.com/office/officeart/2005/8/layout/cycle8"/>
    <dgm:cxn modelId="{051E00BC-41D5-4A18-9E5A-D3472AC61629}" srcId="{A810F898-46A8-4501-811B-BF0D13A9D77C}" destId="{54ECFE07-9856-4CAA-BD8F-5583E77C5290}" srcOrd="2" destOrd="0" parTransId="{3C1A8BAE-20D7-4A49-9996-423D10BEDAD8}" sibTransId="{6637CB49-8430-4314-AECF-524EDBBCAEF7}"/>
    <dgm:cxn modelId="{A3636E42-D722-426A-9280-BACC6C92B2D1}" type="presOf" srcId="{54ECFE07-9856-4CAA-BD8F-5583E77C5290}" destId="{ED93869E-92CC-488F-9C8B-0D0580FAFD02}" srcOrd="1" destOrd="0" presId="urn:microsoft.com/office/officeart/2005/8/layout/cycle8"/>
    <dgm:cxn modelId="{BCADAD6B-0B19-4A62-87C3-E0172308922D}" srcId="{A810F898-46A8-4501-811B-BF0D13A9D77C}" destId="{352D4D74-36E6-4821-BD04-26D658ABADDA}" srcOrd="0" destOrd="0" parTransId="{6EB4FF07-2B0A-442E-BDEF-AFB9AAF488B8}" sibTransId="{67AE1268-70B4-466F-9BB6-64DCDBA7DBAA}"/>
    <dgm:cxn modelId="{7511C65B-70F0-48F1-ABAC-F7E1A0453EC5}" type="presOf" srcId="{B951372A-F166-43BA-9F41-8FFA2F5C3055}" destId="{571BCCCD-2847-4AC0-A6C6-67EE737CDC06}" srcOrd="1" destOrd="0" presId="urn:microsoft.com/office/officeart/2005/8/layout/cycle8"/>
    <dgm:cxn modelId="{576532D0-E750-49EE-BBE8-55628844E402}" srcId="{A810F898-46A8-4501-811B-BF0D13A9D77C}" destId="{B951372A-F166-43BA-9F41-8FFA2F5C3055}" srcOrd="1" destOrd="0" parTransId="{316417F8-38B5-442B-8773-98ABDA2A7A39}" sibTransId="{CDB79A99-5CD9-4120-B5D6-30E1A7B3F563}"/>
    <dgm:cxn modelId="{8771FFE2-BE4E-4A67-A213-5AFCC6C961FB}" type="presOf" srcId="{B951372A-F166-43BA-9F41-8FFA2F5C3055}" destId="{9C03B235-1679-4F09-82BD-CCA537F37087}" srcOrd="0" destOrd="0" presId="urn:microsoft.com/office/officeart/2005/8/layout/cycle8"/>
    <dgm:cxn modelId="{51FAC752-2C6C-4C2B-B8E1-475C2A284669}" type="presOf" srcId="{A810F898-46A8-4501-811B-BF0D13A9D77C}" destId="{C16C7AA8-7555-4EF9-8C31-DAC5F4733E1A}" srcOrd="0" destOrd="0" presId="urn:microsoft.com/office/officeart/2005/8/layout/cycle8"/>
    <dgm:cxn modelId="{68F4F4D5-D8BF-4B27-B8B3-DC94C15D5629}" type="presOf" srcId="{352D4D74-36E6-4821-BD04-26D658ABADDA}" destId="{5B57E1D8-3749-4083-B88B-22F394638513}" srcOrd="0" destOrd="0" presId="urn:microsoft.com/office/officeart/2005/8/layout/cycle8"/>
    <dgm:cxn modelId="{CDCE6C19-5AFC-4C76-A200-6B48B69BEBAF}" type="presParOf" srcId="{C16C7AA8-7555-4EF9-8C31-DAC5F4733E1A}" destId="{5B57E1D8-3749-4083-B88B-22F394638513}" srcOrd="0" destOrd="0" presId="urn:microsoft.com/office/officeart/2005/8/layout/cycle8"/>
    <dgm:cxn modelId="{74FB1378-8A04-4750-9B48-0196B339C38F}" type="presParOf" srcId="{C16C7AA8-7555-4EF9-8C31-DAC5F4733E1A}" destId="{35492109-280B-4720-A5D6-CD4438D20646}" srcOrd="1" destOrd="0" presId="urn:microsoft.com/office/officeart/2005/8/layout/cycle8"/>
    <dgm:cxn modelId="{BE6777C1-9D59-4DB4-8160-8742CDAD8008}" type="presParOf" srcId="{C16C7AA8-7555-4EF9-8C31-DAC5F4733E1A}" destId="{C949233C-F2A6-46EC-9102-6D1E3B7D25D3}" srcOrd="2" destOrd="0" presId="urn:microsoft.com/office/officeart/2005/8/layout/cycle8"/>
    <dgm:cxn modelId="{7D55A854-CE45-41E2-B993-97BBB493E6EE}" type="presParOf" srcId="{C16C7AA8-7555-4EF9-8C31-DAC5F4733E1A}" destId="{175BC9B1-715E-46ED-9AB9-C6C6F6EAD817}" srcOrd="3" destOrd="0" presId="urn:microsoft.com/office/officeart/2005/8/layout/cycle8"/>
    <dgm:cxn modelId="{29C84114-D394-40C0-A0CF-557386E36AA5}" type="presParOf" srcId="{C16C7AA8-7555-4EF9-8C31-DAC5F4733E1A}" destId="{9C03B235-1679-4F09-82BD-CCA537F37087}" srcOrd="4" destOrd="0" presId="urn:microsoft.com/office/officeart/2005/8/layout/cycle8"/>
    <dgm:cxn modelId="{BF899998-20BF-4725-BF49-4A9AA4A479CE}" type="presParOf" srcId="{C16C7AA8-7555-4EF9-8C31-DAC5F4733E1A}" destId="{AEEBC2E6-530A-4CC2-8F3B-84EA6B36F148}" srcOrd="5" destOrd="0" presId="urn:microsoft.com/office/officeart/2005/8/layout/cycle8"/>
    <dgm:cxn modelId="{599B9731-F69B-4D41-93ED-B26A91566286}" type="presParOf" srcId="{C16C7AA8-7555-4EF9-8C31-DAC5F4733E1A}" destId="{4942D599-B45A-404B-A0FF-435693A8DD42}" srcOrd="6" destOrd="0" presId="urn:microsoft.com/office/officeart/2005/8/layout/cycle8"/>
    <dgm:cxn modelId="{5C3DB2B8-A63C-4F7E-B6F2-C97A3A82FD40}" type="presParOf" srcId="{C16C7AA8-7555-4EF9-8C31-DAC5F4733E1A}" destId="{571BCCCD-2847-4AC0-A6C6-67EE737CDC06}" srcOrd="7" destOrd="0" presId="urn:microsoft.com/office/officeart/2005/8/layout/cycle8"/>
    <dgm:cxn modelId="{706C9888-0267-4145-9E67-9B6F4D3D3153}" type="presParOf" srcId="{C16C7AA8-7555-4EF9-8C31-DAC5F4733E1A}" destId="{5CB9E81D-7964-48D3-BB58-0ED5B1123077}" srcOrd="8" destOrd="0" presId="urn:microsoft.com/office/officeart/2005/8/layout/cycle8"/>
    <dgm:cxn modelId="{814EBFAC-3F82-420F-BAE7-1F03BAC45D14}" type="presParOf" srcId="{C16C7AA8-7555-4EF9-8C31-DAC5F4733E1A}" destId="{324A0317-1C6E-4245-90FC-E63B109EDA7A}" srcOrd="9" destOrd="0" presId="urn:microsoft.com/office/officeart/2005/8/layout/cycle8"/>
    <dgm:cxn modelId="{97047753-3A13-4F65-A6CA-440C43B34842}" type="presParOf" srcId="{C16C7AA8-7555-4EF9-8C31-DAC5F4733E1A}" destId="{AC076543-885A-4B06-9479-D2C74C7A4DD9}" srcOrd="10" destOrd="0" presId="urn:microsoft.com/office/officeart/2005/8/layout/cycle8"/>
    <dgm:cxn modelId="{EB80F91F-A6B2-43A4-8FD0-1A49E216BE2A}" type="presParOf" srcId="{C16C7AA8-7555-4EF9-8C31-DAC5F4733E1A}" destId="{ED93869E-92CC-488F-9C8B-0D0580FAFD02}" srcOrd="11" destOrd="0" presId="urn:microsoft.com/office/officeart/2005/8/layout/cycle8"/>
    <dgm:cxn modelId="{616B822A-7ADE-45CD-B1EB-1FCB9607AE0B}" type="presParOf" srcId="{C16C7AA8-7555-4EF9-8C31-DAC5F4733E1A}" destId="{C9629643-DDE4-414A-9603-5D1406AD19E5}" srcOrd="12" destOrd="0" presId="urn:microsoft.com/office/officeart/2005/8/layout/cycle8"/>
    <dgm:cxn modelId="{58B1F613-6B5B-45FF-97F7-97487EA6B606}" type="presParOf" srcId="{C16C7AA8-7555-4EF9-8C31-DAC5F4733E1A}" destId="{72FB09BA-52A5-48EF-8D44-3948D005DCAF}" srcOrd="13" destOrd="0" presId="urn:microsoft.com/office/officeart/2005/8/layout/cycle8"/>
    <dgm:cxn modelId="{9AFFC739-66C9-456C-BC78-8A4CEDD5B3E0}" type="presParOf" srcId="{C16C7AA8-7555-4EF9-8C31-DAC5F4733E1A}" destId="{7C87A51A-B5EE-4370-B299-6B218FCDE10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B2FF4E-82BE-4589-BF46-51CC54E03920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463C5A-7C23-4052-9276-42145CE14378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视觉型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7C99B67A-5DD0-41D7-83B4-021E5D28E1AD}" type="parTrans" cxnId="{CFD09C9F-4F13-4497-AF3B-2C1715303FD1}">
      <dgm:prSet/>
      <dgm:spPr/>
      <dgm:t>
        <a:bodyPr/>
        <a:lstStyle/>
        <a:p>
          <a:endParaRPr lang="zh-CN" altLang="en-US"/>
        </a:p>
      </dgm:t>
    </dgm:pt>
    <dgm:pt modelId="{A1F935AE-1114-4A38-B1F8-4FDE91A71E99}" type="sibTrans" cxnId="{CFD09C9F-4F13-4497-AF3B-2C1715303FD1}">
      <dgm:prSet/>
      <dgm:spPr/>
      <dgm:t>
        <a:bodyPr/>
        <a:lstStyle/>
        <a:p>
          <a:endParaRPr lang="zh-CN" altLang="en-US"/>
        </a:p>
      </dgm:t>
    </dgm:pt>
    <dgm:pt modelId="{D0914D00-2E1F-4483-99F1-EBB4F8DDF233}">
      <dgm:prSet phldrT="[文本]" custT="1"/>
      <dgm:spPr>
        <a:solidFill>
          <a:srgbClr val="FB9C11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听觉型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553E37BD-4B50-4A3F-9395-C9FE01C4EBB9}" type="parTrans" cxnId="{F48C26A0-5205-495F-98C8-57364FDDC856}">
      <dgm:prSet/>
      <dgm:spPr/>
      <dgm:t>
        <a:bodyPr/>
        <a:lstStyle/>
        <a:p>
          <a:endParaRPr lang="zh-CN" altLang="en-US"/>
        </a:p>
      </dgm:t>
    </dgm:pt>
    <dgm:pt modelId="{CC85FFB0-4346-4A1B-BECD-344671BCADA2}" type="sibTrans" cxnId="{F48C26A0-5205-495F-98C8-57364FDDC856}">
      <dgm:prSet/>
      <dgm:spPr/>
      <dgm:t>
        <a:bodyPr/>
        <a:lstStyle/>
        <a:p>
          <a:endParaRPr lang="zh-CN" altLang="en-US"/>
        </a:p>
      </dgm:t>
    </dgm:pt>
    <dgm:pt modelId="{EE294549-3BC5-439B-A385-ED61BB0589BA}">
      <dgm:prSet phldrT="[文本]" custT="1"/>
      <dgm:spPr>
        <a:solidFill>
          <a:srgbClr val="FFFF00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感观型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BFEE8EA0-B9DE-4DD0-B210-C1F5A0865B2F}" type="parTrans" cxnId="{636A12A3-96AC-4DD3-AA9F-AFE73E4C7028}">
      <dgm:prSet/>
      <dgm:spPr/>
      <dgm:t>
        <a:bodyPr/>
        <a:lstStyle/>
        <a:p>
          <a:endParaRPr lang="zh-CN" altLang="en-US"/>
        </a:p>
      </dgm:t>
    </dgm:pt>
    <dgm:pt modelId="{5022BD0A-42F6-46B6-83DD-CBCB122D63A1}" type="sibTrans" cxnId="{636A12A3-96AC-4DD3-AA9F-AFE73E4C7028}">
      <dgm:prSet/>
      <dgm:spPr/>
      <dgm:t>
        <a:bodyPr/>
        <a:lstStyle/>
        <a:p>
          <a:endParaRPr lang="zh-CN" altLang="en-US"/>
        </a:p>
      </dgm:t>
    </dgm:pt>
    <dgm:pt modelId="{FA920BA5-F0EB-4D67-A47A-931266DDC9C3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直观型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ACB67FFD-C20A-452B-AB6D-6C28BB2FCB27}" type="parTrans" cxnId="{2670826C-DB3A-46C9-BB76-E706B74E8D88}">
      <dgm:prSet/>
      <dgm:spPr/>
      <dgm:t>
        <a:bodyPr/>
        <a:lstStyle/>
        <a:p>
          <a:endParaRPr lang="zh-CN" altLang="en-US"/>
        </a:p>
      </dgm:t>
    </dgm:pt>
    <dgm:pt modelId="{E5E8AECB-E341-44D2-AB16-B6BA6E60A29A}" type="sibTrans" cxnId="{2670826C-DB3A-46C9-BB76-E706B74E8D88}">
      <dgm:prSet/>
      <dgm:spPr/>
      <dgm:t>
        <a:bodyPr/>
        <a:lstStyle/>
        <a:p>
          <a:endParaRPr lang="zh-CN" altLang="en-US"/>
        </a:p>
      </dgm:t>
    </dgm:pt>
    <dgm:pt modelId="{5658B1A0-72E9-486A-BA59-E47756DCBFAA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主动型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9D7A2B50-FC14-4A26-9E72-9D5F28B09B6D}" type="parTrans" cxnId="{91DCE2F7-2449-4E3E-890A-68851B3C949C}">
      <dgm:prSet/>
      <dgm:spPr/>
      <dgm:t>
        <a:bodyPr/>
        <a:lstStyle/>
        <a:p>
          <a:endParaRPr lang="zh-CN" altLang="en-US"/>
        </a:p>
      </dgm:t>
    </dgm:pt>
    <dgm:pt modelId="{F48ED633-C691-40B0-B9F5-11180BB463BF}" type="sibTrans" cxnId="{91DCE2F7-2449-4E3E-890A-68851B3C949C}">
      <dgm:prSet/>
      <dgm:spPr/>
      <dgm:t>
        <a:bodyPr/>
        <a:lstStyle/>
        <a:p>
          <a:endParaRPr lang="zh-CN" altLang="en-US"/>
        </a:p>
      </dgm:t>
    </dgm:pt>
    <dgm:pt modelId="{5BA0A68F-BF97-4D91-B03F-C3EF0E62C11E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</a:rPr>
            <a:t>安静型</a:t>
          </a:r>
          <a:endParaRPr lang="zh-CN" altLang="en-US" sz="3200" b="1" dirty="0">
            <a:solidFill>
              <a:schemeClr val="tx1"/>
            </a:solidFill>
          </a:endParaRPr>
        </a:p>
      </dgm:t>
    </dgm:pt>
    <dgm:pt modelId="{A484A562-1A44-4F72-AB92-3E893347F71E}" type="parTrans" cxnId="{40B2FBC9-891F-44FF-B953-E63595877F68}">
      <dgm:prSet/>
      <dgm:spPr/>
      <dgm:t>
        <a:bodyPr/>
        <a:lstStyle/>
        <a:p>
          <a:endParaRPr lang="zh-CN" altLang="en-US"/>
        </a:p>
      </dgm:t>
    </dgm:pt>
    <dgm:pt modelId="{DC634F5B-78CB-450F-B3B5-5AA080E8C01F}" type="sibTrans" cxnId="{40B2FBC9-891F-44FF-B953-E63595877F68}">
      <dgm:prSet/>
      <dgm:spPr/>
      <dgm:t>
        <a:bodyPr/>
        <a:lstStyle/>
        <a:p>
          <a:endParaRPr lang="zh-CN" altLang="en-US"/>
        </a:p>
      </dgm:t>
    </dgm:pt>
    <dgm:pt modelId="{A597BA65-3B77-4E5A-AFBB-6F36A21ED17E}" type="pres">
      <dgm:prSet presAssocID="{16B2FF4E-82BE-4589-BF46-51CC54E0392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531EBE-4AE3-4A7B-9267-1B1EA0E4F88C}" type="pres">
      <dgm:prSet presAssocID="{EB463C5A-7C23-4052-9276-42145CE14378}" presName="node" presStyleLbl="node1" presStyleIdx="0" presStyleCnt="6" custScaleX="137003" custScaleY="1187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161302-CA9C-48ED-8213-C62951AB0825}" type="pres">
      <dgm:prSet presAssocID="{EB463C5A-7C23-4052-9276-42145CE14378}" presName="spNode" presStyleCnt="0"/>
      <dgm:spPr/>
    </dgm:pt>
    <dgm:pt modelId="{178AE6F8-944D-4BC5-8FC5-37C9175ADE60}" type="pres">
      <dgm:prSet presAssocID="{A1F935AE-1114-4A38-B1F8-4FDE91A71E99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C42D8A2D-48A2-4B72-B5D1-BD6D4383F314}" type="pres">
      <dgm:prSet presAssocID="{D0914D00-2E1F-4483-99F1-EBB4F8DDF233}" presName="node" presStyleLbl="node1" presStyleIdx="1" presStyleCnt="6" custScaleX="128579" custScaleY="1432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C30F8A-D8AF-4E13-8E44-AFCDA5FA3DF4}" type="pres">
      <dgm:prSet presAssocID="{D0914D00-2E1F-4483-99F1-EBB4F8DDF233}" presName="spNode" presStyleCnt="0"/>
      <dgm:spPr/>
    </dgm:pt>
    <dgm:pt modelId="{4848BD77-A8EF-4331-B5EF-4BD6453C3D70}" type="pres">
      <dgm:prSet presAssocID="{CC85FFB0-4346-4A1B-BECD-344671BCADA2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F6712876-E6F7-4F0D-BDB3-7F7976F81524}" type="pres">
      <dgm:prSet presAssocID="{EE294549-3BC5-439B-A385-ED61BB0589BA}" presName="node" presStyleLbl="node1" presStyleIdx="2" presStyleCnt="6" custScaleX="142869" custScaleY="1307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E923C8-3C8F-4406-A09E-AB0B481F5565}" type="pres">
      <dgm:prSet presAssocID="{EE294549-3BC5-439B-A385-ED61BB0589BA}" presName="spNode" presStyleCnt="0"/>
      <dgm:spPr/>
    </dgm:pt>
    <dgm:pt modelId="{B50950F6-7214-4622-BFAD-457F86B394F7}" type="pres">
      <dgm:prSet presAssocID="{5022BD0A-42F6-46B6-83DD-CBCB122D63A1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FCF0653E-E990-4DBD-B59B-DBEF611AA079}" type="pres">
      <dgm:prSet presAssocID="{FA920BA5-F0EB-4D67-A47A-931266DDC9C3}" presName="node" presStyleLbl="node1" presStyleIdx="3" presStyleCnt="6" custScaleX="128250" custScaleY="1328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60DF6F-76B5-44D4-A236-7D7954F696AC}" type="pres">
      <dgm:prSet presAssocID="{FA920BA5-F0EB-4D67-A47A-931266DDC9C3}" presName="spNode" presStyleCnt="0"/>
      <dgm:spPr/>
    </dgm:pt>
    <dgm:pt modelId="{C7F7FAA9-6E48-4E37-AA4B-10AD002AD614}" type="pres">
      <dgm:prSet presAssocID="{E5E8AECB-E341-44D2-AB16-B6BA6E60A29A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65167314-3051-4843-92D8-6799AC185E4F}" type="pres">
      <dgm:prSet presAssocID="{5658B1A0-72E9-486A-BA59-E47756DCBFAA}" presName="node" presStyleLbl="node1" presStyleIdx="4" presStyleCnt="6" custScaleX="131799" custScaleY="1322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82324E-64C3-4D43-93AF-F262F5900225}" type="pres">
      <dgm:prSet presAssocID="{5658B1A0-72E9-486A-BA59-E47756DCBFAA}" presName="spNode" presStyleCnt="0"/>
      <dgm:spPr/>
    </dgm:pt>
    <dgm:pt modelId="{7EED7BA6-8052-417A-B697-6B587571F2D8}" type="pres">
      <dgm:prSet presAssocID="{F48ED633-C691-40B0-B9F5-11180BB463BF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31AB4E5A-03B3-436B-8BAD-16B9F4D7B14B}" type="pres">
      <dgm:prSet presAssocID="{5BA0A68F-BF97-4D91-B03F-C3EF0E62C11E}" presName="node" presStyleLbl="node1" presStyleIdx="5" presStyleCnt="6" custScaleX="132131" custScaleY="1350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F78F1E-A326-4CE5-87E9-92D16C8773CA}" type="pres">
      <dgm:prSet presAssocID="{5BA0A68F-BF97-4D91-B03F-C3EF0E62C11E}" presName="spNode" presStyleCnt="0"/>
      <dgm:spPr/>
    </dgm:pt>
    <dgm:pt modelId="{886E7D93-8600-4C1B-BEA9-E547D0373BC9}" type="pres">
      <dgm:prSet presAssocID="{DC634F5B-78CB-450F-B3B5-5AA080E8C01F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298C1218-304A-4A0C-B5DC-31F183FFCE9B}" type="presOf" srcId="{5658B1A0-72E9-486A-BA59-E47756DCBFAA}" destId="{65167314-3051-4843-92D8-6799AC185E4F}" srcOrd="0" destOrd="0" presId="urn:microsoft.com/office/officeart/2005/8/layout/cycle6"/>
    <dgm:cxn modelId="{E8972D3A-A3C9-461C-8FCF-D1B1BBCAFDF9}" type="presOf" srcId="{CC85FFB0-4346-4A1B-BECD-344671BCADA2}" destId="{4848BD77-A8EF-4331-B5EF-4BD6453C3D70}" srcOrd="0" destOrd="0" presId="urn:microsoft.com/office/officeart/2005/8/layout/cycle6"/>
    <dgm:cxn modelId="{C68EADA4-98F8-4DEF-92BC-B44A8F5CFF4D}" type="presOf" srcId="{F48ED633-C691-40B0-B9F5-11180BB463BF}" destId="{7EED7BA6-8052-417A-B697-6B587571F2D8}" srcOrd="0" destOrd="0" presId="urn:microsoft.com/office/officeart/2005/8/layout/cycle6"/>
    <dgm:cxn modelId="{40FCBA0C-FB06-4441-8936-E354E75F75D1}" type="presOf" srcId="{E5E8AECB-E341-44D2-AB16-B6BA6E60A29A}" destId="{C7F7FAA9-6E48-4E37-AA4B-10AD002AD614}" srcOrd="0" destOrd="0" presId="urn:microsoft.com/office/officeart/2005/8/layout/cycle6"/>
    <dgm:cxn modelId="{AF9DFF2C-6FDB-4D05-90BF-7DA83AAB1F8C}" type="presOf" srcId="{FA920BA5-F0EB-4D67-A47A-931266DDC9C3}" destId="{FCF0653E-E990-4DBD-B59B-DBEF611AA079}" srcOrd="0" destOrd="0" presId="urn:microsoft.com/office/officeart/2005/8/layout/cycle6"/>
    <dgm:cxn modelId="{CFD09C9F-4F13-4497-AF3B-2C1715303FD1}" srcId="{16B2FF4E-82BE-4589-BF46-51CC54E03920}" destId="{EB463C5A-7C23-4052-9276-42145CE14378}" srcOrd="0" destOrd="0" parTransId="{7C99B67A-5DD0-41D7-83B4-021E5D28E1AD}" sibTransId="{A1F935AE-1114-4A38-B1F8-4FDE91A71E99}"/>
    <dgm:cxn modelId="{306DD5D6-7E11-4557-AEE2-9A6AF2B3AC85}" type="presOf" srcId="{16B2FF4E-82BE-4589-BF46-51CC54E03920}" destId="{A597BA65-3B77-4E5A-AFBB-6F36A21ED17E}" srcOrd="0" destOrd="0" presId="urn:microsoft.com/office/officeart/2005/8/layout/cycle6"/>
    <dgm:cxn modelId="{7B2E2D01-6384-42DB-A4F1-D639ACC7081E}" type="presOf" srcId="{EB463C5A-7C23-4052-9276-42145CE14378}" destId="{AD531EBE-4AE3-4A7B-9267-1B1EA0E4F88C}" srcOrd="0" destOrd="0" presId="urn:microsoft.com/office/officeart/2005/8/layout/cycle6"/>
    <dgm:cxn modelId="{636A12A3-96AC-4DD3-AA9F-AFE73E4C7028}" srcId="{16B2FF4E-82BE-4589-BF46-51CC54E03920}" destId="{EE294549-3BC5-439B-A385-ED61BB0589BA}" srcOrd="2" destOrd="0" parTransId="{BFEE8EA0-B9DE-4DD0-B210-C1F5A0865B2F}" sibTransId="{5022BD0A-42F6-46B6-83DD-CBCB122D63A1}"/>
    <dgm:cxn modelId="{6718B0C7-0AB9-4965-BFD2-5FCAD985A80C}" type="presOf" srcId="{5022BD0A-42F6-46B6-83DD-CBCB122D63A1}" destId="{B50950F6-7214-4622-BFAD-457F86B394F7}" srcOrd="0" destOrd="0" presId="urn:microsoft.com/office/officeart/2005/8/layout/cycle6"/>
    <dgm:cxn modelId="{02E026D2-C093-4043-A1E3-F5E2BC8C9C5A}" type="presOf" srcId="{D0914D00-2E1F-4483-99F1-EBB4F8DDF233}" destId="{C42D8A2D-48A2-4B72-B5D1-BD6D4383F314}" srcOrd="0" destOrd="0" presId="urn:microsoft.com/office/officeart/2005/8/layout/cycle6"/>
    <dgm:cxn modelId="{F48C26A0-5205-495F-98C8-57364FDDC856}" srcId="{16B2FF4E-82BE-4589-BF46-51CC54E03920}" destId="{D0914D00-2E1F-4483-99F1-EBB4F8DDF233}" srcOrd="1" destOrd="0" parTransId="{553E37BD-4B50-4A3F-9395-C9FE01C4EBB9}" sibTransId="{CC85FFB0-4346-4A1B-BECD-344671BCADA2}"/>
    <dgm:cxn modelId="{40B2FBC9-891F-44FF-B953-E63595877F68}" srcId="{16B2FF4E-82BE-4589-BF46-51CC54E03920}" destId="{5BA0A68F-BF97-4D91-B03F-C3EF0E62C11E}" srcOrd="5" destOrd="0" parTransId="{A484A562-1A44-4F72-AB92-3E893347F71E}" sibTransId="{DC634F5B-78CB-450F-B3B5-5AA080E8C01F}"/>
    <dgm:cxn modelId="{D0179A3D-0802-461D-BEAD-66D894C4B888}" type="presOf" srcId="{A1F935AE-1114-4A38-B1F8-4FDE91A71E99}" destId="{178AE6F8-944D-4BC5-8FC5-37C9175ADE60}" srcOrd="0" destOrd="0" presId="urn:microsoft.com/office/officeart/2005/8/layout/cycle6"/>
    <dgm:cxn modelId="{91DCE2F7-2449-4E3E-890A-68851B3C949C}" srcId="{16B2FF4E-82BE-4589-BF46-51CC54E03920}" destId="{5658B1A0-72E9-486A-BA59-E47756DCBFAA}" srcOrd="4" destOrd="0" parTransId="{9D7A2B50-FC14-4A26-9E72-9D5F28B09B6D}" sibTransId="{F48ED633-C691-40B0-B9F5-11180BB463BF}"/>
    <dgm:cxn modelId="{2670826C-DB3A-46C9-BB76-E706B74E8D88}" srcId="{16B2FF4E-82BE-4589-BF46-51CC54E03920}" destId="{FA920BA5-F0EB-4D67-A47A-931266DDC9C3}" srcOrd="3" destOrd="0" parTransId="{ACB67FFD-C20A-452B-AB6D-6C28BB2FCB27}" sibTransId="{E5E8AECB-E341-44D2-AB16-B6BA6E60A29A}"/>
    <dgm:cxn modelId="{73BDB686-B92F-48BF-A801-45F463FEBC3B}" type="presOf" srcId="{DC634F5B-78CB-450F-B3B5-5AA080E8C01F}" destId="{886E7D93-8600-4C1B-BEA9-E547D0373BC9}" srcOrd="0" destOrd="0" presId="urn:microsoft.com/office/officeart/2005/8/layout/cycle6"/>
    <dgm:cxn modelId="{6CA6FE3A-48B7-4A07-A150-32F872A5661E}" type="presOf" srcId="{EE294549-3BC5-439B-A385-ED61BB0589BA}" destId="{F6712876-E6F7-4F0D-BDB3-7F7976F81524}" srcOrd="0" destOrd="0" presId="urn:microsoft.com/office/officeart/2005/8/layout/cycle6"/>
    <dgm:cxn modelId="{EE3B57F9-96E8-4C7D-BBD4-92281D8422DE}" type="presOf" srcId="{5BA0A68F-BF97-4D91-B03F-C3EF0E62C11E}" destId="{31AB4E5A-03B3-436B-8BAD-16B9F4D7B14B}" srcOrd="0" destOrd="0" presId="urn:microsoft.com/office/officeart/2005/8/layout/cycle6"/>
    <dgm:cxn modelId="{E99E9AA7-8281-44BA-838A-A536F63EAA20}" type="presParOf" srcId="{A597BA65-3B77-4E5A-AFBB-6F36A21ED17E}" destId="{AD531EBE-4AE3-4A7B-9267-1B1EA0E4F88C}" srcOrd="0" destOrd="0" presId="urn:microsoft.com/office/officeart/2005/8/layout/cycle6"/>
    <dgm:cxn modelId="{17BA0620-3557-4C42-81ED-C443053D2E57}" type="presParOf" srcId="{A597BA65-3B77-4E5A-AFBB-6F36A21ED17E}" destId="{7E161302-CA9C-48ED-8213-C62951AB0825}" srcOrd="1" destOrd="0" presId="urn:microsoft.com/office/officeart/2005/8/layout/cycle6"/>
    <dgm:cxn modelId="{E6B79747-2F31-43B0-9928-68299A22CD36}" type="presParOf" srcId="{A597BA65-3B77-4E5A-AFBB-6F36A21ED17E}" destId="{178AE6F8-944D-4BC5-8FC5-37C9175ADE60}" srcOrd="2" destOrd="0" presId="urn:microsoft.com/office/officeart/2005/8/layout/cycle6"/>
    <dgm:cxn modelId="{C189147A-ED42-4F72-BFF6-7430AA80E04F}" type="presParOf" srcId="{A597BA65-3B77-4E5A-AFBB-6F36A21ED17E}" destId="{C42D8A2D-48A2-4B72-B5D1-BD6D4383F314}" srcOrd="3" destOrd="0" presId="urn:microsoft.com/office/officeart/2005/8/layout/cycle6"/>
    <dgm:cxn modelId="{B80AC385-EDC5-4704-94A0-9EFA7508EB63}" type="presParOf" srcId="{A597BA65-3B77-4E5A-AFBB-6F36A21ED17E}" destId="{E7C30F8A-D8AF-4E13-8E44-AFCDA5FA3DF4}" srcOrd="4" destOrd="0" presId="urn:microsoft.com/office/officeart/2005/8/layout/cycle6"/>
    <dgm:cxn modelId="{F03B5D67-20A2-4F84-9404-9ACFDC0AC2B6}" type="presParOf" srcId="{A597BA65-3B77-4E5A-AFBB-6F36A21ED17E}" destId="{4848BD77-A8EF-4331-B5EF-4BD6453C3D70}" srcOrd="5" destOrd="0" presId="urn:microsoft.com/office/officeart/2005/8/layout/cycle6"/>
    <dgm:cxn modelId="{FD9DD029-2E8B-45C2-B31A-698B912E1454}" type="presParOf" srcId="{A597BA65-3B77-4E5A-AFBB-6F36A21ED17E}" destId="{F6712876-E6F7-4F0D-BDB3-7F7976F81524}" srcOrd="6" destOrd="0" presId="urn:microsoft.com/office/officeart/2005/8/layout/cycle6"/>
    <dgm:cxn modelId="{796DBF5C-2B91-4E05-9098-3A2DB5958496}" type="presParOf" srcId="{A597BA65-3B77-4E5A-AFBB-6F36A21ED17E}" destId="{1BE923C8-3C8F-4406-A09E-AB0B481F5565}" srcOrd="7" destOrd="0" presId="urn:microsoft.com/office/officeart/2005/8/layout/cycle6"/>
    <dgm:cxn modelId="{0F6451A1-827C-4132-AA9F-61764C58A276}" type="presParOf" srcId="{A597BA65-3B77-4E5A-AFBB-6F36A21ED17E}" destId="{B50950F6-7214-4622-BFAD-457F86B394F7}" srcOrd="8" destOrd="0" presId="urn:microsoft.com/office/officeart/2005/8/layout/cycle6"/>
    <dgm:cxn modelId="{BFAC8AE4-8E21-45E0-ADAB-EDDDA8A72F50}" type="presParOf" srcId="{A597BA65-3B77-4E5A-AFBB-6F36A21ED17E}" destId="{FCF0653E-E990-4DBD-B59B-DBEF611AA079}" srcOrd="9" destOrd="0" presId="urn:microsoft.com/office/officeart/2005/8/layout/cycle6"/>
    <dgm:cxn modelId="{6383BC8F-041E-49FC-A577-81BEF704AC25}" type="presParOf" srcId="{A597BA65-3B77-4E5A-AFBB-6F36A21ED17E}" destId="{BB60DF6F-76B5-44D4-A236-7D7954F696AC}" srcOrd="10" destOrd="0" presId="urn:microsoft.com/office/officeart/2005/8/layout/cycle6"/>
    <dgm:cxn modelId="{1B7028D7-1C2C-49D4-A655-981F6AC33A7E}" type="presParOf" srcId="{A597BA65-3B77-4E5A-AFBB-6F36A21ED17E}" destId="{C7F7FAA9-6E48-4E37-AA4B-10AD002AD614}" srcOrd="11" destOrd="0" presId="urn:microsoft.com/office/officeart/2005/8/layout/cycle6"/>
    <dgm:cxn modelId="{81BACC64-DF66-46EF-9D23-82671CDE23D8}" type="presParOf" srcId="{A597BA65-3B77-4E5A-AFBB-6F36A21ED17E}" destId="{65167314-3051-4843-92D8-6799AC185E4F}" srcOrd="12" destOrd="0" presId="urn:microsoft.com/office/officeart/2005/8/layout/cycle6"/>
    <dgm:cxn modelId="{B0843D2E-5137-4E1C-B5B8-3D86C81ADB38}" type="presParOf" srcId="{A597BA65-3B77-4E5A-AFBB-6F36A21ED17E}" destId="{8B82324E-64C3-4D43-93AF-F262F5900225}" srcOrd="13" destOrd="0" presId="urn:microsoft.com/office/officeart/2005/8/layout/cycle6"/>
    <dgm:cxn modelId="{2E909217-05B6-4162-A660-77437FBC693C}" type="presParOf" srcId="{A597BA65-3B77-4E5A-AFBB-6F36A21ED17E}" destId="{7EED7BA6-8052-417A-B697-6B587571F2D8}" srcOrd="14" destOrd="0" presId="urn:microsoft.com/office/officeart/2005/8/layout/cycle6"/>
    <dgm:cxn modelId="{BDAF7F18-918A-4EE0-B7B1-12FC08119305}" type="presParOf" srcId="{A597BA65-3B77-4E5A-AFBB-6F36A21ED17E}" destId="{31AB4E5A-03B3-436B-8BAD-16B9F4D7B14B}" srcOrd="15" destOrd="0" presId="urn:microsoft.com/office/officeart/2005/8/layout/cycle6"/>
    <dgm:cxn modelId="{2D5804D6-9488-401B-8E42-FAE9D0BEC07E}" type="presParOf" srcId="{A597BA65-3B77-4E5A-AFBB-6F36A21ED17E}" destId="{72F78F1E-A326-4CE5-87E9-92D16C8773CA}" srcOrd="16" destOrd="0" presId="urn:microsoft.com/office/officeart/2005/8/layout/cycle6"/>
    <dgm:cxn modelId="{F8B4D6DF-B3F5-4F47-8181-F763C25B11EF}" type="presParOf" srcId="{A597BA65-3B77-4E5A-AFBB-6F36A21ED17E}" destId="{886E7D93-8600-4C1B-BEA9-E547D0373BC9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A4003-6E58-4CAB-99D7-F3B54C218F67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3EA95-7C18-4C1B-9F7D-BD5DB6CCEC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 cstate="print"/>
          <a:srcRect l="2750" r="1176" b="3800"/>
          <a:stretch/>
        </p:blipFill>
        <p:spPr bwMode="auto">
          <a:xfrm>
            <a:off x="-1" y="0"/>
            <a:ext cx="91320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86506" y="3140968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                   </a:t>
            </a:r>
            <a:r>
              <a:rPr lang="zh-CN" altLang="en-US" b="1" dirty="0" smtClean="0">
                <a:solidFill>
                  <a:schemeClr val="tx1"/>
                </a:solidFill>
              </a:rPr>
              <a:t>双流县林蓉工作室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en-US" altLang="zh-CN" b="1" smtClean="0">
                <a:solidFill>
                  <a:schemeClr val="tx1"/>
                </a:solidFill>
              </a:rPr>
              <a:t>          2015.11</a:t>
            </a:r>
            <a:r>
              <a:rPr lang="zh-CN" altLang="en-US" b="1" dirty="0" smtClean="0">
                <a:solidFill>
                  <a:schemeClr val="tx1"/>
                </a:solidFill>
              </a:rPr>
              <a:t>月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6778" y="1324843"/>
            <a:ext cx="71384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zh-CN" altLang="en-US" sz="6000" b="1" cap="none" spc="0" dirty="0" smtClean="0">
                <a:ln w="12700">
                  <a:solidFill>
                    <a:srgbClr val="00B0F0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阳光的课堂教学设计</a:t>
            </a:r>
            <a:endParaRPr lang="zh-CN" altLang="en-US" sz="6000" b="1" cap="none" spc="0" dirty="0">
              <a:ln w="12700">
                <a:solidFill>
                  <a:srgbClr val="00B0F0"/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20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5696" y="1228122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400" b="1" cap="none" spc="0" dirty="0">
                <a:ln/>
                <a:solidFill>
                  <a:schemeClr val="accent4"/>
                </a:solidFill>
                <a:effectLst/>
              </a:rPr>
              <a:t>文本学习，培养思维</a:t>
            </a:r>
          </a:p>
        </p:txBody>
      </p:sp>
      <p:sp>
        <p:nvSpPr>
          <p:cNvPr id="6" name="矩形 5"/>
          <p:cNvSpPr/>
          <p:nvPr/>
        </p:nvSpPr>
        <p:spPr>
          <a:xfrm>
            <a:off x="420699" y="4534915"/>
            <a:ext cx="81074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can we be in a football team?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420888"/>
            <a:ext cx="664095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9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20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11383" y="1052736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400" b="1" cap="none" spc="0" dirty="0">
                <a:ln/>
                <a:solidFill>
                  <a:schemeClr val="accent4"/>
                </a:solidFill>
                <a:effectLst/>
              </a:rPr>
              <a:t>情景运用，学以致用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83" y="1916832"/>
            <a:ext cx="57030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56" y="24480"/>
            <a:ext cx="9042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85918" y="1428736"/>
            <a:ext cx="135729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多</a:t>
            </a:r>
            <a:r>
              <a:rPr lang="zh-CN" altLang="en-US" sz="6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元评价</a:t>
            </a:r>
            <a:endParaRPr lang="en-US" altLang="zh-CN" sz="6600" b="1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928926" y="1643050"/>
            <a:ext cx="1071570" cy="3214710"/>
          </a:xfrm>
          <a:prstGeom prst="leftBrace">
            <a:avLst>
              <a:gd name="adj1" fmla="val 8333"/>
              <a:gd name="adj2" fmla="val 4908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71934" y="1428736"/>
            <a:ext cx="2656496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评</a:t>
            </a:r>
            <a:r>
              <a:rPr lang="zh-CN" altLang="en-US" sz="3200" b="1" dirty="0" smtClean="0"/>
              <a:t>价语言工具</a:t>
            </a:r>
            <a:endParaRPr lang="zh-CN" altLang="en-US" sz="3200" b="1" dirty="0"/>
          </a:p>
        </p:txBody>
      </p:sp>
      <p:sp>
        <p:nvSpPr>
          <p:cNvPr id="10" name="TextBox 6"/>
          <p:cNvSpPr txBox="1"/>
          <p:nvPr/>
        </p:nvSpPr>
        <p:spPr>
          <a:xfrm>
            <a:off x="4071934" y="4565372"/>
            <a:ext cx="2656496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教学效果评价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284" t="3444" r="1363"/>
          <a:stretch/>
        </p:blipFill>
        <p:spPr bwMode="auto">
          <a:xfrm>
            <a:off x="0" y="0"/>
            <a:ext cx="9134390" cy="68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088260" y="1340768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>
                <a:ln/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评价语言</a:t>
            </a:r>
          </a:p>
        </p:txBody>
      </p:sp>
      <p:sp>
        <p:nvSpPr>
          <p:cNvPr id="9" name="矩形 8"/>
          <p:cNvSpPr/>
          <p:nvPr/>
        </p:nvSpPr>
        <p:spPr>
          <a:xfrm>
            <a:off x="1557535" y="2527185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话语评价</a:t>
            </a:r>
            <a:endParaRPr lang="zh-CN" altLang="en-US" sz="4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8230" y="3507380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动作评价</a:t>
            </a:r>
            <a:endParaRPr lang="zh-CN" altLang="en-US" sz="4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1612" y="4430710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生成评价</a:t>
            </a:r>
            <a:endParaRPr lang="zh-CN" altLang="en-US" sz="4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5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284" t="3444" r="1363"/>
          <a:stretch/>
        </p:blipFill>
        <p:spPr bwMode="auto">
          <a:xfrm>
            <a:off x="0" y="32012"/>
            <a:ext cx="9134390" cy="68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088261" y="1340768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评价工具</a:t>
            </a:r>
            <a:endParaRPr lang="zh-CN" altLang="en-US" sz="5400" b="1" cap="none" spc="0" dirty="0">
              <a:ln/>
              <a:solidFill>
                <a:schemeClr val="accent2">
                  <a:lumMod val="7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473" y="2780928"/>
            <a:ext cx="1159396" cy="11593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497" y="2839165"/>
            <a:ext cx="1159396" cy="11593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31" y="2839165"/>
            <a:ext cx="1159396" cy="11593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614" y="4457154"/>
            <a:ext cx="1159396" cy="11593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606" y="4457154"/>
            <a:ext cx="1159396" cy="115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284" t="3444" r="1363"/>
          <a:stretch/>
        </p:blipFill>
        <p:spPr bwMode="auto">
          <a:xfrm>
            <a:off x="9610" y="-1"/>
            <a:ext cx="9134390" cy="68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397362" y="1256080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教学效果</a:t>
            </a:r>
            <a:r>
              <a:rPr lang="zh-CN" altLang="en-US" sz="5400" b="1" dirty="0">
                <a:ln/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评价</a:t>
            </a:r>
            <a:endParaRPr lang="zh-CN" altLang="en-US" sz="5400" b="1" cap="none" spc="0" dirty="0">
              <a:ln/>
              <a:solidFill>
                <a:schemeClr val="accent2">
                  <a:lumMod val="7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492896"/>
            <a:ext cx="435903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09" y="0"/>
            <a:ext cx="9139944" cy="7101408"/>
          </a:xfrm>
        </p:spPr>
      </p:pic>
      <p:sp>
        <p:nvSpPr>
          <p:cNvPr id="5" name="矩形 4"/>
          <p:cNvSpPr/>
          <p:nvPr/>
        </p:nvSpPr>
        <p:spPr>
          <a:xfrm>
            <a:off x="1054632" y="4149080"/>
            <a:ext cx="7018461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11500" b="1" cap="none" spc="0" dirty="0" smtClean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Thank you!</a:t>
            </a:r>
            <a:endParaRPr lang="zh-CN" altLang="en-US" sz="11500" b="1" cap="none" spc="0" dirty="0">
              <a:ln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4579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2"/>
            <a:ext cx="9230757" cy="68560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584" y="620688"/>
            <a:ext cx="71384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zh-CN" altLang="en-US" sz="6000" b="1" cap="none" spc="0" dirty="0" smtClean="0">
                <a:ln w="12700">
                  <a:solidFill>
                    <a:srgbClr val="00B0F0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阳光的课堂教学设计</a:t>
            </a:r>
            <a:endParaRPr lang="zh-CN" altLang="en-US" sz="6000" b="1" cap="none" spc="0" dirty="0">
              <a:ln w="12700">
                <a:solidFill>
                  <a:srgbClr val="00B0F0"/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116046919"/>
              </p:ext>
            </p:extLst>
          </p:nvPr>
        </p:nvGraphicFramePr>
        <p:xfrm>
          <a:off x="472394" y="1681541"/>
          <a:ext cx="7848872" cy="496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r="1924"/>
          <a:stretch/>
        </p:blipFill>
        <p:spPr>
          <a:xfrm>
            <a:off x="14808" y="0"/>
            <a:ext cx="9165704" cy="68810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980" y="1560877"/>
            <a:ext cx="135729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6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阳</a:t>
            </a:r>
            <a:endParaRPr lang="en-US" altLang="zh-CN" sz="66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CN" altLang="en-US" sz="66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光</a:t>
            </a:r>
            <a:endParaRPr lang="en-US" altLang="zh-CN" sz="66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CN" altLang="en-US" sz="66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分</a:t>
            </a:r>
            <a:endParaRPr lang="en-US" altLang="zh-CN" sz="66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CN" altLang="en-US" sz="66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析</a:t>
            </a:r>
            <a:endParaRPr lang="zh-CN" altLang="en-US" sz="66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677590" y="1821645"/>
            <a:ext cx="1071570" cy="3214710"/>
          </a:xfrm>
          <a:prstGeom prst="leftBrace">
            <a:avLst>
              <a:gd name="adj1" fmla="val 8333"/>
              <a:gd name="adj2" fmla="val 4908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510727" y="1763322"/>
            <a:ext cx="2646878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学生学情分析</a:t>
            </a:r>
            <a:endParaRPr lang="zh-CN" altLang="en-US" sz="3200" b="1" dirty="0"/>
          </a:p>
        </p:txBody>
      </p:sp>
      <p:sp>
        <p:nvSpPr>
          <p:cNvPr id="13" name="左大括号 12"/>
          <p:cNvSpPr/>
          <p:nvPr/>
        </p:nvSpPr>
        <p:spPr>
          <a:xfrm>
            <a:off x="5044764" y="4248454"/>
            <a:ext cx="785818" cy="185738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535327" y="4884761"/>
            <a:ext cx="265649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学习内容分析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449265" y="956555"/>
            <a:ext cx="2969083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分析</a:t>
            </a:r>
            <a:r>
              <a:rPr lang="zh-CN" altLang="en-US" sz="2400" b="1" dirty="0" smtClean="0"/>
              <a:t>学生的学习风格</a:t>
            </a:r>
            <a:endParaRPr lang="zh-CN" altLang="en-US" sz="2400" b="1" dirty="0"/>
          </a:p>
        </p:txBody>
      </p:sp>
      <p:sp>
        <p:nvSpPr>
          <p:cNvPr id="16" name="左大括号 15"/>
          <p:cNvSpPr/>
          <p:nvPr/>
        </p:nvSpPr>
        <p:spPr>
          <a:xfrm>
            <a:off x="4889704" y="1127016"/>
            <a:ext cx="785818" cy="185738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554719" y="2752880"/>
            <a:ext cx="2969083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了解</a:t>
            </a:r>
            <a:r>
              <a:rPr lang="zh-CN" altLang="en-US" sz="2400" b="1" dirty="0" smtClean="0"/>
              <a:t>学生的智能特长</a:t>
            </a:r>
            <a:endParaRPr lang="zh-CN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641330" y="4103870"/>
            <a:ext cx="2040943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分</a:t>
            </a:r>
            <a:r>
              <a:rPr lang="zh-CN" altLang="en-US" sz="2400" b="1" dirty="0" smtClean="0"/>
              <a:t>析认知难度</a:t>
            </a:r>
            <a:endParaRPr lang="zh-CN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641330" y="5729734"/>
            <a:ext cx="173156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整理与重组</a:t>
            </a:r>
            <a:endParaRPr lang="zh-CN" altLang="en-US" sz="2400" b="1" dirty="0"/>
          </a:p>
        </p:txBody>
      </p:sp>
      <p:sp>
        <p:nvSpPr>
          <p:cNvPr id="2" name="动作按钮: 上一张 1">
            <a:hlinkClick r:id="rId3" action="ppaction://hlinksldjump" highlightClick="1"/>
          </p:cNvPr>
          <p:cNvSpPr/>
          <p:nvPr/>
        </p:nvSpPr>
        <p:spPr>
          <a:xfrm>
            <a:off x="8438892" y="951698"/>
            <a:ext cx="531560" cy="406841"/>
          </a:xfrm>
          <a:prstGeom prst="actionButtonRetur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动作按钮: 上一张 2">
            <a:hlinkClick r:id="rId4" action="ppaction://hlinksldjump" highlightClick="1"/>
          </p:cNvPr>
          <p:cNvSpPr/>
          <p:nvPr/>
        </p:nvSpPr>
        <p:spPr>
          <a:xfrm>
            <a:off x="7682273" y="5729734"/>
            <a:ext cx="562135" cy="461665"/>
          </a:xfrm>
          <a:prstGeom prst="actionButtonRetur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2" grpId="0" animBg="1"/>
      <p:bldP spid="14" grpId="0" animBg="1"/>
      <p:bldP spid="16" grpId="0" animBg="1"/>
      <p:bldP spid="1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1924"/>
          <a:stretch/>
        </p:blipFill>
        <p:spPr>
          <a:xfrm>
            <a:off x="14808" y="0"/>
            <a:ext cx="9165704" cy="68810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18816" y="404664"/>
            <a:ext cx="6101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学生的</a:t>
            </a:r>
            <a:r>
              <a:rPr lang="en-US" altLang="zh-CN" sz="5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6</a:t>
            </a:r>
            <a:r>
              <a:rPr lang="zh-CN" altLang="en-U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种学习风格</a:t>
            </a:r>
            <a:endParaRPr lang="zh-CN" altLang="en-US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625180604"/>
              </p:ext>
            </p:extLst>
          </p:nvPr>
        </p:nvGraphicFramePr>
        <p:xfrm>
          <a:off x="971600" y="1628800"/>
          <a:ext cx="7272808" cy="4580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动作按钮: 上一张 11">
            <a:hlinkClick r:id="rId8" action="ppaction://hlinksldjump" highlightClick="1"/>
          </p:cNvPr>
          <p:cNvSpPr/>
          <p:nvPr/>
        </p:nvSpPr>
        <p:spPr>
          <a:xfrm>
            <a:off x="8460432" y="6381328"/>
            <a:ext cx="683568" cy="443696"/>
          </a:xfrm>
          <a:prstGeom prst="actionButtonRetur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1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924"/>
          <a:stretch/>
        </p:blipFill>
        <p:spPr>
          <a:xfrm>
            <a:off x="14808" y="0"/>
            <a:ext cx="9165704" cy="68810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40918"/>
          <a:stretch/>
        </p:blipFill>
        <p:spPr>
          <a:xfrm>
            <a:off x="1763688" y="2132856"/>
            <a:ext cx="6120680" cy="331705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779912" y="2708697"/>
            <a:ext cx="1929087" cy="468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27984" y="4221088"/>
            <a:ext cx="194421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2080" y="660488"/>
            <a:ext cx="22461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/>
                <a:solidFill>
                  <a:schemeClr val="accent3"/>
                </a:solidFill>
                <a:effectLst/>
              </a:rPr>
              <a:t>调整</a:t>
            </a:r>
            <a:endParaRPr lang="zh-CN" altLang="en-US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210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924"/>
          <a:stretch/>
        </p:blipFill>
        <p:spPr>
          <a:xfrm>
            <a:off x="14808" y="0"/>
            <a:ext cx="9165704" cy="6881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6678" y="620688"/>
            <a:ext cx="60019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/>
                <a:solidFill>
                  <a:schemeClr val="accent3"/>
                </a:solidFill>
                <a:effectLst/>
              </a:rPr>
              <a:t>重组</a:t>
            </a:r>
            <a:r>
              <a:rPr lang="zh-CN" altLang="en-US" sz="4000" b="1" cap="none" spc="0" dirty="0" smtClean="0">
                <a:ln/>
                <a:solidFill>
                  <a:schemeClr val="accent3"/>
                </a:solidFill>
                <a:effectLst/>
              </a:rPr>
              <a:t>（</a:t>
            </a:r>
            <a:r>
              <a:rPr lang="zh-CN" altLang="en-US" sz="3600" b="1" cap="none" spc="0" dirty="0" smtClean="0">
                <a:ln/>
                <a:solidFill>
                  <a:schemeClr val="accent3"/>
                </a:solidFill>
                <a:effectLst/>
              </a:rPr>
              <a:t>话题、功能语言</a:t>
            </a:r>
            <a:r>
              <a:rPr lang="zh-CN" altLang="en-US" sz="4000" b="1" cap="none" spc="0" dirty="0" smtClean="0">
                <a:ln/>
                <a:solidFill>
                  <a:schemeClr val="accent3"/>
                </a:solidFill>
                <a:effectLst/>
              </a:rPr>
              <a:t>）</a:t>
            </a:r>
            <a:endParaRPr lang="zh-CN" altLang="en-US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680" y="2060848"/>
            <a:ext cx="625966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0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1163"/>
          <a:stretch/>
        </p:blipFill>
        <p:spPr bwMode="auto">
          <a:xfrm>
            <a:off x="-12134" y="-35834"/>
            <a:ext cx="91338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3860" y="1214422"/>
            <a:ext cx="135729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精准设计</a:t>
            </a:r>
            <a:endParaRPr lang="en-US" altLang="zh-CN" sz="6600" b="1" dirty="0" smtClean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142976" y="1643050"/>
            <a:ext cx="1071570" cy="3214710"/>
          </a:xfrm>
          <a:prstGeom prst="leftBrace">
            <a:avLst>
              <a:gd name="adj1" fmla="val 8333"/>
              <a:gd name="adj2" fmla="val 4908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52809" y="1201811"/>
            <a:ext cx="3480440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准</a:t>
            </a:r>
            <a:r>
              <a:rPr lang="zh-CN" altLang="en-US" sz="3200" b="1" dirty="0" smtClean="0"/>
              <a:t>确设计教学目标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18898" y="3136612"/>
            <a:ext cx="3480440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精心</a:t>
            </a:r>
            <a:r>
              <a:rPr lang="zh-CN" altLang="en-US" sz="3200" b="1" dirty="0" smtClean="0"/>
              <a:t>设计教学过程</a:t>
            </a:r>
            <a:endParaRPr lang="zh-CN" altLang="en-US" sz="3200" b="1" dirty="0"/>
          </a:p>
        </p:txBody>
      </p:sp>
      <p:sp>
        <p:nvSpPr>
          <p:cNvPr id="11" name="左大括号 10"/>
          <p:cNvSpPr/>
          <p:nvPr/>
        </p:nvSpPr>
        <p:spPr>
          <a:xfrm>
            <a:off x="5286820" y="2500305"/>
            <a:ext cx="785818" cy="185738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085156" y="2064665"/>
            <a:ext cx="2969083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巧</a:t>
            </a:r>
            <a:r>
              <a:rPr lang="zh-CN" altLang="en-US" sz="2400" b="1" dirty="0" smtClean="0"/>
              <a:t>妙导入，激活激趣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03877" y="2797578"/>
            <a:ext cx="2969083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意</a:t>
            </a:r>
            <a:r>
              <a:rPr lang="zh-CN" altLang="en-US" sz="2400" b="1" dirty="0" smtClean="0"/>
              <a:t>义操练，巩固内化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85155" y="3564668"/>
            <a:ext cx="2969083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文</a:t>
            </a:r>
            <a:r>
              <a:rPr lang="zh-CN" altLang="en-US" sz="2400" b="1" dirty="0" smtClean="0"/>
              <a:t>本学习，培养思维</a:t>
            </a:r>
            <a:endParaRPr lang="zh-CN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91907" y="4220758"/>
            <a:ext cx="2969083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情</a:t>
            </a:r>
            <a:r>
              <a:rPr lang="zh-CN" altLang="en-US" sz="2400" b="1" dirty="0" smtClean="0"/>
              <a:t>景运用，学以致用</a:t>
            </a:r>
            <a:endParaRPr lang="zh-CN" altLang="en-US" sz="2400" b="1" dirty="0"/>
          </a:p>
        </p:txBody>
      </p:sp>
      <p:sp>
        <p:nvSpPr>
          <p:cNvPr id="17" name="TextBox 5"/>
          <p:cNvSpPr txBox="1"/>
          <p:nvPr/>
        </p:nvSpPr>
        <p:spPr>
          <a:xfrm>
            <a:off x="1952809" y="4784631"/>
            <a:ext cx="3480440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精当选用教学资源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20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835696" y="908720"/>
            <a:ext cx="52774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400" b="1" dirty="0">
                <a:ln/>
                <a:solidFill>
                  <a:schemeClr val="accent4"/>
                </a:solidFill>
              </a:rPr>
              <a:t>巧妙导入，激活激</a:t>
            </a:r>
            <a:r>
              <a:rPr lang="zh-CN" altLang="en-US" sz="4400" b="1" dirty="0" smtClean="0">
                <a:ln/>
                <a:solidFill>
                  <a:schemeClr val="accent4"/>
                </a:solidFill>
              </a:rPr>
              <a:t>趣</a:t>
            </a:r>
            <a:endParaRPr lang="en-US" altLang="zh-CN" sz="4400" b="1" dirty="0" smtClean="0">
              <a:ln/>
              <a:solidFill>
                <a:schemeClr val="accent4"/>
              </a:solidFill>
            </a:endParaRPr>
          </a:p>
          <a:p>
            <a:r>
              <a:rPr lang="en-US" altLang="zh-CN" sz="4400" b="1" dirty="0">
                <a:ln/>
                <a:solidFill>
                  <a:schemeClr val="accent4"/>
                </a:solidFill>
              </a:rPr>
              <a:t> </a:t>
            </a:r>
            <a:r>
              <a:rPr lang="en-US" altLang="zh-CN" sz="4400" b="1" dirty="0" smtClean="0">
                <a:ln/>
                <a:solidFill>
                  <a:schemeClr val="accent4"/>
                </a:solidFill>
              </a:rPr>
              <a:t>   </a:t>
            </a:r>
            <a:r>
              <a:rPr lang="zh-CN" altLang="en-US" sz="2400" b="1" dirty="0" smtClean="0">
                <a:ln/>
                <a:solidFill>
                  <a:schemeClr val="accent4"/>
                </a:solidFill>
              </a:rPr>
              <a:t>（原有知识、注意力、思维）</a:t>
            </a:r>
            <a:endParaRPr lang="zh-CN" altLang="en-US" sz="20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155" y="2412036"/>
            <a:ext cx="4392488" cy="15777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6438" y="4221913"/>
            <a:ext cx="159851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4953" y="4244885"/>
            <a:ext cx="15985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1500" y="4221913"/>
            <a:ext cx="15985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9614" y="4198941"/>
            <a:ext cx="18774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（？）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95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20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33295" y="1124744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400" b="1" cap="none" spc="0" dirty="0">
                <a:ln/>
                <a:solidFill>
                  <a:schemeClr val="accent4"/>
                </a:solidFill>
                <a:effectLst/>
              </a:rPr>
              <a:t>意义操练，巩固内化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420888"/>
            <a:ext cx="664095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6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188</Words>
  <Application>Microsoft Office PowerPoint</Application>
  <PresentationFormat>全屏显示(4:3)</PresentationFormat>
  <Paragraphs>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阳光课堂的教学设计</dc:title>
  <dc:creator>USER</dc:creator>
  <cp:lastModifiedBy>admin</cp:lastModifiedBy>
  <cp:revision>39</cp:revision>
  <dcterms:created xsi:type="dcterms:W3CDTF">2014-11-03T10:32:08Z</dcterms:created>
  <dcterms:modified xsi:type="dcterms:W3CDTF">2016-01-06T09:21:07Z</dcterms:modified>
</cp:coreProperties>
</file>