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689" r:id="rId3"/>
    <p:sldMasterId id="2147483701" r:id="rId4"/>
    <p:sldMasterId id="2147483704" r:id="rId5"/>
  </p:sldMasterIdLst>
  <p:notesMasterIdLst>
    <p:notesMasterId r:id="rId28"/>
  </p:notesMasterIdLst>
  <p:handoutMasterIdLst>
    <p:handoutMasterId r:id="rId29"/>
  </p:handoutMasterIdLst>
  <p:sldIdLst>
    <p:sldId id="1748" r:id="rId6"/>
    <p:sldId id="1985" r:id="rId7"/>
    <p:sldId id="2049" r:id="rId8"/>
    <p:sldId id="2031" r:id="rId9"/>
    <p:sldId id="2050" r:id="rId10"/>
    <p:sldId id="2051" r:id="rId11"/>
    <p:sldId id="2053" r:id="rId12"/>
    <p:sldId id="2052" r:id="rId13"/>
    <p:sldId id="2054" r:id="rId14"/>
    <p:sldId id="2055" r:id="rId15"/>
    <p:sldId id="2056" r:id="rId16"/>
    <p:sldId id="2057" r:id="rId17"/>
    <p:sldId id="2058" r:id="rId18"/>
    <p:sldId id="2059" r:id="rId19"/>
    <p:sldId id="2007" r:id="rId20"/>
    <p:sldId id="2060" r:id="rId21"/>
    <p:sldId id="2062" r:id="rId22"/>
    <p:sldId id="2061" r:id="rId23"/>
    <p:sldId id="2063" r:id="rId24"/>
    <p:sldId id="2064" r:id="rId25"/>
    <p:sldId id="2065" r:id="rId26"/>
    <p:sldId id="206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1D2D"/>
    <a:srgbClr val="A92B33"/>
    <a:srgbClr val="C00000"/>
    <a:srgbClr val="2F159D"/>
    <a:srgbClr val="EF99A2"/>
    <a:srgbClr val="FDC79B"/>
    <a:srgbClr val="DB4D31"/>
    <a:srgbClr val="F26D64"/>
    <a:srgbClr val="E86774"/>
    <a:srgbClr val="DD6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2" autoAdjust="0"/>
    <p:restoredTop sz="94660"/>
  </p:normalViewPr>
  <p:slideViewPr>
    <p:cSldViewPr snapToGrid="0" showGuides="1">
      <p:cViewPr>
        <p:scale>
          <a:sx n="100" d="100"/>
          <a:sy n="100" d="100"/>
        </p:scale>
        <p:origin x="-210" y="342"/>
      </p:cViewPr>
      <p:guideLst>
        <p:guide orient="horz" pos="3922"/>
        <p:guide orient="horz" pos="863"/>
        <p:guide pos="3840"/>
      </p:guideLst>
    </p:cSldViewPr>
  </p:slideViewPr>
  <p:notesTextViewPr>
    <p:cViewPr>
      <p:scale>
        <a:sx n="1" d="1"/>
        <a:sy n="1" d="1"/>
      </p:scale>
      <p:origin x="0" y="0"/>
    </p:cViewPr>
  </p:notesTextViewPr>
  <p:sorterViewPr>
    <p:cViewPr>
      <p:scale>
        <a:sx n="100" d="100"/>
        <a:sy n="100" d="100"/>
      </p:scale>
      <p:origin x="0" y="-37137"/>
    </p:cViewPr>
  </p:sorterViewPr>
  <p:notesViewPr>
    <p:cSldViewPr snapToGrid="0">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5015F-4DF4-48DD-AA41-134D46B70224}" type="datetimeFigureOut">
              <a:rPr lang="zh-CN" altLang="en-US" smtClean="0"/>
              <a:t>2022-10-19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9BBE02-012B-4499-AFA4-FC704A1F5E86}" type="slidenum">
              <a:rPr lang="zh-CN" altLang="en-US" smtClean="0"/>
              <a:t>‹#›</a:t>
            </a:fld>
            <a:endParaRPr lang="zh-CN" altLang="en-US"/>
          </a:p>
        </p:txBody>
      </p:sp>
    </p:spTree>
    <p:extLst>
      <p:ext uri="{BB962C8B-B14F-4D97-AF65-F5344CB8AC3E}">
        <p14:creationId xmlns:p14="http://schemas.microsoft.com/office/powerpoint/2010/main" val="82349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081A1-3B08-4652-BFC7-3F03E26C1E27}" type="datetimeFigureOut">
              <a:rPr lang="zh-CN" altLang="en-US" smtClean="0"/>
              <a:t>2022-10-19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67585-5C50-4118-A9CE-0A8D98EC5AC2}" type="slidenum">
              <a:rPr lang="zh-CN" altLang="en-US" smtClean="0"/>
              <a:t>‹#›</a:t>
            </a:fld>
            <a:endParaRPr lang="zh-CN" altLang="en-US"/>
          </a:p>
        </p:txBody>
      </p:sp>
    </p:spTree>
    <p:extLst>
      <p:ext uri="{BB962C8B-B14F-4D97-AF65-F5344CB8AC3E}">
        <p14:creationId xmlns:p14="http://schemas.microsoft.com/office/powerpoint/2010/main" val="195885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 Id="rId4" Type="http://schemas.microsoft.com/office/2007/relationships/hdphoto" Target="../media/hdphoto6.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2.wdp"/></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4"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01">
    <p:spTree>
      <p:nvGrpSpPr>
        <p:cNvPr id="1" name=""/>
        <p:cNvGrpSpPr/>
        <p:nvPr/>
      </p:nvGrpSpPr>
      <p:grpSpPr>
        <a:xfrm>
          <a:off x="0" y="0"/>
          <a:ext cx="0" cy="0"/>
          <a:chOff x="0" y="0"/>
          <a:chExt cx="0" cy="0"/>
        </a:xfrm>
      </p:grpSpPr>
      <p:pic>
        <p:nvPicPr>
          <p:cNvPr id="648" name="图片 647"/>
          <p:cNvPicPr>
            <a:picLocks noChangeAspect="1"/>
          </p:cNvPicPr>
          <p:nvPr userDrawn="1"/>
        </p:nvPicPr>
        <p:blipFill>
          <a:blip r:embed="rId2" cstate="email"/>
          <a:stretch>
            <a:fillRect/>
          </a:stretch>
        </p:blipFill>
        <p:spPr>
          <a:xfrm>
            <a:off x="2901256" y="2655185"/>
            <a:ext cx="8880038" cy="4108674"/>
          </a:xfrm>
          <a:prstGeom prst="rect">
            <a:avLst/>
          </a:prstGeom>
        </p:spPr>
      </p:pic>
      <p:grpSp>
        <p:nvGrpSpPr>
          <p:cNvPr id="639" name="组合 638"/>
          <p:cNvGrpSpPr/>
          <p:nvPr userDrawn="1"/>
        </p:nvGrpSpPr>
        <p:grpSpPr>
          <a:xfrm>
            <a:off x="10007553" y="445442"/>
            <a:ext cx="1633295" cy="1633295"/>
            <a:chOff x="9995625" y="454847"/>
            <a:chExt cx="1737980" cy="1737980"/>
          </a:xfrm>
        </p:grpSpPr>
        <p:grpSp>
          <p:nvGrpSpPr>
            <p:cNvPr id="640" name="组合 639"/>
            <p:cNvGrpSpPr/>
            <p:nvPr/>
          </p:nvGrpSpPr>
          <p:grpSpPr>
            <a:xfrm>
              <a:off x="10270615" y="719123"/>
              <a:ext cx="1188000" cy="1188000"/>
              <a:chOff x="9655860" y="955908"/>
              <a:chExt cx="1188000" cy="1188000"/>
            </a:xfrm>
          </p:grpSpPr>
          <p:cxnSp>
            <p:nvCxnSpPr>
              <p:cNvPr id="644" name="直接连接符 643"/>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6200000">
                <a:off x="10230734" y="1549908"/>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41" name="组合 640"/>
            <p:cNvGrpSpPr/>
            <p:nvPr/>
          </p:nvGrpSpPr>
          <p:grpSpPr>
            <a:xfrm>
              <a:off x="9995625" y="454847"/>
              <a:ext cx="1737980" cy="1737980"/>
              <a:chOff x="9655860" y="963609"/>
              <a:chExt cx="1188000" cy="1188000"/>
            </a:xfrm>
          </p:grpSpPr>
          <p:cxnSp>
            <p:nvCxnSpPr>
              <p:cNvPr id="642" name="直接连接符 641"/>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6200000">
                <a:off x="10236976" y="1557609"/>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657" name="文本占位符 56"/>
          <p:cNvSpPr>
            <a:spLocks noGrp="1"/>
          </p:cNvSpPr>
          <p:nvPr userDrawn="1">
            <p:ph type="body" sz="quarter" idx="15" hasCustomPrompt="1"/>
          </p:nvPr>
        </p:nvSpPr>
        <p:spPr>
          <a:xfrm>
            <a:off x="7386726"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660" name="文本占位符 659"/>
          <p:cNvSpPr>
            <a:spLocks noGrp="1"/>
          </p:cNvSpPr>
          <p:nvPr userDrawn="1">
            <p:ph type="body" sz="quarter" idx="16" hasCustomPrompt="1"/>
          </p:nvPr>
        </p:nvSpPr>
        <p:spPr>
          <a:xfrm>
            <a:off x="3173104" y="2889145"/>
            <a:ext cx="8031708" cy="753117"/>
          </a:xfrm>
        </p:spPr>
        <p:txBody>
          <a:bodyPr anchor="ctr">
            <a:noAutofit/>
          </a:bodyPr>
          <a:lstStyle>
            <a:lvl1pPr marL="0" indent="0" algn="dist">
              <a:buNone/>
              <a:defRPr sz="5000" b="1">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单击此处编辑母版标题样式</a:t>
            </a:r>
          </a:p>
        </p:txBody>
      </p:sp>
      <p:sp>
        <p:nvSpPr>
          <p:cNvPr id="664" name="文本占位符 663"/>
          <p:cNvSpPr>
            <a:spLocks noGrp="1"/>
          </p:cNvSpPr>
          <p:nvPr userDrawn="1">
            <p:ph type="body" sz="quarter" idx="17" hasCustomPrompt="1"/>
          </p:nvPr>
        </p:nvSpPr>
        <p:spPr>
          <a:xfrm>
            <a:off x="3173104" y="3623713"/>
            <a:ext cx="8031708" cy="421241"/>
          </a:xfrm>
        </p:spPr>
        <p:txBody>
          <a:bodyPr anchor="ctr">
            <a:normAutofit/>
          </a:bodyPr>
          <a:lstStyle>
            <a:lvl1pPr marL="0" indent="0" algn="dist">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836" name="文本占位符 56"/>
          <p:cNvSpPr>
            <a:spLocks noGrp="1"/>
          </p:cNvSpPr>
          <p:nvPr userDrawn="1">
            <p:ph type="body" sz="quarter" idx="18" hasCustomPrompt="1"/>
          </p:nvPr>
        </p:nvSpPr>
        <p:spPr>
          <a:xfrm>
            <a:off x="5138850"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pic>
        <p:nvPicPr>
          <p:cNvPr id="288" name="图片 287" descr="于提双流中学（绿）-带签名2.png"/>
          <p:cNvPicPr>
            <a:picLocks noChangeAspect="1"/>
          </p:cNvPicPr>
          <p:nvPr userDrawn="1"/>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Effect>
                      <a14:colorTemperature colorTemp="11013"/>
                    </a14:imgEffect>
                    <a14:imgEffect>
                      <a14:saturation sat="96000"/>
                    </a14:imgEffect>
                  </a14:imgLayer>
                </a14:imgProps>
              </a:ext>
              <a:ext uri="{28A0092B-C50C-407E-A947-70E740481C1C}">
                <a14:useLocalDpi xmlns:a14="http://schemas.microsoft.com/office/drawing/2010/main" val="0"/>
              </a:ext>
            </a:extLst>
          </a:blip>
          <a:stretch>
            <a:fillRect/>
          </a:stretch>
        </p:blipFill>
        <p:spPr>
          <a:xfrm>
            <a:off x="4860035" y="1024377"/>
            <a:ext cx="4495149" cy="1571730"/>
          </a:xfrm>
          <a:prstGeom prst="rect">
            <a:avLst/>
          </a:prstGeom>
        </p:spPr>
      </p:pic>
      <p:grpSp>
        <p:nvGrpSpPr>
          <p:cNvPr id="12" name="组合 11"/>
          <p:cNvGrpSpPr/>
          <p:nvPr userDrawn="1"/>
        </p:nvGrpSpPr>
        <p:grpSpPr>
          <a:xfrm>
            <a:off x="-12875" y="0"/>
            <a:ext cx="2643392" cy="6881997"/>
            <a:chOff x="-12875" y="0"/>
            <a:chExt cx="2643392" cy="6881997"/>
          </a:xfrm>
        </p:grpSpPr>
        <p:sp>
          <p:nvSpPr>
            <p:cNvPr id="2" name="矩形 1"/>
            <p:cNvSpPr/>
            <p:nvPr userDrawn="1"/>
          </p:nvSpPr>
          <p:spPr>
            <a:xfrm>
              <a:off x="-12875" y="0"/>
              <a:ext cx="2643392" cy="6881997"/>
            </a:xfrm>
            <a:prstGeom prst="rect">
              <a:avLst/>
            </a:prstGeom>
            <a:gradFill flip="none" rotWithShape="1">
              <a:gsLst>
                <a:gs pos="0">
                  <a:schemeClr val="accent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90" name="矩形 289"/>
            <p:cNvSpPr/>
            <p:nvPr userDrawn="1"/>
          </p:nvSpPr>
          <p:spPr>
            <a:xfrm>
              <a:off x="597014" y="1684125"/>
              <a:ext cx="804777" cy="1865126"/>
            </a:xfrm>
            <a:prstGeom prst="rect">
              <a:avLst/>
            </a:prstGeom>
          </p:spPr>
          <p:txBody>
            <a:bodyPr vert="horz" wrap="square">
              <a:spAutoFit/>
            </a:bodyPr>
            <a:lstStyle/>
            <a:p>
              <a:pPr algn="ctr">
                <a:lnSpc>
                  <a:spcPct val="90000"/>
                </a:lnSpc>
              </a:pPr>
              <a:r>
                <a:rPr lang="zh-CN" altLang="en-US" sz="3200" dirty="0">
                  <a:solidFill>
                    <a:schemeClr val="bg1">
                      <a:alpha val="45000"/>
                    </a:schemeClr>
                  </a:solidFill>
                  <a:latin typeface="微软雅黑 Light" panose="020B0502040204020203" charset="-122"/>
                  <a:ea typeface="微软雅黑 Light" panose="020B0502040204020203" charset="-122"/>
                </a:rPr>
                <a:t>思源致远</a:t>
              </a:r>
            </a:p>
          </p:txBody>
        </p:sp>
        <p:sp>
          <p:nvSpPr>
            <p:cNvPr id="291" name="矩形 290"/>
            <p:cNvSpPr/>
            <p:nvPr userDrawn="1"/>
          </p:nvSpPr>
          <p:spPr>
            <a:xfrm>
              <a:off x="1263884" y="522591"/>
              <a:ext cx="732082" cy="1865126"/>
            </a:xfrm>
            <a:prstGeom prst="rect">
              <a:avLst/>
            </a:prstGeom>
          </p:spPr>
          <p:txBody>
            <a:bodyPr vert="horz" wrap="square">
              <a:spAutoFit/>
            </a:bodyPr>
            <a:lstStyle/>
            <a:p>
              <a:pPr lvl="0" algn="ctr">
                <a:lnSpc>
                  <a:spcPct val="90000"/>
                </a:lnSpc>
              </a:pPr>
              <a:r>
                <a:rPr lang="zh-CN" altLang="en-US" sz="3200" dirty="0">
                  <a:solidFill>
                    <a:schemeClr val="bg1">
                      <a:alpha val="45000"/>
                    </a:schemeClr>
                  </a:solidFill>
                  <a:latin typeface="微软雅黑 Light" panose="020B0502040204020203" charset="-122"/>
                  <a:ea typeface="微软雅黑 Light" panose="020B0502040204020203" charset="-122"/>
                </a:rPr>
                <a:t>钟楼雅韵</a:t>
              </a:r>
            </a:p>
          </p:txBody>
        </p:sp>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0172"/>
            <a:stretch>
              <a:fillRect/>
            </a:stretch>
          </p:blipFill>
          <p:spPr>
            <a:xfrm>
              <a:off x="483842" y="4836851"/>
              <a:ext cx="2134667" cy="2045146"/>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封底页-02">
    <p:bg>
      <p:bgPr>
        <a:solidFill>
          <a:srgbClr val="F9F9F9"/>
        </a:solidFill>
        <a:effectLst/>
      </p:bgPr>
    </p:bg>
    <p:spTree>
      <p:nvGrpSpPr>
        <p:cNvPr id="1" name=""/>
        <p:cNvGrpSpPr/>
        <p:nvPr/>
      </p:nvGrpSpPr>
      <p:grpSpPr>
        <a:xfrm>
          <a:off x="0" y="0"/>
          <a:ext cx="0" cy="0"/>
          <a:chOff x="0" y="0"/>
          <a:chExt cx="0" cy="0"/>
        </a:xfrm>
      </p:grpSpPr>
      <p:pic>
        <p:nvPicPr>
          <p:cNvPr id="2" name="Picture 10" descr="https://timgsa.baidu.com/timg?image&amp;quality=80&amp;size=b9999_10000&amp;sec=1552160084701&amp;di=2bdcd41a0a360deeca4daab436c75842&amp;imgtype=0&amp;src=http%3A%2F%2Fimgsrc.baidu.com%2Fimgad%2Fpic%2Fitem%2Fac345982b2b7d0a2dab0bea4c0ef76094b369a8a.jp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Lst>
          </a:blip>
          <a:srcRect t="22334"/>
          <a:stretch>
            <a:fillRect/>
          </a:stretch>
        </p:blipFill>
        <p:spPr bwMode="auto">
          <a:xfrm>
            <a:off x="-9770" y="0"/>
            <a:ext cx="12201770" cy="563070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0" y="0"/>
            <a:ext cx="12201770" cy="5709211"/>
          </a:xfrm>
          <a:prstGeom prst="rect">
            <a:avLst/>
          </a:prstGeom>
          <a:gradFill>
            <a:gsLst>
              <a:gs pos="0">
                <a:schemeClr val="accent1">
                  <a:alpha val="80000"/>
                </a:schemeClr>
              </a:gs>
              <a:gs pos="100000">
                <a:schemeClr val="accent2">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9770" y="3447636"/>
            <a:ext cx="12201770" cy="322938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 name="矩形 4"/>
          <p:cNvSpPr/>
          <p:nvPr userDrawn="1"/>
        </p:nvSpPr>
        <p:spPr>
          <a:xfrm>
            <a:off x="0" y="6677024"/>
            <a:ext cx="12192000" cy="180975"/>
          </a:xfrm>
          <a:prstGeom prst="rect">
            <a:avLst/>
          </a:prstGeom>
          <a:gradFill>
            <a:gsLst>
              <a:gs pos="4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a:xfrm>
            <a:off x="4648202" y="1949789"/>
            <a:ext cx="2819398" cy="942342"/>
          </a:xfrm>
          <a:prstGeom prst="rect">
            <a:avLst/>
          </a:prstGeom>
        </p:spPr>
      </p:pic>
      <p:pic>
        <p:nvPicPr>
          <p:cNvPr id="7" name="图片 6"/>
          <p:cNvPicPr>
            <a:picLocks noChangeAspect="1"/>
          </p:cNvPicPr>
          <p:nvPr userDrawn="1"/>
        </p:nvPicPr>
        <p:blipFill rotWithShape="1">
          <a:blip r:embed="rId6" cstate="email">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a:xfrm>
            <a:off x="5182914" y="645518"/>
            <a:ext cx="1749972" cy="1290760"/>
          </a:xfrm>
          <a:prstGeom prst="rect">
            <a:avLst/>
          </a:prstGeom>
        </p:spPr>
      </p:pic>
      <p:sp>
        <p:nvSpPr>
          <p:cNvPr id="16" name="文本占位符 659"/>
          <p:cNvSpPr>
            <a:spLocks noGrp="1"/>
          </p:cNvSpPr>
          <p:nvPr>
            <p:ph type="body" sz="quarter" idx="16" hasCustomPrompt="1"/>
          </p:nvPr>
        </p:nvSpPr>
        <p:spPr>
          <a:xfrm>
            <a:off x="1843314" y="3953727"/>
            <a:ext cx="8505372" cy="753117"/>
          </a:xfrm>
        </p:spPr>
        <p:txBody>
          <a:bodyPr anchor="ctr">
            <a:noAutofit/>
          </a:bodyPr>
          <a:lstStyle>
            <a:lvl1pPr marL="0" indent="0" algn="dist">
              <a:buNone/>
              <a:defRPr sz="6000" b="1">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单击此处编辑母版结语</a:t>
            </a:r>
          </a:p>
        </p:txBody>
      </p:sp>
      <p:sp>
        <p:nvSpPr>
          <p:cNvPr id="17" name="文本占位符 663"/>
          <p:cNvSpPr>
            <a:spLocks noGrp="1"/>
          </p:cNvSpPr>
          <p:nvPr>
            <p:ph type="body" sz="quarter" idx="17" hasCustomPrompt="1"/>
          </p:nvPr>
        </p:nvSpPr>
        <p:spPr>
          <a:xfrm>
            <a:off x="1843314" y="4702809"/>
            <a:ext cx="8505372" cy="421241"/>
          </a:xfrm>
        </p:spPr>
        <p:txBody>
          <a:bodyPr anchor="ctr">
            <a:normAutofit/>
          </a:bodyPr>
          <a:lstStyle>
            <a:lvl1pPr marL="0" indent="0" algn="dist">
              <a:buNone/>
              <a:defRPr sz="18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19" name="文本占位符 56"/>
          <p:cNvSpPr>
            <a:spLocks noGrp="1"/>
          </p:cNvSpPr>
          <p:nvPr>
            <p:ph type="body" sz="quarter" idx="15" hasCustomPrompt="1"/>
          </p:nvPr>
        </p:nvSpPr>
        <p:spPr>
          <a:xfrm>
            <a:off x="6234320" y="5680230"/>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0" name="文本占位符 56"/>
          <p:cNvSpPr>
            <a:spLocks noGrp="1"/>
          </p:cNvSpPr>
          <p:nvPr>
            <p:ph type="body" sz="quarter" idx="18" hasCustomPrompt="1"/>
          </p:nvPr>
        </p:nvSpPr>
        <p:spPr>
          <a:xfrm>
            <a:off x="3986444" y="5680230"/>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01">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cxnSp>
        <p:nvCxnSpPr>
          <p:cNvPr id="145" name="直接连接符 144"/>
          <p:cNvCxnSpPr/>
          <p:nvPr/>
        </p:nvCxnSpPr>
        <p:spPr>
          <a:xfrm>
            <a:off x="0" y="1005163"/>
            <a:ext cx="121483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pic>
        <p:nvPicPr>
          <p:cNvPr id="7" name="图片 6"/>
          <p:cNvPicPr>
            <a:picLocks noChangeAspect="1"/>
          </p:cNvPicPr>
          <p:nvPr userDrawn="1"/>
        </p:nvPicPr>
        <p:blipFill>
          <a:blip r:embed="rId3" cstate="print">
            <a:extLst>
              <a:ext uri="{BEBA8EAE-BF5A-486C-A8C5-ECC9F3942E4B}">
                <a14:imgProps xmlns:a14="http://schemas.microsoft.com/office/drawing/2010/main">
                  <a14:imgLayer r:embed="rId4">
                    <a14:imgEffect>
                      <a14:artisticPaintBrush/>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469" y="76202"/>
            <a:ext cx="1029348" cy="92896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02">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269" name="图片 12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pic>
        <p:nvPicPr>
          <p:cNvPr id="9" name="图片 8"/>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6250" y="1391723"/>
            <a:ext cx="11122850" cy="507500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文页-01">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p:cNvSpPr/>
          <p:nvPr userDrawn="1"/>
        </p:nvSpPr>
        <p:spPr>
          <a:xfrm>
            <a:off x="1" y="4378324"/>
            <a:ext cx="12192000" cy="200933"/>
          </a:xfrm>
          <a:prstGeom prst="rect">
            <a:avLst/>
          </a:prstGeom>
          <a:gradFill>
            <a:gsLst>
              <a:gs pos="2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图片占位符 4"/>
          <p:cNvSpPr>
            <a:spLocks noGrp="1"/>
          </p:cNvSpPr>
          <p:nvPr>
            <p:ph type="pic" sz="quarter" idx="10"/>
          </p:nvPr>
        </p:nvSpPr>
        <p:spPr>
          <a:xfrm>
            <a:off x="0" y="1338263"/>
            <a:ext cx="12190638" cy="3040062"/>
          </a:xfrm>
        </p:spPr>
        <p:txBody>
          <a:bodyPr/>
          <a:lstStyle/>
          <a:p>
            <a:endParaRPr lang="zh-CN" altLang="en-US"/>
          </a:p>
        </p:txBody>
      </p:sp>
      <p:pic>
        <p:nvPicPr>
          <p:cNvPr id="138" name="图片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文页-02">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p:cNvSpPr/>
          <p:nvPr userDrawn="1"/>
        </p:nvSpPr>
        <p:spPr>
          <a:xfrm>
            <a:off x="921717" y="2287504"/>
            <a:ext cx="5572770" cy="3133531"/>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组合 140"/>
          <p:cNvGrpSpPr/>
          <p:nvPr userDrawn="1"/>
        </p:nvGrpSpPr>
        <p:grpSpPr>
          <a:xfrm rot="5400000" flipH="1">
            <a:off x="9772064" y="49138"/>
            <a:ext cx="231871" cy="4608000"/>
            <a:chOff x="4399082" y="1624876"/>
            <a:chExt cx="231871" cy="3276600"/>
          </a:xfrm>
        </p:grpSpPr>
        <p:cxnSp>
          <p:nvCxnSpPr>
            <p:cNvPr id="142" name="直接连接符 141"/>
            <p:cNvCxnSpPr/>
            <p:nvPr/>
          </p:nvCxnSpPr>
          <p:spPr>
            <a:xfrm rot="5400000" flipV="1">
              <a:off x="2992653" y="3263176"/>
              <a:ext cx="327660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47" name="组合 146"/>
          <p:cNvGrpSpPr/>
          <p:nvPr userDrawn="1"/>
        </p:nvGrpSpPr>
        <p:grpSpPr>
          <a:xfrm rot="5400000" flipV="1">
            <a:off x="8678349" y="2899493"/>
            <a:ext cx="231871" cy="4608000"/>
            <a:chOff x="4399082" y="1624876"/>
            <a:chExt cx="231871" cy="3276600"/>
          </a:xfrm>
        </p:grpSpPr>
        <p:cxnSp>
          <p:nvCxnSpPr>
            <p:cNvPr id="148" name="直接连接符 147"/>
            <p:cNvCxnSpPr/>
            <p:nvPr/>
          </p:nvCxnSpPr>
          <p:spPr>
            <a:xfrm rot="5400000" flipV="1">
              <a:off x="2992653" y="3263176"/>
              <a:ext cx="327660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0" name="自由: 形状 5"/>
          <p:cNvSpPr/>
          <p:nvPr userDrawn="1"/>
        </p:nvSpPr>
        <p:spPr>
          <a:xfrm rot="10800000">
            <a:off x="6568948" y="1564833"/>
            <a:ext cx="915963" cy="847135"/>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1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51" name="自由: 形状 6"/>
          <p:cNvSpPr/>
          <p:nvPr userDrawn="1"/>
        </p:nvSpPr>
        <p:spPr>
          <a:xfrm>
            <a:off x="10656261" y="4707477"/>
            <a:ext cx="869670" cy="804322"/>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1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52" name="图片占位符 4"/>
          <p:cNvSpPr>
            <a:spLocks noGrp="1"/>
          </p:cNvSpPr>
          <p:nvPr>
            <p:ph type="pic" sz="quarter" idx="10"/>
          </p:nvPr>
        </p:nvSpPr>
        <p:spPr>
          <a:xfrm>
            <a:off x="663896" y="2087383"/>
            <a:ext cx="5650431" cy="31736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53" name="图片 1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文页-03">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7" name="矩形 146"/>
          <p:cNvSpPr/>
          <p:nvPr userDrawn="1"/>
        </p:nvSpPr>
        <p:spPr>
          <a:xfrm>
            <a:off x="921717" y="1695323"/>
            <a:ext cx="5572770" cy="3133531"/>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图片占位符 4"/>
          <p:cNvSpPr>
            <a:spLocks noGrp="1"/>
          </p:cNvSpPr>
          <p:nvPr>
            <p:ph type="pic" sz="quarter" idx="11"/>
          </p:nvPr>
        </p:nvSpPr>
        <p:spPr>
          <a:xfrm>
            <a:off x="663896" y="1495202"/>
            <a:ext cx="5650431" cy="31736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37" name="图片 1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文页-04">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p:cNvSpPr/>
          <p:nvPr userDrawn="1"/>
        </p:nvSpPr>
        <p:spPr>
          <a:xfrm>
            <a:off x="7735187" y="3892374"/>
            <a:ext cx="3798000" cy="2196000"/>
          </a:xfrm>
          <a:prstGeom prst="rect">
            <a:avLst/>
          </a:prstGeom>
          <a:gradFill>
            <a:gsLst>
              <a:gs pos="30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8" name="矩形 137"/>
          <p:cNvSpPr/>
          <p:nvPr userDrawn="1"/>
        </p:nvSpPr>
        <p:spPr>
          <a:xfrm>
            <a:off x="651414" y="1275296"/>
            <a:ext cx="3797072" cy="2196000"/>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2" name="图片占位符 4"/>
          <p:cNvSpPr>
            <a:spLocks noGrp="1"/>
          </p:cNvSpPr>
          <p:nvPr>
            <p:ph type="pic" sz="quarter" idx="10"/>
          </p:nvPr>
        </p:nvSpPr>
        <p:spPr>
          <a:xfrm>
            <a:off x="791772" y="1398034"/>
            <a:ext cx="3769201" cy="2196000"/>
          </a:xfrm>
        </p:spPr>
        <p:txBody>
          <a:bodyPr/>
          <a:lstStyle/>
          <a:p>
            <a:endParaRPr lang="zh-CN" altLang="en-US"/>
          </a:p>
        </p:txBody>
      </p:sp>
      <p:sp>
        <p:nvSpPr>
          <p:cNvPr id="158" name="图片占位符 4"/>
          <p:cNvSpPr>
            <a:spLocks noGrp="1"/>
          </p:cNvSpPr>
          <p:nvPr>
            <p:ph type="pic" sz="quarter" idx="11"/>
          </p:nvPr>
        </p:nvSpPr>
        <p:spPr>
          <a:xfrm>
            <a:off x="7626366" y="3777228"/>
            <a:ext cx="3769201" cy="2196000"/>
          </a:xfrm>
        </p:spPr>
        <p:txBody>
          <a:bodyPr/>
          <a:lstStyle/>
          <a:p>
            <a:endParaRPr lang="zh-CN" altLang="en-US"/>
          </a:p>
        </p:txBody>
      </p:sp>
      <p:pic>
        <p:nvPicPr>
          <p:cNvPr id="139" name="图片 1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文页-05">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8" name="图片占位符 4"/>
          <p:cNvSpPr>
            <a:spLocks noGrp="1"/>
          </p:cNvSpPr>
          <p:nvPr>
            <p:ph type="pic" sz="quarter" idx="10"/>
          </p:nvPr>
        </p:nvSpPr>
        <p:spPr>
          <a:xfrm>
            <a:off x="658813" y="1651000"/>
            <a:ext cx="4504412" cy="4002088"/>
          </a:xfrm>
          <a:prstGeom prst="roundRect">
            <a:avLst>
              <a:gd name="adj" fmla="val 2387"/>
            </a:avLst>
          </a:prstGeom>
        </p:spPr>
        <p:txBody>
          <a:bodyPr/>
          <a:lstStyle/>
          <a:p>
            <a:endParaRPr lang="zh-CN" altLang="en-US"/>
          </a:p>
        </p:txBody>
      </p:sp>
      <p:pic>
        <p:nvPicPr>
          <p:cNvPr id="137" name="图片 1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文页-06">
    <p:spTree>
      <p:nvGrpSpPr>
        <p:cNvPr id="1" name=""/>
        <p:cNvGrpSpPr/>
        <p:nvPr/>
      </p:nvGrpSpPr>
      <p:grpSpPr>
        <a:xfrm>
          <a:off x="0" y="0"/>
          <a:ext cx="0" cy="0"/>
          <a:chOff x="0" y="0"/>
          <a:chExt cx="0" cy="0"/>
        </a:xfrm>
      </p:grpSpPr>
      <p:sp>
        <p:nvSpPr>
          <p:cNvPr id="156" name="矩形 155"/>
          <p:cNvSpPr/>
          <p:nvPr userDrawn="1"/>
        </p:nvSpPr>
        <p:spPr>
          <a:xfrm rot="732084">
            <a:off x="1675669" y="3982118"/>
            <a:ext cx="11998129" cy="926300"/>
          </a:xfrm>
          <a:prstGeom prst="rect">
            <a:avLst/>
          </a:prstGeom>
          <a:gradFill>
            <a:gsLst>
              <a:gs pos="100000">
                <a:schemeClr val="accent2">
                  <a:alpha val="0"/>
                </a:schemeClr>
              </a:gs>
              <a:gs pos="50000">
                <a:schemeClr val="accent1">
                  <a:alpha val="2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prstClr val="white"/>
                </a:solidFill>
              </a:ln>
              <a:solidFill>
                <a:srgbClr val="82318E"/>
              </a:solidFill>
              <a:latin typeface="等线" panose="02010600030101010101" charset="-122"/>
              <a:ea typeface="等线" panose="02010600030101010101" charset="-122"/>
            </a:endParaRPr>
          </a:p>
        </p:txBody>
      </p:sp>
      <p:sp>
        <p:nvSpPr>
          <p:cNvPr id="157" name="矩形 156"/>
          <p:cNvSpPr/>
          <p:nvPr userDrawn="1"/>
        </p:nvSpPr>
        <p:spPr>
          <a:xfrm rot="732084">
            <a:off x="-1481797" y="2723782"/>
            <a:ext cx="11998129" cy="926300"/>
          </a:xfrm>
          <a:prstGeom prst="rect">
            <a:avLst/>
          </a:prstGeom>
          <a:gradFill>
            <a:gsLst>
              <a:gs pos="100000">
                <a:schemeClr val="accent2">
                  <a:alpha val="0"/>
                </a:schemeClr>
              </a:gs>
              <a:gs pos="50000">
                <a:schemeClr val="accent1">
                  <a:alpha val="2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prstClr val="white"/>
                </a:solidFill>
              </a:ln>
              <a:solidFill>
                <a:srgbClr val="82318E"/>
              </a:solidFill>
              <a:latin typeface="等线" panose="02010600030101010101" charset="-122"/>
              <a:ea typeface="等线" panose="02010600030101010101" charset="-122"/>
            </a:endParaRPr>
          </a:p>
        </p:txBody>
      </p:sp>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折角 136"/>
          <p:cNvSpPr/>
          <p:nvPr userDrawn="1"/>
        </p:nvSpPr>
        <p:spPr>
          <a:xfrm>
            <a:off x="658812" y="1534683"/>
            <a:ext cx="3205299" cy="4362534"/>
          </a:xfrm>
          <a:prstGeom prst="foldedCorner">
            <a:avLst/>
          </a:prstGeom>
          <a:solidFill>
            <a:srgbClr val="F9F9F9"/>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DIN"/>
            </a:endParaRPr>
          </a:p>
        </p:txBody>
      </p:sp>
      <p:sp>
        <p:nvSpPr>
          <p:cNvPr id="139" name="图片占位符 4"/>
          <p:cNvSpPr>
            <a:spLocks noGrp="1"/>
          </p:cNvSpPr>
          <p:nvPr userDrawn="1">
            <p:ph type="pic" sz="quarter" idx="10"/>
          </p:nvPr>
        </p:nvSpPr>
        <p:spPr>
          <a:xfrm>
            <a:off x="658813" y="1535113"/>
            <a:ext cx="3205298" cy="1800225"/>
          </a:xfrm>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矩形: 折角 139"/>
          <p:cNvSpPr/>
          <p:nvPr userDrawn="1"/>
        </p:nvSpPr>
        <p:spPr>
          <a:xfrm>
            <a:off x="4493351" y="1534683"/>
            <a:ext cx="3205299" cy="4362534"/>
          </a:xfrm>
          <a:prstGeom prst="foldedCorner">
            <a:avLst/>
          </a:prstGeom>
          <a:solidFill>
            <a:srgbClr val="F9F9F9"/>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DIN"/>
            </a:endParaRPr>
          </a:p>
        </p:txBody>
      </p:sp>
      <p:sp>
        <p:nvSpPr>
          <p:cNvPr id="141" name="图片占位符 4"/>
          <p:cNvSpPr>
            <a:spLocks noGrp="1"/>
          </p:cNvSpPr>
          <p:nvPr userDrawn="1">
            <p:ph type="pic" sz="quarter" idx="11"/>
          </p:nvPr>
        </p:nvSpPr>
        <p:spPr>
          <a:xfrm>
            <a:off x="4493352" y="1535113"/>
            <a:ext cx="3205298" cy="1800225"/>
          </a:xfrm>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矩形: 折角 141"/>
          <p:cNvSpPr/>
          <p:nvPr userDrawn="1"/>
        </p:nvSpPr>
        <p:spPr>
          <a:xfrm>
            <a:off x="8327889" y="1534683"/>
            <a:ext cx="3205299" cy="4362534"/>
          </a:xfrm>
          <a:prstGeom prst="foldedCorner">
            <a:avLst/>
          </a:prstGeom>
          <a:solidFill>
            <a:srgbClr val="F9F9F9"/>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DIN"/>
            </a:endParaRPr>
          </a:p>
        </p:txBody>
      </p:sp>
      <p:sp>
        <p:nvSpPr>
          <p:cNvPr id="143" name="图片占位符 4"/>
          <p:cNvSpPr>
            <a:spLocks noGrp="1"/>
          </p:cNvSpPr>
          <p:nvPr userDrawn="1">
            <p:ph type="pic" sz="quarter" idx="12"/>
          </p:nvPr>
        </p:nvSpPr>
        <p:spPr>
          <a:xfrm>
            <a:off x="8327890" y="1535113"/>
            <a:ext cx="3205298" cy="1800225"/>
          </a:xfrm>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47" name="图片 1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文页-07">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p:cNvSpPr/>
          <p:nvPr userDrawn="1"/>
        </p:nvSpPr>
        <p:spPr>
          <a:xfrm>
            <a:off x="656446" y="1429068"/>
            <a:ext cx="2439451" cy="4558016"/>
          </a:xfrm>
          <a:prstGeom prst="rect">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42" name="矩形 141"/>
          <p:cNvSpPr/>
          <p:nvPr userDrawn="1"/>
        </p:nvSpPr>
        <p:spPr>
          <a:xfrm>
            <a:off x="3468270" y="1429068"/>
            <a:ext cx="2440799" cy="45580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50" name="矩形 149"/>
          <p:cNvSpPr/>
          <p:nvPr userDrawn="1"/>
        </p:nvSpPr>
        <p:spPr>
          <a:xfrm>
            <a:off x="6284346" y="1429068"/>
            <a:ext cx="2439418" cy="4558016"/>
          </a:xfrm>
          <a:prstGeom prst="rect">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等线" panose="02010600030101010101" charset="-122"/>
                <a:ea typeface="等线" panose="02010600030101010101" charset="-122"/>
              </a:rPr>
              <a:t>\</a:t>
            </a:r>
            <a:endParaRPr lang="zh-CN" altLang="en-US" dirty="0">
              <a:solidFill>
                <a:prstClr val="white"/>
              </a:solidFill>
              <a:latin typeface="等线" panose="02010600030101010101" charset="-122"/>
              <a:ea typeface="等线" panose="02010600030101010101" charset="-122"/>
            </a:endParaRPr>
          </a:p>
        </p:txBody>
      </p:sp>
      <p:sp>
        <p:nvSpPr>
          <p:cNvPr id="155" name="矩形 154"/>
          <p:cNvSpPr/>
          <p:nvPr userDrawn="1"/>
        </p:nvSpPr>
        <p:spPr>
          <a:xfrm>
            <a:off x="9099041" y="1429068"/>
            <a:ext cx="2439418" cy="45580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等线" panose="02010600030101010101" charset="-122"/>
                <a:ea typeface="等线" panose="02010600030101010101" charset="-122"/>
              </a:rPr>
              <a:t>\</a:t>
            </a:r>
            <a:endParaRPr lang="zh-CN" altLang="en-US" dirty="0">
              <a:solidFill>
                <a:prstClr val="white"/>
              </a:solidFill>
              <a:latin typeface="等线" panose="02010600030101010101" charset="-122"/>
              <a:ea typeface="等线" panose="02010600030101010101" charset="-122"/>
            </a:endParaRPr>
          </a:p>
        </p:txBody>
      </p:sp>
      <p:sp>
        <p:nvSpPr>
          <p:cNvPr id="160" name="图片占位符 4"/>
          <p:cNvSpPr>
            <a:spLocks noGrp="1"/>
          </p:cNvSpPr>
          <p:nvPr userDrawn="1">
            <p:ph type="pic" sz="quarter" idx="10"/>
          </p:nvPr>
        </p:nvSpPr>
        <p:spPr>
          <a:xfrm>
            <a:off x="655346" y="1412647"/>
            <a:ext cx="2441650" cy="2448153"/>
          </a:xfrm>
        </p:spPr>
        <p:txBody>
          <a:bodyPr/>
          <a:lstStyle/>
          <a:p>
            <a:endParaRPr lang="zh-CN" altLang="en-US"/>
          </a:p>
        </p:txBody>
      </p:sp>
      <p:sp>
        <p:nvSpPr>
          <p:cNvPr id="161" name="图片占位符 4"/>
          <p:cNvSpPr>
            <a:spLocks noGrp="1"/>
          </p:cNvSpPr>
          <p:nvPr userDrawn="1">
            <p:ph type="pic" sz="quarter" idx="11"/>
          </p:nvPr>
        </p:nvSpPr>
        <p:spPr>
          <a:xfrm>
            <a:off x="3468270" y="1412647"/>
            <a:ext cx="2441650" cy="2448153"/>
          </a:xfrm>
        </p:spPr>
        <p:txBody>
          <a:bodyPr/>
          <a:lstStyle/>
          <a:p>
            <a:endParaRPr lang="zh-CN" altLang="en-US"/>
          </a:p>
        </p:txBody>
      </p:sp>
      <p:sp>
        <p:nvSpPr>
          <p:cNvPr id="162" name="图片占位符 4"/>
          <p:cNvSpPr>
            <a:spLocks noGrp="1"/>
          </p:cNvSpPr>
          <p:nvPr userDrawn="1">
            <p:ph type="pic" sz="quarter" idx="12"/>
          </p:nvPr>
        </p:nvSpPr>
        <p:spPr>
          <a:xfrm>
            <a:off x="6284346" y="1412647"/>
            <a:ext cx="2441650" cy="2448153"/>
          </a:xfrm>
        </p:spPr>
        <p:txBody>
          <a:bodyPr/>
          <a:lstStyle/>
          <a:p>
            <a:endParaRPr lang="zh-CN" altLang="en-US"/>
          </a:p>
        </p:txBody>
      </p:sp>
      <p:sp>
        <p:nvSpPr>
          <p:cNvPr id="163" name="图片占位符 4"/>
          <p:cNvSpPr>
            <a:spLocks noGrp="1"/>
          </p:cNvSpPr>
          <p:nvPr userDrawn="1">
            <p:ph type="pic" sz="quarter" idx="13"/>
          </p:nvPr>
        </p:nvSpPr>
        <p:spPr>
          <a:xfrm>
            <a:off x="9099041" y="1412647"/>
            <a:ext cx="2441650" cy="2448153"/>
          </a:xfrm>
        </p:spPr>
        <p:txBody>
          <a:bodyPr/>
          <a:lstStyle/>
          <a:p>
            <a:endParaRPr lang="zh-CN" altLang="en-US"/>
          </a:p>
        </p:txBody>
      </p:sp>
      <p:pic>
        <p:nvPicPr>
          <p:cNvPr id="143" name="图片 1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01">
    <p:spTree>
      <p:nvGrpSpPr>
        <p:cNvPr id="1" name=""/>
        <p:cNvGrpSpPr/>
        <p:nvPr/>
      </p:nvGrpSpPr>
      <p:grpSpPr>
        <a:xfrm>
          <a:off x="0" y="0"/>
          <a:ext cx="0" cy="0"/>
          <a:chOff x="0" y="0"/>
          <a:chExt cx="0" cy="0"/>
        </a:xfrm>
      </p:grpSpPr>
      <p:grpSp>
        <p:nvGrpSpPr>
          <p:cNvPr id="7" name="组合 6"/>
          <p:cNvGrpSpPr/>
          <p:nvPr userDrawn="1"/>
        </p:nvGrpSpPr>
        <p:grpSpPr>
          <a:xfrm>
            <a:off x="7104341" y="5047850"/>
            <a:ext cx="5087659" cy="1775127"/>
            <a:chOff x="7104341" y="4950115"/>
            <a:chExt cx="5087659" cy="1775127"/>
          </a:xfrm>
        </p:grpSpPr>
        <p:sp>
          <p:nvSpPr>
            <p:cNvPr id="8" name="任意多边形: 形状 7"/>
            <p:cNvSpPr/>
            <p:nvPr/>
          </p:nvSpPr>
          <p:spPr>
            <a:xfrm>
              <a:off x="7104341" y="4950115"/>
              <a:ext cx="5087659" cy="1775127"/>
            </a:xfrm>
            <a:custGeom>
              <a:avLst/>
              <a:gdLst/>
              <a:ahLst/>
              <a:cxnLst/>
              <a:rect l="0" t="0" r="0" b="0"/>
              <a:pathLst>
                <a:path w="6184901" h="2157964">
                  <a:moveTo>
                    <a:pt x="4111467" y="6529"/>
                  </a:moveTo>
                  <a:cubicBezTo>
                    <a:pt x="4093240" y="24756"/>
                    <a:pt x="4102605" y="74307"/>
                    <a:pt x="4145537" y="186809"/>
                  </a:cubicBezTo>
                  <a:cubicBezTo>
                    <a:pt x="4169428" y="249413"/>
                    <a:pt x="4192855" y="326515"/>
                    <a:pt x="4197599" y="358147"/>
                  </a:cubicBezTo>
                  <a:lnTo>
                    <a:pt x="4206223" y="415659"/>
                  </a:lnTo>
                  <a:lnTo>
                    <a:pt x="4111671" y="424520"/>
                  </a:lnTo>
                  <a:cubicBezTo>
                    <a:pt x="4059667" y="429393"/>
                    <a:pt x="4003378" y="428445"/>
                    <a:pt x="3986584" y="422412"/>
                  </a:cubicBezTo>
                  <a:cubicBezTo>
                    <a:pt x="3958336" y="412266"/>
                    <a:pt x="3955443" y="402897"/>
                    <a:pt x="3947939" y="297279"/>
                  </a:cubicBezTo>
                  <a:cubicBezTo>
                    <a:pt x="3943479" y="234488"/>
                    <a:pt x="3933918" y="165968"/>
                    <a:pt x="3926694" y="145013"/>
                  </a:cubicBezTo>
                  <a:cubicBezTo>
                    <a:pt x="3919470" y="124058"/>
                    <a:pt x="3912803" y="88039"/>
                    <a:pt x="3911879" y="64971"/>
                  </a:cubicBezTo>
                  <a:cubicBezTo>
                    <a:pt x="3910083" y="20134"/>
                    <a:pt x="3883867" y="0"/>
                    <a:pt x="3852460" y="19337"/>
                  </a:cubicBezTo>
                  <a:cubicBezTo>
                    <a:pt x="3833395" y="31076"/>
                    <a:pt x="3833597" y="39506"/>
                    <a:pt x="3859816" y="326430"/>
                  </a:cubicBezTo>
                  <a:lnTo>
                    <a:pt x="3868270" y="418947"/>
                  </a:lnTo>
                  <a:lnTo>
                    <a:pt x="3625850" y="399013"/>
                  </a:lnTo>
                  <a:lnTo>
                    <a:pt x="3619500" y="214863"/>
                  </a:lnTo>
                  <a:cubicBezTo>
                    <a:pt x="3616008" y="113581"/>
                    <a:pt x="3611125" y="26007"/>
                    <a:pt x="3608649" y="20255"/>
                  </a:cubicBezTo>
                  <a:cubicBezTo>
                    <a:pt x="3606173" y="14504"/>
                    <a:pt x="3595984" y="21454"/>
                    <a:pt x="3586005" y="35700"/>
                  </a:cubicBezTo>
                  <a:cubicBezTo>
                    <a:pt x="3572957" y="54329"/>
                    <a:pt x="3566868" y="109793"/>
                    <a:pt x="3564322" y="233209"/>
                  </a:cubicBezTo>
                  <a:cubicBezTo>
                    <a:pt x="3562375" y="327591"/>
                    <a:pt x="3558249" y="407347"/>
                    <a:pt x="3555152" y="410444"/>
                  </a:cubicBezTo>
                  <a:cubicBezTo>
                    <a:pt x="3552056" y="413540"/>
                    <a:pt x="3494717" y="420097"/>
                    <a:pt x="3427732" y="425014"/>
                  </a:cubicBezTo>
                  <a:cubicBezTo>
                    <a:pt x="3269511" y="436628"/>
                    <a:pt x="3268463" y="435074"/>
                    <a:pt x="3311718" y="252963"/>
                  </a:cubicBezTo>
                  <a:cubicBezTo>
                    <a:pt x="3354425" y="73161"/>
                    <a:pt x="3355075" y="43413"/>
                    <a:pt x="3316300" y="43413"/>
                  </a:cubicBezTo>
                  <a:cubicBezTo>
                    <a:pt x="3289364" y="43413"/>
                    <a:pt x="3283670" y="53464"/>
                    <a:pt x="3262873" y="137732"/>
                  </a:cubicBezTo>
                  <a:cubicBezTo>
                    <a:pt x="3250071" y="189607"/>
                    <a:pt x="3235733" y="271251"/>
                    <a:pt x="3231012" y="319162"/>
                  </a:cubicBezTo>
                  <a:cubicBezTo>
                    <a:pt x="3223578" y="394608"/>
                    <a:pt x="3218828" y="406881"/>
                    <a:pt x="3195539" y="410809"/>
                  </a:cubicBezTo>
                  <a:cubicBezTo>
                    <a:pt x="3156710" y="417357"/>
                    <a:pt x="2993016" y="418511"/>
                    <a:pt x="2978808" y="412336"/>
                  </a:cubicBezTo>
                  <a:cubicBezTo>
                    <a:pt x="2962224" y="405129"/>
                    <a:pt x="3017433" y="258889"/>
                    <a:pt x="3062191" y="191466"/>
                  </a:cubicBezTo>
                  <a:cubicBezTo>
                    <a:pt x="3106123" y="125288"/>
                    <a:pt x="3112875" y="49763"/>
                    <a:pt x="3074861" y="49763"/>
                  </a:cubicBezTo>
                  <a:cubicBezTo>
                    <a:pt x="3049932" y="49763"/>
                    <a:pt x="3009900" y="99304"/>
                    <a:pt x="3009900" y="130153"/>
                  </a:cubicBezTo>
                  <a:cubicBezTo>
                    <a:pt x="3009900" y="139935"/>
                    <a:pt x="2997807" y="163311"/>
                    <a:pt x="2983028" y="182100"/>
                  </a:cubicBezTo>
                  <a:cubicBezTo>
                    <a:pt x="2968248" y="200890"/>
                    <a:pt x="2949674" y="243094"/>
                    <a:pt x="2941753" y="275888"/>
                  </a:cubicBezTo>
                  <a:cubicBezTo>
                    <a:pt x="2933192" y="311327"/>
                    <a:pt x="2917911" y="339791"/>
                    <a:pt x="2904080" y="346058"/>
                  </a:cubicBezTo>
                  <a:cubicBezTo>
                    <a:pt x="2882034" y="356049"/>
                    <a:pt x="2881959" y="357873"/>
                    <a:pt x="2902658" y="380745"/>
                  </a:cubicBezTo>
                  <a:cubicBezTo>
                    <a:pt x="2933087" y="414369"/>
                    <a:pt x="2910174" y="438394"/>
                    <a:pt x="2837248" y="449329"/>
                  </a:cubicBezTo>
                  <a:cubicBezTo>
                    <a:pt x="2765792" y="460045"/>
                    <a:pt x="2730997" y="439897"/>
                    <a:pt x="2761930" y="405717"/>
                  </a:cubicBezTo>
                  <a:cubicBezTo>
                    <a:pt x="2772583" y="393945"/>
                    <a:pt x="2781300" y="369248"/>
                    <a:pt x="2781300" y="350835"/>
                  </a:cubicBezTo>
                  <a:cubicBezTo>
                    <a:pt x="2781300" y="330008"/>
                    <a:pt x="2791206" y="312055"/>
                    <a:pt x="2807515" y="303327"/>
                  </a:cubicBezTo>
                  <a:cubicBezTo>
                    <a:pt x="2828505" y="292093"/>
                    <a:pt x="2832072" y="281749"/>
                    <a:pt x="2825413" y="251429"/>
                  </a:cubicBezTo>
                  <a:cubicBezTo>
                    <a:pt x="2815951" y="208348"/>
                    <a:pt x="2845534" y="151401"/>
                    <a:pt x="2892425" y="122435"/>
                  </a:cubicBezTo>
                  <a:cubicBezTo>
                    <a:pt x="2930510" y="98907"/>
                    <a:pt x="2930025" y="62463"/>
                    <a:pt x="2891626" y="62463"/>
                  </a:cubicBezTo>
                  <a:cubicBezTo>
                    <a:pt x="2827688" y="62463"/>
                    <a:pt x="2764279" y="139071"/>
                    <a:pt x="2700988" y="292783"/>
                  </a:cubicBezTo>
                  <a:cubicBezTo>
                    <a:pt x="2653055" y="409195"/>
                    <a:pt x="2634549" y="436358"/>
                    <a:pt x="2592058" y="452676"/>
                  </a:cubicBezTo>
                  <a:cubicBezTo>
                    <a:pt x="2522963" y="479210"/>
                    <a:pt x="2522044" y="465031"/>
                    <a:pt x="2586810" y="371717"/>
                  </a:cubicBezTo>
                  <a:cubicBezTo>
                    <a:pt x="2602186" y="349563"/>
                    <a:pt x="2615361" y="309906"/>
                    <a:pt x="2616345" y="282817"/>
                  </a:cubicBezTo>
                  <a:cubicBezTo>
                    <a:pt x="2617774" y="243450"/>
                    <a:pt x="2630311" y="220292"/>
                    <a:pt x="2680638" y="164063"/>
                  </a:cubicBezTo>
                  <a:cubicBezTo>
                    <a:pt x="2773867" y="59899"/>
                    <a:pt x="2773968" y="44700"/>
                    <a:pt x="2681199" y="79895"/>
                  </a:cubicBezTo>
                  <a:cubicBezTo>
                    <a:pt x="2588592" y="115029"/>
                    <a:pt x="2540000" y="126563"/>
                    <a:pt x="2540000" y="113413"/>
                  </a:cubicBezTo>
                  <a:cubicBezTo>
                    <a:pt x="2540000" y="106174"/>
                    <a:pt x="2506727" y="100563"/>
                    <a:pt x="2463800" y="100563"/>
                  </a:cubicBezTo>
                  <a:cubicBezTo>
                    <a:pt x="2421890" y="100563"/>
                    <a:pt x="2387600" y="105258"/>
                    <a:pt x="2387600" y="110997"/>
                  </a:cubicBezTo>
                  <a:cubicBezTo>
                    <a:pt x="2387600" y="116736"/>
                    <a:pt x="2352995" y="158169"/>
                    <a:pt x="2310699" y="203072"/>
                  </a:cubicBezTo>
                  <a:cubicBezTo>
                    <a:pt x="2253051" y="264274"/>
                    <a:pt x="2224436" y="308368"/>
                    <a:pt x="2196399" y="379201"/>
                  </a:cubicBezTo>
                  <a:cubicBezTo>
                    <a:pt x="2175830" y="431169"/>
                    <a:pt x="2159000" y="483696"/>
                    <a:pt x="2159000" y="495926"/>
                  </a:cubicBezTo>
                  <a:cubicBezTo>
                    <a:pt x="2159000" y="508157"/>
                    <a:pt x="2153177" y="521763"/>
                    <a:pt x="2146059" y="526162"/>
                  </a:cubicBezTo>
                  <a:cubicBezTo>
                    <a:pt x="2138942" y="530561"/>
                    <a:pt x="2130845" y="552329"/>
                    <a:pt x="2128066" y="574536"/>
                  </a:cubicBezTo>
                  <a:cubicBezTo>
                    <a:pt x="2117465" y="659260"/>
                    <a:pt x="2120675" y="1027938"/>
                    <a:pt x="2133306" y="1176387"/>
                  </a:cubicBezTo>
                  <a:cubicBezTo>
                    <a:pt x="2149222" y="1363434"/>
                    <a:pt x="2149137" y="1363547"/>
                    <a:pt x="2004158" y="1348053"/>
                  </a:cubicBezTo>
                  <a:cubicBezTo>
                    <a:pt x="1911965" y="1338200"/>
                    <a:pt x="1911315" y="1337867"/>
                    <a:pt x="1906070" y="1297750"/>
                  </a:cubicBezTo>
                  <a:cubicBezTo>
                    <a:pt x="1903166" y="1275538"/>
                    <a:pt x="1893164" y="1254438"/>
                    <a:pt x="1883843" y="1250862"/>
                  </a:cubicBezTo>
                  <a:cubicBezTo>
                    <a:pt x="1874523" y="1247285"/>
                    <a:pt x="1802604" y="1240721"/>
                    <a:pt x="1724023" y="1236275"/>
                  </a:cubicBezTo>
                  <a:cubicBezTo>
                    <a:pt x="1645443" y="1231829"/>
                    <a:pt x="1569720" y="1221986"/>
                    <a:pt x="1555750" y="1214402"/>
                  </a:cubicBezTo>
                  <a:cubicBezTo>
                    <a:pt x="1539537" y="1205599"/>
                    <a:pt x="1454767" y="1201973"/>
                    <a:pt x="1321374" y="1204375"/>
                  </a:cubicBezTo>
                  <a:lnTo>
                    <a:pt x="1112399" y="1208137"/>
                  </a:lnTo>
                  <a:lnTo>
                    <a:pt x="1061024" y="1149454"/>
                  </a:lnTo>
                  <a:cubicBezTo>
                    <a:pt x="1032768" y="1117177"/>
                    <a:pt x="1005409" y="1093716"/>
                    <a:pt x="1000225" y="1097316"/>
                  </a:cubicBezTo>
                  <a:cubicBezTo>
                    <a:pt x="995041" y="1100917"/>
                    <a:pt x="977874" y="1079574"/>
                    <a:pt x="962075" y="1049888"/>
                  </a:cubicBezTo>
                  <a:cubicBezTo>
                    <a:pt x="929439" y="988562"/>
                    <a:pt x="910647" y="985688"/>
                    <a:pt x="853993" y="1033359"/>
                  </a:cubicBezTo>
                  <a:cubicBezTo>
                    <a:pt x="832813" y="1051181"/>
                    <a:pt x="809396" y="1065763"/>
                    <a:pt x="801956" y="1065763"/>
                  </a:cubicBezTo>
                  <a:cubicBezTo>
                    <a:pt x="758908" y="1065763"/>
                    <a:pt x="580921" y="1226137"/>
                    <a:pt x="510343" y="1328519"/>
                  </a:cubicBezTo>
                  <a:cubicBezTo>
                    <a:pt x="444673" y="1423781"/>
                    <a:pt x="329768" y="1641978"/>
                    <a:pt x="294218" y="1738924"/>
                  </a:cubicBezTo>
                  <a:cubicBezTo>
                    <a:pt x="275713" y="1789388"/>
                    <a:pt x="267923" y="1845013"/>
                    <a:pt x="266084" y="1939803"/>
                  </a:cubicBezTo>
                  <a:cubicBezTo>
                    <a:pt x="263636" y="2066046"/>
                    <a:pt x="262396" y="2071328"/>
                    <a:pt x="232544" y="2082678"/>
                  </a:cubicBezTo>
                  <a:cubicBezTo>
                    <a:pt x="215496" y="2089160"/>
                    <a:pt x="156199" y="2094463"/>
                    <a:pt x="100773" y="2094463"/>
                  </a:cubicBezTo>
                  <a:cubicBezTo>
                    <a:pt x="1748" y="2094463"/>
                    <a:pt x="0" y="2095014"/>
                    <a:pt x="0" y="2126213"/>
                  </a:cubicBezTo>
                  <a:lnTo>
                    <a:pt x="0" y="2157963"/>
                  </a:lnTo>
                  <a:lnTo>
                    <a:pt x="6184900" y="2157963"/>
                  </a:lnTo>
                  <a:lnTo>
                    <a:pt x="6184900" y="2094463"/>
                  </a:lnTo>
                  <a:lnTo>
                    <a:pt x="5845175" y="2086138"/>
                  </a:lnTo>
                  <a:cubicBezTo>
                    <a:pt x="5658326" y="2081559"/>
                    <a:pt x="5495358" y="2081790"/>
                    <a:pt x="5483023" y="2086650"/>
                  </a:cubicBezTo>
                  <a:cubicBezTo>
                    <a:pt x="5468575" y="2092344"/>
                    <a:pt x="5458011" y="2088750"/>
                    <a:pt x="5453329" y="2076550"/>
                  </a:cubicBezTo>
                  <a:cubicBezTo>
                    <a:pt x="5441107" y="2044699"/>
                    <a:pt x="5460668" y="1724816"/>
                    <a:pt x="5480034" y="1639843"/>
                  </a:cubicBezTo>
                  <a:cubicBezTo>
                    <a:pt x="5493560" y="1580497"/>
                    <a:pt x="5498443" y="1462592"/>
                    <a:pt x="5498970" y="1182643"/>
                  </a:cubicBezTo>
                  <a:cubicBezTo>
                    <a:pt x="5499360" y="975167"/>
                    <a:pt x="5500728" y="796840"/>
                    <a:pt x="5502009" y="786363"/>
                  </a:cubicBezTo>
                  <a:cubicBezTo>
                    <a:pt x="5503290" y="775886"/>
                    <a:pt x="5500174" y="744453"/>
                    <a:pt x="5495083" y="716513"/>
                  </a:cubicBezTo>
                  <a:cubicBezTo>
                    <a:pt x="5489993" y="688573"/>
                    <a:pt x="5482020" y="629130"/>
                    <a:pt x="5477365" y="584417"/>
                  </a:cubicBezTo>
                  <a:cubicBezTo>
                    <a:pt x="5471110" y="524339"/>
                    <a:pt x="5461006" y="494507"/>
                    <a:pt x="5438652" y="470117"/>
                  </a:cubicBezTo>
                  <a:cubicBezTo>
                    <a:pt x="5422015" y="451965"/>
                    <a:pt x="5370974" y="388536"/>
                    <a:pt x="5325227" y="329163"/>
                  </a:cubicBezTo>
                  <a:cubicBezTo>
                    <a:pt x="5172320" y="130711"/>
                    <a:pt x="5147118" y="115496"/>
                    <a:pt x="4961633" y="109645"/>
                  </a:cubicBezTo>
                  <a:cubicBezTo>
                    <a:pt x="4906238" y="107898"/>
                    <a:pt x="4872822" y="101191"/>
                    <a:pt x="4868927" y="91038"/>
                  </a:cubicBezTo>
                  <a:cubicBezTo>
                    <a:pt x="4858456" y="63738"/>
                    <a:pt x="4826854" y="73690"/>
                    <a:pt x="4818515" y="106913"/>
                  </a:cubicBezTo>
                  <a:cubicBezTo>
                    <a:pt x="4807816" y="149543"/>
                    <a:pt x="4789474" y="146967"/>
                    <a:pt x="4773297" y="100563"/>
                  </a:cubicBezTo>
                  <a:cubicBezTo>
                    <a:pt x="4763881" y="73553"/>
                    <a:pt x="4751752" y="62463"/>
                    <a:pt x="4731624" y="62463"/>
                  </a:cubicBezTo>
                  <a:cubicBezTo>
                    <a:pt x="4716009" y="62463"/>
                    <a:pt x="4699806" y="65891"/>
                    <a:pt x="4695616" y="70080"/>
                  </a:cubicBezTo>
                  <a:cubicBezTo>
                    <a:pt x="4681529" y="84168"/>
                    <a:pt x="4703402" y="131981"/>
                    <a:pt x="4744423" y="176763"/>
                  </a:cubicBezTo>
                  <a:cubicBezTo>
                    <a:pt x="4766817" y="201211"/>
                    <a:pt x="4791697" y="236413"/>
                    <a:pt x="4799711" y="254991"/>
                  </a:cubicBezTo>
                  <a:cubicBezTo>
                    <a:pt x="4807726" y="273569"/>
                    <a:pt x="4822635" y="295700"/>
                    <a:pt x="4832842" y="304171"/>
                  </a:cubicBezTo>
                  <a:cubicBezTo>
                    <a:pt x="4843049" y="312642"/>
                    <a:pt x="4848578" y="328875"/>
                    <a:pt x="4845128" y="340243"/>
                  </a:cubicBezTo>
                  <a:cubicBezTo>
                    <a:pt x="4841679" y="351612"/>
                    <a:pt x="4850251" y="380140"/>
                    <a:pt x="4864178" y="403640"/>
                  </a:cubicBezTo>
                  <a:cubicBezTo>
                    <a:pt x="4895791" y="456982"/>
                    <a:pt x="4895935" y="468863"/>
                    <a:pt x="4864965" y="468863"/>
                  </a:cubicBezTo>
                  <a:cubicBezTo>
                    <a:pt x="4835231" y="468863"/>
                    <a:pt x="4792927" y="412312"/>
                    <a:pt x="4773136" y="346107"/>
                  </a:cubicBezTo>
                  <a:cubicBezTo>
                    <a:pt x="4765130" y="319325"/>
                    <a:pt x="4753747" y="295700"/>
                    <a:pt x="4747840" y="293607"/>
                  </a:cubicBezTo>
                  <a:cubicBezTo>
                    <a:pt x="4741933" y="291514"/>
                    <a:pt x="4737100" y="284247"/>
                    <a:pt x="4737100" y="277460"/>
                  </a:cubicBezTo>
                  <a:cubicBezTo>
                    <a:pt x="4737100" y="262592"/>
                    <a:pt x="4658822" y="146601"/>
                    <a:pt x="4645148" y="141207"/>
                  </a:cubicBezTo>
                  <a:cubicBezTo>
                    <a:pt x="4639842" y="139114"/>
                    <a:pt x="4635500" y="129998"/>
                    <a:pt x="4635500" y="120950"/>
                  </a:cubicBezTo>
                  <a:cubicBezTo>
                    <a:pt x="4635500" y="96247"/>
                    <a:pt x="4592741" y="62463"/>
                    <a:pt x="4561475" y="62463"/>
                  </a:cubicBezTo>
                  <a:cubicBezTo>
                    <a:pt x="4546309" y="62463"/>
                    <a:pt x="4533900" y="70157"/>
                    <a:pt x="4533900" y="79562"/>
                  </a:cubicBezTo>
                  <a:cubicBezTo>
                    <a:pt x="4533900" y="105881"/>
                    <a:pt x="4568917" y="170036"/>
                    <a:pt x="4597306" y="195728"/>
                  </a:cubicBezTo>
                  <a:cubicBezTo>
                    <a:pt x="4611327" y="208417"/>
                    <a:pt x="4622800" y="225875"/>
                    <a:pt x="4622800" y="234523"/>
                  </a:cubicBezTo>
                  <a:cubicBezTo>
                    <a:pt x="4622800" y="243170"/>
                    <a:pt x="4631372" y="253535"/>
                    <a:pt x="4641850" y="257556"/>
                  </a:cubicBezTo>
                  <a:cubicBezTo>
                    <a:pt x="4652328" y="261576"/>
                    <a:pt x="4660900" y="271821"/>
                    <a:pt x="4660900" y="280321"/>
                  </a:cubicBezTo>
                  <a:cubicBezTo>
                    <a:pt x="4660900" y="288821"/>
                    <a:pt x="4673040" y="308698"/>
                    <a:pt x="4687878" y="324493"/>
                  </a:cubicBezTo>
                  <a:cubicBezTo>
                    <a:pt x="4705571" y="343326"/>
                    <a:pt x="4716222" y="373638"/>
                    <a:pt x="4718824" y="412568"/>
                  </a:cubicBezTo>
                  <a:lnTo>
                    <a:pt x="4722792" y="471926"/>
                  </a:lnTo>
                  <a:lnTo>
                    <a:pt x="4678895" y="464802"/>
                  </a:lnTo>
                  <a:cubicBezTo>
                    <a:pt x="4605862" y="452950"/>
                    <a:pt x="4550812" y="397193"/>
                    <a:pt x="4532436" y="316463"/>
                  </a:cubicBezTo>
                  <a:cubicBezTo>
                    <a:pt x="4523691" y="278045"/>
                    <a:pt x="4509655" y="235183"/>
                    <a:pt x="4501244" y="221213"/>
                  </a:cubicBezTo>
                  <a:cubicBezTo>
                    <a:pt x="4492833" y="207243"/>
                    <a:pt x="4485307" y="178607"/>
                    <a:pt x="4484520" y="157578"/>
                  </a:cubicBezTo>
                  <a:cubicBezTo>
                    <a:pt x="4482627" y="106977"/>
                    <a:pt x="4427172" y="47306"/>
                    <a:pt x="4383156" y="48506"/>
                  </a:cubicBezTo>
                  <a:cubicBezTo>
                    <a:pt x="4345862" y="49522"/>
                    <a:pt x="4343400" y="51940"/>
                    <a:pt x="4343400" y="87537"/>
                  </a:cubicBezTo>
                  <a:cubicBezTo>
                    <a:pt x="4343400" y="102283"/>
                    <a:pt x="4358370" y="120352"/>
                    <a:pt x="4379744" y="131405"/>
                  </a:cubicBezTo>
                  <a:cubicBezTo>
                    <a:pt x="4406526" y="145255"/>
                    <a:pt x="4418078" y="162460"/>
                    <a:pt x="4423651" y="196806"/>
                  </a:cubicBezTo>
                  <a:cubicBezTo>
                    <a:pt x="4427811" y="222440"/>
                    <a:pt x="4436415" y="249848"/>
                    <a:pt x="4442771" y="257713"/>
                  </a:cubicBezTo>
                  <a:cubicBezTo>
                    <a:pt x="4449127" y="265578"/>
                    <a:pt x="4460881" y="307984"/>
                    <a:pt x="4468890" y="351948"/>
                  </a:cubicBezTo>
                  <a:lnTo>
                    <a:pt x="4483453" y="431883"/>
                  </a:lnTo>
                  <a:lnTo>
                    <a:pt x="4384852" y="421798"/>
                  </a:lnTo>
                  <a:cubicBezTo>
                    <a:pt x="4297600" y="412874"/>
                    <a:pt x="4286471" y="408830"/>
                    <a:pt x="4288173" y="386672"/>
                  </a:cubicBezTo>
                  <a:cubicBezTo>
                    <a:pt x="4289230" y="372899"/>
                    <a:pt x="4282086" y="350196"/>
                    <a:pt x="4272298" y="336221"/>
                  </a:cubicBezTo>
                  <a:cubicBezTo>
                    <a:pt x="4262509" y="322246"/>
                    <a:pt x="4254500" y="288676"/>
                    <a:pt x="4254500" y="261623"/>
                  </a:cubicBezTo>
                  <a:cubicBezTo>
                    <a:pt x="4254500" y="232534"/>
                    <a:pt x="4243956" y="197626"/>
                    <a:pt x="4228696" y="176195"/>
                  </a:cubicBezTo>
                  <a:cubicBezTo>
                    <a:pt x="4211012" y="151360"/>
                    <a:pt x="4205441" y="129799"/>
                    <a:pt x="4210993" y="107678"/>
                  </a:cubicBezTo>
                  <a:cubicBezTo>
                    <a:pt x="4217442" y="81981"/>
                    <a:pt x="4212993" y="72385"/>
                    <a:pt x="4189172" y="60614"/>
                  </a:cubicBezTo>
                  <a:cubicBezTo>
                    <a:pt x="4172715" y="52483"/>
                    <a:pt x="4150607" y="34879"/>
                    <a:pt x="4140042" y="21495"/>
                  </a:cubicBezTo>
                  <a:cubicBezTo>
                    <a:pt x="4129478" y="8112"/>
                    <a:pt x="4116619" y="1377"/>
                    <a:pt x="4111467" y="6529"/>
                  </a:cubicBezTo>
                  <a:close/>
                </a:path>
              </a:pathLst>
            </a:custGeom>
            <a:solidFill>
              <a:srgbClr val="875E39">
                <a:alpha val="10000"/>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nvSpPr>
          <p:spPr>
            <a:xfrm>
              <a:off x="11233097" y="5167238"/>
              <a:ext cx="18539" cy="22305"/>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11157752" y="5189541"/>
              <a:ext cx="74103" cy="158325"/>
            </a:xfrm>
            <a:custGeom>
              <a:avLst/>
              <a:gdLst/>
              <a:ahLst/>
              <a:cxnLst/>
              <a:rect l="0" t="0" r="0" b="0"/>
              <a:pathLst>
                <a:path w="90085" h="192471">
                  <a:moveTo>
                    <a:pt x="0" y="50800"/>
                  </a:moveTo>
                  <a:cubicBezTo>
                    <a:pt x="0" y="78740"/>
                    <a:pt x="5552" y="101600"/>
                    <a:pt x="12337" y="101600"/>
                  </a:cubicBezTo>
                  <a:cubicBezTo>
                    <a:pt x="19122" y="101600"/>
                    <a:pt x="29485" y="120165"/>
                    <a:pt x="35364" y="142856"/>
                  </a:cubicBezTo>
                  <a:cubicBezTo>
                    <a:pt x="41578" y="166834"/>
                    <a:pt x="55557" y="185941"/>
                    <a:pt x="68745" y="188481"/>
                  </a:cubicBezTo>
                  <a:cubicBezTo>
                    <a:pt x="89459" y="192470"/>
                    <a:pt x="90084" y="188602"/>
                    <a:pt x="75928" y="144050"/>
                  </a:cubicBezTo>
                  <a:cubicBezTo>
                    <a:pt x="59711" y="93014"/>
                    <a:pt x="14005" y="0"/>
                    <a:pt x="5143" y="0"/>
                  </a:cubicBezTo>
                  <a:cubicBezTo>
                    <a:pt x="2315" y="0"/>
                    <a:pt x="0" y="22860"/>
                    <a:pt x="0" y="5080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9079624" y="5199924"/>
              <a:ext cx="101230" cy="147451"/>
            </a:xfrm>
            <a:custGeom>
              <a:avLst/>
              <a:gdLst/>
              <a:ahLst/>
              <a:cxnLst/>
              <a:rect l="0" t="0" r="0" b="0"/>
              <a:pathLst>
                <a:path w="123062" h="179250">
                  <a:moveTo>
                    <a:pt x="85942" y="13829"/>
                  </a:moveTo>
                  <a:cubicBezTo>
                    <a:pt x="54339" y="50518"/>
                    <a:pt x="0" y="164289"/>
                    <a:pt x="10870" y="171007"/>
                  </a:cubicBezTo>
                  <a:cubicBezTo>
                    <a:pt x="24206" y="179249"/>
                    <a:pt x="30495" y="172137"/>
                    <a:pt x="85346" y="86787"/>
                  </a:cubicBezTo>
                  <a:cubicBezTo>
                    <a:pt x="113685" y="42691"/>
                    <a:pt x="123061" y="17446"/>
                    <a:pt x="114338" y="8723"/>
                  </a:cubicBezTo>
                  <a:cubicBezTo>
                    <a:pt x="105615" y="0"/>
                    <a:pt x="96432" y="1651"/>
                    <a:pt x="85942" y="1382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11262221" y="5205098"/>
              <a:ext cx="45968" cy="68023"/>
            </a:xfrm>
            <a:custGeom>
              <a:avLst/>
              <a:gdLst/>
              <a:ahLst/>
              <a:cxnLst/>
              <a:rect l="0" t="0" r="0" b="0"/>
              <a:pathLst>
                <a:path w="55882" h="82692">
                  <a:moveTo>
                    <a:pt x="0" y="24502"/>
                  </a:moveTo>
                  <a:cubicBezTo>
                    <a:pt x="0" y="56421"/>
                    <a:pt x="14948" y="82691"/>
                    <a:pt x="33109" y="82691"/>
                  </a:cubicBezTo>
                  <a:cubicBezTo>
                    <a:pt x="51829" y="82691"/>
                    <a:pt x="55881" y="59911"/>
                    <a:pt x="43091" y="26580"/>
                  </a:cubicBezTo>
                  <a:cubicBezTo>
                    <a:pt x="33512" y="1616"/>
                    <a:pt x="0" y="0"/>
                    <a:pt x="0" y="2450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1291632" y="5276943"/>
              <a:ext cx="83520" cy="103649"/>
            </a:xfrm>
            <a:custGeom>
              <a:avLst/>
              <a:gdLst/>
              <a:ahLst/>
              <a:cxnLst/>
              <a:rect l="0" t="0" r="0" b="0"/>
              <a:pathLst>
                <a:path w="101532" h="126003">
                  <a:moveTo>
                    <a:pt x="20053" y="26027"/>
                  </a:moveTo>
                  <a:cubicBezTo>
                    <a:pt x="0" y="78284"/>
                    <a:pt x="8526" y="103257"/>
                    <a:pt x="49974" y="113669"/>
                  </a:cubicBezTo>
                  <a:cubicBezTo>
                    <a:pt x="99070" y="126002"/>
                    <a:pt x="101531" y="115828"/>
                    <a:pt x="64594" y="53226"/>
                  </a:cubicBezTo>
                  <a:cubicBezTo>
                    <a:pt x="34964" y="3006"/>
                    <a:pt x="30041" y="0"/>
                    <a:pt x="20053" y="2602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9804875" y="5355108"/>
              <a:ext cx="225810" cy="90384"/>
            </a:xfrm>
            <a:custGeom>
              <a:avLst/>
              <a:gdLst/>
              <a:ahLst/>
              <a:cxnLst/>
              <a:rect l="0" t="0" r="0" b="0"/>
              <a:pathLst>
                <a:path w="274511" h="109877">
                  <a:moveTo>
                    <a:pt x="19146" y="8255"/>
                  </a:moveTo>
                  <a:cubicBezTo>
                    <a:pt x="13533" y="8266"/>
                    <a:pt x="6929" y="31136"/>
                    <a:pt x="4470" y="59076"/>
                  </a:cubicBezTo>
                  <a:lnTo>
                    <a:pt x="0" y="109876"/>
                  </a:lnTo>
                  <a:lnTo>
                    <a:pt x="254000" y="109876"/>
                  </a:lnTo>
                  <a:lnTo>
                    <a:pt x="274510" y="14626"/>
                  </a:lnTo>
                  <a:lnTo>
                    <a:pt x="213455" y="6118"/>
                  </a:lnTo>
                  <a:cubicBezTo>
                    <a:pt x="179875" y="1439"/>
                    <a:pt x="124714" y="0"/>
                    <a:pt x="90875" y="2922"/>
                  </a:cubicBezTo>
                  <a:cubicBezTo>
                    <a:pt x="57037" y="5843"/>
                    <a:pt x="24759" y="8243"/>
                    <a:pt x="19146" y="82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0358999" y="5350146"/>
              <a:ext cx="245669" cy="120395"/>
            </a:xfrm>
            <a:custGeom>
              <a:avLst/>
              <a:gdLst/>
              <a:ahLst/>
              <a:cxnLst/>
              <a:rect l="0" t="0" r="0" b="0"/>
              <a:pathLst>
                <a:path w="298653" h="146360">
                  <a:moveTo>
                    <a:pt x="115909" y="7653"/>
                  </a:moveTo>
                  <a:cubicBezTo>
                    <a:pt x="38497" y="13592"/>
                    <a:pt x="27892" y="17650"/>
                    <a:pt x="17484" y="45311"/>
                  </a:cubicBezTo>
                  <a:cubicBezTo>
                    <a:pt x="7484" y="71889"/>
                    <a:pt x="0" y="145732"/>
                    <a:pt x="8994" y="129081"/>
                  </a:cubicBezTo>
                  <a:cubicBezTo>
                    <a:pt x="10740" y="125848"/>
                    <a:pt x="67164" y="128063"/>
                    <a:pt x="134382" y="134002"/>
                  </a:cubicBezTo>
                  <a:cubicBezTo>
                    <a:pt x="274222" y="146359"/>
                    <a:pt x="298652" y="139339"/>
                    <a:pt x="274284" y="93806"/>
                  </a:cubicBezTo>
                  <a:cubicBezTo>
                    <a:pt x="265422" y="77248"/>
                    <a:pt x="257114" y="53467"/>
                    <a:pt x="255820" y="40959"/>
                  </a:cubicBezTo>
                  <a:cubicBezTo>
                    <a:pt x="252492" y="8766"/>
                    <a:pt x="215669" y="0"/>
                    <a:pt x="115909" y="765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1429372" y="5356692"/>
              <a:ext cx="20894" cy="40115"/>
            </a:xfrm>
            <a:custGeom>
              <a:avLst/>
              <a:gdLst/>
              <a:ahLst/>
              <a:cxnLst/>
              <a:rect l="0" t="0" r="0" b="0"/>
              <a:pathLst>
                <a:path w="25401" h="48768">
                  <a:moveTo>
                    <a:pt x="0" y="18301"/>
                  </a:moveTo>
                  <a:cubicBezTo>
                    <a:pt x="0" y="28366"/>
                    <a:pt x="5715" y="40133"/>
                    <a:pt x="12700" y="44450"/>
                  </a:cubicBezTo>
                  <a:cubicBezTo>
                    <a:pt x="19685" y="48767"/>
                    <a:pt x="25400" y="40532"/>
                    <a:pt x="25400" y="26149"/>
                  </a:cubicBezTo>
                  <a:cubicBezTo>
                    <a:pt x="25400" y="11767"/>
                    <a:pt x="19685" y="0"/>
                    <a:pt x="12700" y="0"/>
                  </a:cubicBezTo>
                  <a:cubicBezTo>
                    <a:pt x="5715" y="0"/>
                    <a:pt x="0" y="8235"/>
                    <a:pt x="0" y="1830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10086942" y="5367139"/>
              <a:ext cx="228247" cy="78353"/>
            </a:xfrm>
            <a:custGeom>
              <a:avLst/>
              <a:gdLst/>
              <a:ahLst/>
              <a:cxnLst/>
              <a:rect l="0" t="0" r="0" b="0"/>
              <a:pathLst>
                <a:path w="277474" h="95251">
                  <a:moveTo>
                    <a:pt x="2445" y="47625"/>
                  </a:moveTo>
                  <a:lnTo>
                    <a:pt x="0" y="95250"/>
                  </a:lnTo>
                  <a:lnTo>
                    <a:pt x="133350" y="95250"/>
                  </a:lnTo>
                  <a:cubicBezTo>
                    <a:pt x="265152" y="95250"/>
                    <a:pt x="266742" y="94891"/>
                    <a:pt x="270340" y="64347"/>
                  </a:cubicBezTo>
                  <a:cubicBezTo>
                    <a:pt x="277473" y="3791"/>
                    <a:pt x="269383" y="0"/>
                    <a:pt x="133018" y="0"/>
                  </a:cubicBezTo>
                  <a:lnTo>
                    <a:pt x="4890"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10633433" y="5351764"/>
              <a:ext cx="191219" cy="139020"/>
            </a:xfrm>
            <a:custGeom>
              <a:avLst/>
              <a:gdLst/>
              <a:ahLst/>
              <a:cxnLst/>
              <a:rect l="0" t="0" r="0" b="0"/>
              <a:pathLst>
                <a:path w="232459" h="169002">
                  <a:moveTo>
                    <a:pt x="10098" y="70262"/>
                  </a:moveTo>
                  <a:cubicBezTo>
                    <a:pt x="0" y="133411"/>
                    <a:pt x="6726" y="145692"/>
                    <a:pt x="51407" y="145692"/>
                  </a:cubicBezTo>
                  <a:cubicBezTo>
                    <a:pt x="70553" y="145692"/>
                    <a:pt x="92299" y="151774"/>
                    <a:pt x="99732" y="159206"/>
                  </a:cubicBezTo>
                  <a:cubicBezTo>
                    <a:pt x="108385" y="167859"/>
                    <a:pt x="131003" y="169001"/>
                    <a:pt x="162598" y="162381"/>
                  </a:cubicBezTo>
                  <a:cubicBezTo>
                    <a:pt x="206509" y="153181"/>
                    <a:pt x="213078" y="146793"/>
                    <a:pt x="222203" y="104417"/>
                  </a:cubicBezTo>
                  <a:lnTo>
                    <a:pt x="232458" y="56792"/>
                  </a:lnTo>
                  <a:lnTo>
                    <a:pt x="150537" y="56792"/>
                  </a:lnTo>
                  <a:cubicBezTo>
                    <a:pt x="89433" y="56792"/>
                    <a:pt x="66758" y="51951"/>
                    <a:pt x="61305" y="37742"/>
                  </a:cubicBezTo>
                  <a:cubicBezTo>
                    <a:pt x="46822" y="0"/>
                    <a:pt x="18452" y="18017"/>
                    <a:pt x="10098" y="7026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9535844" y="5373254"/>
              <a:ext cx="230137" cy="101746"/>
            </a:xfrm>
            <a:custGeom>
              <a:avLst/>
              <a:gdLst/>
              <a:ahLst/>
              <a:cxnLst/>
              <a:rect l="0" t="0" r="0" b="0"/>
              <a:pathLst>
                <a:path w="279771" h="123690">
                  <a:moveTo>
                    <a:pt x="16138" y="36398"/>
                  </a:moveTo>
                  <a:cubicBezTo>
                    <a:pt x="0" y="78845"/>
                    <a:pt x="11533" y="105288"/>
                    <a:pt x="50442" y="115054"/>
                  </a:cubicBezTo>
                  <a:cubicBezTo>
                    <a:pt x="84846" y="123689"/>
                    <a:pt x="255709" y="112596"/>
                    <a:pt x="267332" y="100972"/>
                  </a:cubicBezTo>
                  <a:cubicBezTo>
                    <a:pt x="279770" y="88534"/>
                    <a:pt x="233012" y="5269"/>
                    <a:pt x="213588" y="5269"/>
                  </a:cubicBezTo>
                  <a:cubicBezTo>
                    <a:pt x="203345" y="5269"/>
                    <a:pt x="186108" y="12413"/>
                    <a:pt x="175283" y="21144"/>
                  </a:cubicBezTo>
                  <a:cubicBezTo>
                    <a:pt x="159538" y="33844"/>
                    <a:pt x="154206" y="33844"/>
                    <a:pt x="148621" y="21144"/>
                  </a:cubicBezTo>
                  <a:cubicBezTo>
                    <a:pt x="140276" y="2168"/>
                    <a:pt x="96857" y="0"/>
                    <a:pt x="85731" y="18003"/>
                  </a:cubicBezTo>
                  <a:cubicBezTo>
                    <a:pt x="80501" y="26466"/>
                    <a:pt x="69558" y="26294"/>
                    <a:pt x="53111" y="17492"/>
                  </a:cubicBezTo>
                  <a:cubicBezTo>
                    <a:pt x="32339" y="6376"/>
                    <a:pt x="26397" y="9414"/>
                    <a:pt x="16138" y="3639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9350433" y="5398482"/>
              <a:ext cx="135812" cy="94023"/>
            </a:xfrm>
            <a:custGeom>
              <a:avLst/>
              <a:gdLst/>
              <a:ahLst/>
              <a:cxnLst/>
              <a:rect l="0" t="0" r="0" b="0"/>
              <a:pathLst>
                <a:path w="165101" h="114301">
                  <a:moveTo>
                    <a:pt x="8467" y="8467"/>
                  </a:moveTo>
                  <a:cubicBezTo>
                    <a:pt x="3810" y="13123"/>
                    <a:pt x="0" y="35372"/>
                    <a:pt x="0" y="57908"/>
                  </a:cubicBezTo>
                  <a:cubicBezTo>
                    <a:pt x="0" y="103351"/>
                    <a:pt x="16054" y="114300"/>
                    <a:pt x="82682" y="114300"/>
                  </a:cubicBezTo>
                  <a:cubicBezTo>
                    <a:pt x="135065" y="114300"/>
                    <a:pt x="165100" y="86200"/>
                    <a:pt x="165100" y="37193"/>
                  </a:cubicBezTo>
                  <a:cubicBezTo>
                    <a:pt x="165100" y="320"/>
                    <a:pt x="164463" y="0"/>
                    <a:pt x="91017" y="0"/>
                  </a:cubicBezTo>
                  <a:cubicBezTo>
                    <a:pt x="50271" y="0"/>
                    <a:pt x="13123" y="3810"/>
                    <a:pt x="8467" y="846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10870462" y="5395911"/>
              <a:ext cx="156126" cy="98437"/>
            </a:xfrm>
            <a:custGeom>
              <a:avLst/>
              <a:gdLst/>
              <a:ahLst/>
              <a:cxnLst/>
              <a:rect l="0" t="0" r="0" b="0"/>
              <a:pathLst>
                <a:path w="189798" h="119668">
                  <a:moveTo>
                    <a:pt x="18839" y="12651"/>
                  </a:moveTo>
                  <a:cubicBezTo>
                    <a:pt x="12176" y="17890"/>
                    <a:pt x="5212" y="42178"/>
                    <a:pt x="3363" y="66626"/>
                  </a:cubicBezTo>
                  <a:lnTo>
                    <a:pt x="0" y="111076"/>
                  </a:lnTo>
                  <a:lnTo>
                    <a:pt x="69850" y="114369"/>
                  </a:lnTo>
                  <a:cubicBezTo>
                    <a:pt x="182228" y="119667"/>
                    <a:pt x="189797" y="115866"/>
                    <a:pt x="172319" y="62908"/>
                  </a:cubicBezTo>
                  <a:cubicBezTo>
                    <a:pt x="164180" y="38248"/>
                    <a:pt x="148758" y="14709"/>
                    <a:pt x="138047" y="10599"/>
                  </a:cubicBezTo>
                  <a:cubicBezTo>
                    <a:pt x="110426" y="0"/>
                    <a:pt x="33239" y="1329"/>
                    <a:pt x="18839" y="1265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169942" y="5415189"/>
              <a:ext cx="107364" cy="87765"/>
            </a:xfrm>
            <a:custGeom>
              <a:avLst/>
              <a:gdLst/>
              <a:ahLst/>
              <a:cxnLst/>
              <a:rect l="0" t="0" r="0" b="0"/>
              <a:pathLst>
                <a:path w="130518" h="106692">
                  <a:moveTo>
                    <a:pt x="9166" y="45398"/>
                  </a:moveTo>
                  <a:cubicBezTo>
                    <a:pt x="0" y="74278"/>
                    <a:pt x="28960" y="106691"/>
                    <a:pt x="63929" y="106691"/>
                  </a:cubicBezTo>
                  <a:cubicBezTo>
                    <a:pt x="95843" y="106691"/>
                    <a:pt x="130517" y="80713"/>
                    <a:pt x="130517" y="56803"/>
                  </a:cubicBezTo>
                  <a:cubicBezTo>
                    <a:pt x="130517" y="10050"/>
                    <a:pt x="23575" y="0"/>
                    <a:pt x="9166" y="4539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1069398" y="5429825"/>
              <a:ext cx="84333" cy="83056"/>
            </a:xfrm>
            <a:custGeom>
              <a:avLst/>
              <a:gdLst/>
              <a:ahLst/>
              <a:cxnLst/>
              <a:rect l="0" t="0" r="0" b="0"/>
              <a:pathLst>
                <a:path w="102520" h="100968">
                  <a:moveTo>
                    <a:pt x="1868" y="41169"/>
                  </a:moveTo>
                  <a:cubicBezTo>
                    <a:pt x="0" y="73109"/>
                    <a:pt x="5686" y="84672"/>
                    <a:pt x="27233" y="92746"/>
                  </a:cubicBezTo>
                  <a:cubicBezTo>
                    <a:pt x="49172" y="100967"/>
                    <a:pt x="59237" y="96697"/>
                    <a:pt x="75146" y="72416"/>
                  </a:cubicBezTo>
                  <a:cubicBezTo>
                    <a:pt x="102519" y="30641"/>
                    <a:pt x="88403" y="0"/>
                    <a:pt x="41785" y="0"/>
                  </a:cubicBezTo>
                  <a:cubicBezTo>
                    <a:pt x="8450" y="0"/>
                    <a:pt x="4009" y="4580"/>
                    <a:pt x="1868" y="411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9038072" y="5428088"/>
              <a:ext cx="61636" cy="92456"/>
            </a:xfrm>
            <a:custGeom>
              <a:avLst/>
              <a:gdLst/>
              <a:ahLst/>
              <a:cxnLst/>
              <a:rect l="0" t="0" r="0" b="0"/>
              <a:pathLst>
                <a:path w="74928" h="112395">
                  <a:moveTo>
                    <a:pt x="19238" y="46112"/>
                  </a:moveTo>
                  <a:cubicBezTo>
                    <a:pt x="0" y="75472"/>
                    <a:pt x="252" y="78231"/>
                    <a:pt x="23292" y="90562"/>
                  </a:cubicBezTo>
                  <a:cubicBezTo>
                    <a:pt x="64085" y="112394"/>
                    <a:pt x="74927" y="105821"/>
                    <a:pt x="74927" y="59259"/>
                  </a:cubicBezTo>
                  <a:cubicBezTo>
                    <a:pt x="74927" y="6014"/>
                    <a:pt x="49451" y="0"/>
                    <a:pt x="19238" y="4611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1199090" y="5445776"/>
              <a:ext cx="63704" cy="88516"/>
            </a:xfrm>
            <a:custGeom>
              <a:avLst/>
              <a:gdLst/>
              <a:ahLst/>
              <a:cxnLst/>
              <a:rect l="0" t="0" r="0" b="0"/>
              <a:pathLst>
                <a:path w="77443" h="107606">
                  <a:moveTo>
                    <a:pt x="1143" y="33692"/>
                  </a:moveTo>
                  <a:cubicBezTo>
                    <a:pt x="3520" y="79610"/>
                    <a:pt x="22675" y="107605"/>
                    <a:pt x="51715" y="107605"/>
                  </a:cubicBezTo>
                  <a:cubicBezTo>
                    <a:pt x="76116" y="107605"/>
                    <a:pt x="77442" y="103208"/>
                    <a:pt x="67989" y="53630"/>
                  </a:cubicBezTo>
                  <a:cubicBezTo>
                    <a:pt x="59252" y="7808"/>
                    <a:pt x="53310" y="0"/>
                    <a:pt x="28657" y="1942"/>
                  </a:cubicBezTo>
                  <a:cubicBezTo>
                    <a:pt x="6898" y="3655"/>
                    <a:pt x="0" y="11616"/>
                    <a:pt x="1143" y="3369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11330114" y="5466459"/>
              <a:ext cx="63550" cy="79486"/>
            </a:xfrm>
            <a:custGeom>
              <a:avLst/>
              <a:gdLst/>
              <a:ahLst/>
              <a:cxnLst/>
              <a:rect l="0" t="0" r="0" b="0"/>
              <a:pathLst>
                <a:path w="77256" h="96628">
                  <a:moveTo>
                    <a:pt x="11243" y="24569"/>
                  </a:moveTo>
                  <a:cubicBezTo>
                    <a:pt x="0" y="53867"/>
                    <a:pt x="11274" y="88185"/>
                    <a:pt x="33551" y="92476"/>
                  </a:cubicBezTo>
                  <a:cubicBezTo>
                    <a:pt x="55107" y="96627"/>
                    <a:pt x="77255" y="41191"/>
                    <a:pt x="63155" y="18377"/>
                  </a:cubicBezTo>
                  <a:cubicBezTo>
                    <a:pt x="51797" y="0"/>
                    <a:pt x="19178" y="3891"/>
                    <a:pt x="11243" y="245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nvSpPr>
          <p:spPr>
            <a:xfrm>
              <a:off x="11429372" y="5485876"/>
              <a:ext cx="53058" cy="79755"/>
            </a:xfrm>
            <a:custGeom>
              <a:avLst/>
              <a:gdLst/>
              <a:ahLst/>
              <a:cxnLst/>
              <a:rect l="0" t="0" r="0" b="0"/>
              <a:pathLst>
                <a:path w="64501" h="96955">
                  <a:moveTo>
                    <a:pt x="0" y="57971"/>
                  </a:moveTo>
                  <a:cubicBezTo>
                    <a:pt x="0" y="91355"/>
                    <a:pt x="4681" y="96954"/>
                    <a:pt x="32594" y="96954"/>
                  </a:cubicBezTo>
                  <a:cubicBezTo>
                    <a:pt x="63026" y="96954"/>
                    <a:pt x="64500" y="94217"/>
                    <a:pt x="54819" y="55679"/>
                  </a:cubicBezTo>
                  <a:cubicBezTo>
                    <a:pt x="40832" y="0"/>
                    <a:pt x="0" y="1707"/>
                    <a:pt x="0" y="5797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p:cNvSpPr/>
            <p:nvPr/>
          </p:nvSpPr>
          <p:spPr>
            <a:xfrm>
              <a:off x="9533430" y="5547365"/>
              <a:ext cx="213986" cy="101840"/>
            </a:xfrm>
            <a:custGeom>
              <a:avLst/>
              <a:gdLst/>
              <a:ahLst/>
              <a:cxnLst/>
              <a:rect l="0" t="0" r="0" b="0"/>
              <a:pathLst>
                <a:path w="260136" h="123804">
                  <a:moveTo>
                    <a:pt x="44235" y="8000"/>
                  </a:moveTo>
                  <a:cubicBezTo>
                    <a:pt x="4650" y="14993"/>
                    <a:pt x="0" y="19945"/>
                    <a:pt x="1754" y="53241"/>
                  </a:cubicBezTo>
                  <a:cubicBezTo>
                    <a:pt x="4380" y="103114"/>
                    <a:pt x="36285" y="123803"/>
                    <a:pt x="110570" y="123803"/>
                  </a:cubicBezTo>
                  <a:cubicBezTo>
                    <a:pt x="197361" y="123803"/>
                    <a:pt x="260135" y="95424"/>
                    <a:pt x="260135" y="56189"/>
                  </a:cubicBezTo>
                  <a:cubicBezTo>
                    <a:pt x="260135" y="31841"/>
                    <a:pt x="251810" y="23713"/>
                    <a:pt x="220448" y="17441"/>
                  </a:cubicBezTo>
                  <a:cubicBezTo>
                    <a:pt x="149246" y="3200"/>
                    <a:pt x="89515" y="0"/>
                    <a:pt x="44235" y="800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9797573" y="5555182"/>
              <a:ext cx="251165" cy="83177"/>
            </a:xfrm>
            <a:custGeom>
              <a:avLst/>
              <a:gdLst/>
              <a:ahLst/>
              <a:cxnLst/>
              <a:rect l="0" t="0" r="0" b="0"/>
              <a:pathLst>
                <a:path w="305332" h="101116">
                  <a:moveTo>
                    <a:pt x="18958" y="9525"/>
                  </a:moveTo>
                  <a:cubicBezTo>
                    <a:pt x="0" y="24976"/>
                    <a:pt x="20018" y="96234"/>
                    <a:pt x="41333" y="89172"/>
                  </a:cubicBezTo>
                  <a:cubicBezTo>
                    <a:pt x="51422" y="85829"/>
                    <a:pt x="109601" y="87153"/>
                    <a:pt x="170618" y="92115"/>
                  </a:cubicBezTo>
                  <a:cubicBezTo>
                    <a:pt x="281305" y="101115"/>
                    <a:pt x="281578" y="101063"/>
                    <a:pt x="289463" y="69646"/>
                  </a:cubicBezTo>
                  <a:cubicBezTo>
                    <a:pt x="305331" y="6422"/>
                    <a:pt x="293088" y="0"/>
                    <a:pt x="156684" y="0"/>
                  </a:cubicBezTo>
                  <a:cubicBezTo>
                    <a:pt x="87363" y="0"/>
                    <a:pt x="25386" y="4286"/>
                    <a:pt x="18958" y="952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p:cNvSpPr/>
            <p:nvPr/>
          </p:nvSpPr>
          <p:spPr>
            <a:xfrm>
              <a:off x="10086942" y="5554241"/>
              <a:ext cx="224610" cy="71740"/>
            </a:xfrm>
            <a:custGeom>
              <a:avLst/>
              <a:gdLst/>
              <a:ahLst/>
              <a:cxnLst/>
              <a:rect l="0" t="0" r="0" b="0"/>
              <a:pathLst>
                <a:path w="273051" h="87213">
                  <a:moveTo>
                    <a:pt x="2374" y="40575"/>
                  </a:moveTo>
                  <a:lnTo>
                    <a:pt x="0" y="81150"/>
                  </a:lnTo>
                  <a:lnTo>
                    <a:pt x="114300" y="83779"/>
                  </a:lnTo>
                  <a:cubicBezTo>
                    <a:pt x="177165" y="85225"/>
                    <a:pt x="238601" y="86614"/>
                    <a:pt x="250825" y="86867"/>
                  </a:cubicBezTo>
                  <a:cubicBezTo>
                    <a:pt x="267449" y="87212"/>
                    <a:pt x="273050" y="77104"/>
                    <a:pt x="273050" y="46760"/>
                  </a:cubicBezTo>
                  <a:lnTo>
                    <a:pt x="273050" y="6193"/>
                  </a:lnTo>
                  <a:lnTo>
                    <a:pt x="4749"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0360057" y="5545200"/>
              <a:ext cx="242923" cy="86949"/>
            </a:xfrm>
            <a:custGeom>
              <a:avLst/>
              <a:gdLst/>
              <a:ahLst/>
              <a:cxnLst/>
              <a:rect l="0" t="0" r="0" b="0"/>
              <a:pathLst>
                <a:path w="295313" h="105701">
                  <a:moveTo>
                    <a:pt x="11243" y="24255"/>
                  </a:moveTo>
                  <a:cubicBezTo>
                    <a:pt x="0" y="42447"/>
                    <a:pt x="17627" y="100153"/>
                    <a:pt x="34370" y="99965"/>
                  </a:cubicBezTo>
                  <a:cubicBezTo>
                    <a:pt x="42406" y="99874"/>
                    <a:pt x="95972" y="101381"/>
                    <a:pt x="153405" y="103312"/>
                  </a:cubicBezTo>
                  <a:cubicBezTo>
                    <a:pt x="224403" y="105700"/>
                    <a:pt x="262930" y="101721"/>
                    <a:pt x="273769" y="90882"/>
                  </a:cubicBezTo>
                  <a:cubicBezTo>
                    <a:pt x="295312" y="69339"/>
                    <a:pt x="273834" y="36352"/>
                    <a:pt x="225580" y="16869"/>
                  </a:cubicBezTo>
                  <a:cubicBezTo>
                    <a:pt x="183802" y="0"/>
                    <a:pt x="22804" y="5549"/>
                    <a:pt x="11243" y="242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a:off x="9335824" y="5551231"/>
              <a:ext cx="162480" cy="106053"/>
            </a:xfrm>
            <a:custGeom>
              <a:avLst/>
              <a:gdLst/>
              <a:ahLst/>
              <a:cxnLst/>
              <a:rect l="0" t="0" r="0" b="0"/>
              <a:pathLst>
                <a:path w="197521" h="128926">
                  <a:moveTo>
                    <a:pt x="20933" y="24871"/>
                  </a:moveTo>
                  <a:cubicBezTo>
                    <a:pt x="0" y="50314"/>
                    <a:pt x="693" y="99671"/>
                    <a:pt x="22235" y="117550"/>
                  </a:cubicBezTo>
                  <a:cubicBezTo>
                    <a:pt x="33423" y="126834"/>
                    <a:pt x="66982" y="128925"/>
                    <a:pt x="118467" y="123543"/>
                  </a:cubicBezTo>
                  <a:lnTo>
                    <a:pt x="197520" y="115280"/>
                  </a:lnTo>
                  <a:lnTo>
                    <a:pt x="184013" y="82267"/>
                  </a:lnTo>
                  <a:cubicBezTo>
                    <a:pt x="176583" y="64110"/>
                    <a:pt x="173284" y="42110"/>
                    <a:pt x="176681" y="33379"/>
                  </a:cubicBezTo>
                  <a:cubicBezTo>
                    <a:pt x="186583" y="7931"/>
                    <a:pt x="41396" y="0"/>
                    <a:pt x="20933" y="2487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0639810" y="5553480"/>
              <a:ext cx="183641" cy="96608"/>
            </a:xfrm>
            <a:custGeom>
              <a:avLst/>
              <a:gdLst/>
              <a:ahLst/>
              <a:cxnLst/>
              <a:rect l="0" t="0" r="0" b="0"/>
              <a:pathLst>
                <a:path w="223247" h="117442">
                  <a:moveTo>
                    <a:pt x="3863" y="30931"/>
                  </a:moveTo>
                  <a:cubicBezTo>
                    <a:pt x="0" y="40998"/>
                    <a:pt x="781" y="60054"/>
                    <a:pt x="5599" y="73279"/>
                  </a:cubicBezTo>
                  <a:cubicBezTo>
                    <a:pt x="12770" y="92962"/>
                    <a:pt x="33301" y="99147"/>
                    <a:pt x="118802" y="107382"/>
                  </a:cubicBezTo>
                  <a:lnTo>
                    <a:pt x="223246" y="117441"/>
                  </a:lnTo>
                  <a:lnTo>
                    <a:pt x="223246" y="85907"/>
                  </a:lnTo>
                  <a:cubicBezTo>
                    <a:pt x="223246" y="68563"/>
                    <a:pt x="216203" y="50019"/>
                    <a:pt x="207594" y="44699"/>
                  </a:cubicBezTo>
                  <a:cubicBezTo>
                    <a:pt x="149945" y="9070"/>
                    <a:pt x="15732" y="0"/>
                    <a:pt x="3863" y="309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p:cNvSpPr/>
            <p:nvPr/>
          </p:nvSpPr>
          <p:spPr>
            <a:xfrm>
              <a:off x="9157966" y="5577898"/>
              <a:ext cx="123261" cy="92202"/>
            </a:xfrm>
            <a:custGeom>
              <a:avLst/>
              <a:gdLst/>
              <a:ahLst/>
              <a:cxnLst/>
              <a:rect l="0" t="0" r="0" b="0"/>
              <a:pathLst>
                <a:path w="149844" h="112088">
                  <a:moveTo>
                    <a:pt x="27600" y="16934"/>
                  </a:moveTo>
                  <a:cubicBezTo>
                    <a:pt x="322" y="39192"/>
                    <a:pt x="0" y="47962"/>
                    <a:pt x="25145" y="83861"/>
                  </a:cubicBezTo>
                  <a:cubicBezTo>
                    <a:pt x="37630" y="101686"/>
                    <a:pt x="58117" y="112087"/>
                    <a:pt x="80740" y="112087"/>
                  </a:cubicBezTo>
                  <a:cubicBezTo>
                    <a:pt x="128910" y="112087"/>
                    <a:pt x="149843" y="84947"/>
                    <a:pt x="136525" y="39761"/>
                  </a:cubicBezTo>
                  <a:cubicBezTo>
                    <a:pt x="128336" y="11979"/>
                    <a:pt x="117638" y="3549"/>
                    <a:pt x="87925" y="1468"/>
                  </a:cubicBezTo>
                  <a:cubicBezTo>
                    <a:pt x="66970" y="0"/>
                    <a:pt x="39824" y="6960"/>
                    <a:pt x="27600" y="1693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a:off x="10869981" y="5581854"/>
              <a:ext cx="155198" cy="80952"/>
            </a:xfrm>
            <a:custGeom>
              <a:avLst/>
              <a:gdLst/>
              <a:ahLst/>
              <a:cxnLst/>
              <a:rect l="0" t="0" r="0" b="0"/>
              <a:pathLst>
                <a:path w="188669" h="98411">
                  <a:moveTo>
                    <a:pt x="19184" y="31922"/>
                  </a:moveTo>
                  <a:cubicBezTo>
                    <a:pt x="0" y="67768"/>
                    <a:pt x="10957" y="77455"/>
                    <a:pt x="81231" y="86778"/>
                  </a:cubicBezTo>
                  <a:cubicBezTo>
                    <a:pt x="168920" y="98410"/>
                    <a:pt x="188668" y="88500"/>
                    <a:pt x="175897" y="39272"/>
                  </a:cubicBezTo>
                  <a:cubicBezTo>
                    <a:pt x="165950" y="932"/>
                    <a:pt x="163957" y="0"/>
                    <a:pt x="99146" y="3375"/>
                  </a:cubicBezTo>
                  <a:cubicBezTo>
                    <a:pt x="48106" y="6032"/>
                    <a:pt x="29481" y="12681"/>
                    <a:pt x="19184" y="3192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p:cNvSpPr/>
            <p:nvPr/>
          </p:nvSpPr>
          <p:spPr>
            <a:xfrm>
              <a:off x="11069256" y="5580113"/>
              <a:ext cx="79089" cy="90576"/>
            </a:xfrm>
            <a:custGeom>
              <a:avLst/>
              <a:gdLst/>
              <a:ahLst/>
              <a:cxnLst/>
              <a:rect l="0" t="0" r="0" b="0"/>
              <a:pathLst>
                <a:path w="96145" h="110111">
                  <a:moveTo>
                    <a:pt x="2002" y="55421"/>
                  </a:moveTo>
                  <a:cubicBezTo>
                    <a:pt x="0" y="84922"/>
                    <a:pt x="5973" y="91950"/>
                    <a:pt x="40464" y="100672"/>
                  </a:cubicBezTo>
                  <a:cubicBezTo>
                    <a:pt x="77786" y="110110"/>
                    <a:pt x="82028" y="108082"/>
                    <a:pt x="89808" y="77084"/>
                  </a:cubicBezTo>
                  <a:cubicBezTo>
                    <a:pt x="96144" y="51837"/>
                    <a:pt x="92200" y="38699"/>
                    <a:pt x="74376" y="25677"/>
                  </a:cubicBezTo>
                  <a:cubicBezTo>
                    <a:pt x="39228" y="0"/>
                    <a:pt x="4803" y="14148"/>
                    <a:pt x="2002" y="5542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p:nvSpPr>
          <p:spPr>
            <a:xfrm>
              <a:off x="9068364" y="5599373"/>
              <a:ext cx="26118" cy="90842"/>
            </a:xfrm>
            <a:custGeom>
              <a:avLst/>
              <a:gdLst/>
              <a:ahLst/>
              <a:cxnLst/>
              <a:rect l="0" t="0" r="0" b="0"/>
              <a:pathLst>
                <a:path w="31751" h="110433">
                  <a:moveTo>
                    <a:pt x="8731" y="17985"/>
                  </a:moveTo>
                  <a:cubicBezTo>
                    <a:pt x="3929" y="22787"/>
                    <a:pt x="0" y="46185"/>
                    <a:pt x="0" y="69981"/>
                  </a:cubicBezTo>
                  <a:cubicBezTo>
                    <a:pt x="0" y="101795"/>
                    <a:pt x="4201" y="110432"/>
                    <a:pt x="15875" y="102615"/>
                  </a:cubicBezTo>
                  <a:cubicBezTo>
                    <a:pt x="24606" y="96769"/>
                    <a:pt x="31750" y="72537"/>
                    <a:pt x="31750" y="48767"/>
                  </a:cubicBezTo>
                  <a:cubicBezTo>
                    <a:pt x="31750" y="6731"/>
                    <a:pt x="26716" y="0"/>
                    <a:pt x="8731" y="1798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a:off x="11196616" y="5628313"/>
              <a:ext cx="65607" cy="67128"/>
            </a:xfrm>
            <a:custGeom>
              <a:avLst/>
              <a:gdLst/>
              <a:ahLst/>
              <a:cxnLst/>
              <a:rect l="0" t="0" r="0" b="0"/>
              <a:pathLst>
                <a:path w="79756" h="81605">
                  <a:moveTo>
                    <a:pt x="10723" y="11377"/>
                  </a:moveTo>
                  <a:cubicBezTo>
                    <a:pt x="0" y="28727"/>
                    <a:pt x="48037" y="81604"/>
                    <a:pt x="64998" y="71121"/>
                  </a:cubicBezTo>
                  <a:cubicBezTo>
                    <a:pt x="73114" y="66105"/>
                    <a:pt x="79755" y="48051"/>
                    <a:pt x="79755" y="31000"/>
                  </a:cubicBezTo>
                  <a:cubicBezTo>
                    <a:pt x="79755" y="6600"/>
                    <a:pt x="73155" y="0"/>
                    <a:pt x="48755" y="0"/>
                  </a:cubicBezTo>
                  <a:cubicBezTo>
                    <a:pt x="31704" y="0"/>
                    <a:pt x="14590" y="5120"/>
                    <a:pt x="10723" y="1137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p:cNvSpPr/>
            <p:nvPr/>
          </p:nvSpPr>
          <p:spPr>
            <a:xfrm>
              <a:off x="11327503" y="5638761"/>
              <a:ext cx="95372" cy="42808"/>
            </a:xfrm>
            <a:custGeom>
              <a:avLst/>
              <a:gdLst/>
              <a:ahLst/>
              <a:cxnLst/>
              <a:rect l="0" t="0" r="0" b="0"/>
              <a:pathLst>
                <a:path w="115941" h="52041">
                  <a:moveTo>
                    <a:pt x="3386" y="3175"/>
                  </a:moveTo>
                  <a:cubicBezTo>
                    <a:pt x="0" y="4921"/>
                    <a:pt x="5101" y="17125"/>
                    <a:pt x="14722" y="30294"/>
                  </a:cubicBezTo>
                  <a:cubicBezTo>
                    <a:pt x="27590" y="47907"/>
                    <a:pt x="40970" y="52040"/>
                    <a:pt x="65328" y="45927"/>
                  </a:cubicBezTo>
                  <a:cubicBezTo>
                    <a:pt x="115940" y="33224"/>
                    <a:pt x="107739" y="0"/>
                    <a:pt x="53991" y="0"/>
                  </a:cubicBezTo>
                  <a:cubicBezTo>
                    <a:pt x="29544" y="0"/>
                    <a:pt x="6771" y="1429"/>
                    <a:pt x="3386" y="317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p:cNvSpPr/>
            <p:nvPr/>
          </p:nvSpPr>
          <p:spPr>
            <a:xfrm>
              <a:off x="8961073" y="5635277"/>
              <a:ext cx="32705" cy="29600"/>
            </a:xfrm>
            <a:custGeom>
              <a:avLst/>
              <a:gdLst/>
              <a:ahLst/>
              <a:cxnLst/>
              <a:rect l="0" t="0" r="0" b="0"/>
              <a:pathLst>
                <a:path w="39759" h="35984">
                  <a:moveTo>
                    <a:pt x="5599" y="16933"/>
                  </a:moveTo>
                  <a:cubicBezTo>
                    <a:pt x="9063" y="27410"/>
                    <a:pt x="19444" y="35983"/>
                    <a:pt x="28666" y="35983"/>
                  </a:cubicBezTo>
                  <a:cubicBezTo>
                    <a:pt x="39758" y="35983"/>
                    <a:pt x="37626" y="29534"/>
                    <a:pt x="22368" y="16933"/>
                  </a:cubicBezTo>
                  <a:cubicBezTo>
                    <a:pt x="1863" y="0"/>
                    <a:pt x="0" y="0"/>
                    <a:pt x="5599" y="1693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a:off x="11445069" y="5659651"/>
              <a:ext cx="51300" cy="60402"/>
            </a:xfrm>
            <a:custGeom>
              <a:avLst/>
              <a:gdLst/>
              <a:ahLst/>
              <a:cxnLst/>
              <a:rect l="0" t="0" r="0" b="0"/>
              <a:pathLst>
                <a:path w="62364" h="73429">
                  <a:moveTo>
                    <a:pt x="10585" y="19904"/>
                  </a:moveTo>
                  <a:cubicBezTo>
                    <a:pt x="0" y="47488"/>
                    <a:pt x="26872" y="73428"/>
                    <a:pt x="46106" y="54194"/>
                  </a:cubicBezTo>
                  <a:cubicBezTo>
                    <a:pt x="62363" y="37937"/>
                    <a:pt x="52292" y="0"/>
                    <a:pt x="31720" y="0"/>
                  </a:cubicBezTo>
                  <a:cubicBezTo>
                    <a:pt x="24296" y="0"/>
                    <a:pt x="14786" y="8957"/>
                    <a:pt x="10585" y="199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a:off x="9538476" y="5702703"/>
              <a:ext cx="212066" cy="118796"/>
            </a:xfrm>
            <a:custGeom>
              <a:avLst/>
              <a:gdLst/>
              <a:ahLst/>
              <a:cxnLst/>
              <a:rect l="0" t="0" r="0" b="0"/>
              <a:pathLst>
                <a:path w="257801" h="144416">
                  <a:moveTo>
                    <a:pt x="57150" y="15855"/>
                  </a:moveTo>
                  <a:cubicBezTo>
                    <a:pt x="13436" y="32331"/>
                    <a:pt x="0" y="50755"/>
                    <a:pt x="0" y="94223"/>
                  </a:cubicBezTo>
                  <a:cubicBezTo>
                    <a:pt x="0" y="135980"/>
                    <a:pt x="40355" y="144415"/>
                    <a:pt x="138986" y="123272"/>
                  </a:cubicBezTo>
                  <a:cubicBezTo>
                    <a:pt x="202392" y="109679"/>
                    <a:pt x="221757" y="99489"/>
                    <a:pt x="238985" y="70653"/>
                  </a:cubicBezTo>
                  <a:cubicBezTo>
                    <a:pt x="257373" y="39873"/>
                    <a:pt x="257800" y="33238"/>
                    <a:pt x="242048" y="23028"/>
                  </a:cubicBezTo>
                  <a:cubicBezTo>
                    <a:pt x="213351" y="4427"/>
                    <a:pt x="99218" y="0"/>
                    <a:pt x="57150" y="158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p:cNvSpPr/>
            <p:nvPr/>
          </p:nvSpPr>
          <p:spPr>
            <a:xfrm>
              <a:off x="9812607" y="5706663"/>
              <a:ext cx="201207" cy="99476"/>
            </a:xfrm>
            <a:custGeom>
              <a:avLst/>
              <a:gdLst/>
              <a:ahLst/>
              <a:cxnLst/>
              <a:rect l="0" t="0" r="0" b="0"/>
              <a:pathLst>
                <a:path w="244600" h="120929">
                  <a:moveTo>
                    <a:pt x="4479" y="37919"/>
                  </a:moveTo>
                  <a:cubicBezTo>
                    <a:pt x="0" y="55768"/>
                    <a:pt x="2501" y="81894"/>
                    <a:pt x="10039" y="95978"/>
                  </a:cubicBezTo>
                  <a:cubicBezTo>
                    <a:pt x="22842" y="119901"/>
                    <a:pt x="31005" y="120928"/>
                    <a:pt x="134171" y="111592"/>
                  </a:cubicBezTo>
                  <a:lnTo>
                    <a:pt x="244599" y="101600"/>
                  </a:lnTo>
                  <a:lnTo>
                    <a:pt x="244599" y="0"/>
                  </a:lnTo>
                  <a:lnTo>
                    <a:pt x="128612" y="2733"/>
                  </a:lnTo>
                  <a:cubicBezTo>
                    <a:pt x="15774" y="5392"/>
                    <a:pt x="12403" y="6347"/>
                    <a:pt x="4479" y="3791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p:cNvSpPr/>
            <p:nvPr/>
          </p:nvSpPr>
          <p:spPr>
            <a:xfrm>
              <a:off x="10095252" y="5713290"/>
              <a:ext cx="225768" cy="92619"/>
            </a:xfrm>
            <a:custGeom>
              <a:avLst/>
              <a:gdLst/>
              <a:ahLst/>
              <a:cxnLst/>
              <a:rect l="0" t="0" r="0" b="0"/>
              <a:pathLst>
                <a:path w="274460" h="112595">
                  <a:moveTo>
                    <a:pt x="3421" y="9662"/>
                  </a:moveTo>
                  <a:cubicBezTo>
                    <a:pt x="0" y="15198"/>
                    <a:pt x="592" y="40622"/>
                    <a:pt x="4736" y="66160"/>
                  </a:cubicBezTo>
                  <a:lnTo>
                    <a:pt x="12271" y="112594"/>
                  </a:lnTo>
                  <a:lnTo>
                    <a:pt x="137368" y="112594"/>
                  </a:lnTo>
                  <a:cubicBezTo>
                    <a:pt x="259220" y="112594"/>
                    <a:pt x="262665" y="111795"/>
                    <a:pt x="270203" y="81761"/>
                  </a:cubicBezTo>
                  <a:cubicBezTo>
                    <a:pt x="274459" y="64802"/>
                    <a:pt x="274404" y="39780"/>
                    <a:pt x="270079" y="26155"/>
                  </a:cubicBezTo>
                  <a:cubicBezTo>
                    <a:pt x="263004" y="3864"/>
                    <a:pt x="249568" y="1294"/>
                    <a:pt x="135929" y="491"/>
                  </a:cubicBezTo>
                  <a:cubicBezTo>
                    <a:pt x="66470" y="0"/>
                    <a:pt x="6842" y="4127"/>
                    <a:pt x="3421" y="966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p:cNvSpPr/>
            <p:nvPr/>
          </p:nvSpPr>
          <p:spPr>
            <a:xfrm>
              <a:off x="10370319" y="5701291"/>
              <a:ext cx="211099" cy="102846"/>
            </a:xfrm>
            <a:custGeom>
              <a:avLst/>
              <a:gdLst/>
              <a:ahLst/>
              <a:cxnLst/>
              <a:rect l="0" t="0" r="0" b="0"/>
              <a:pathLst>
                <a:path w="256626" h="125027">
                  <a:moveTo>
                    <a:pt x="7933" y="13584"/>
                  </a:moveTo>
                  <a:cubicBezTo>
                    <a:pt x="0" y="54139"/>
                    <a:pt x="6187" y="99857"/>
                    <a:pt x="21307" y="112405"/>
                  </a:cubicBezTo>
                  <a:cubicBezTo>
                    <a:pt x="30914" y="120379"/>
                    <a:pt x="82853" y="125026"/>
                    <a:pt x="145132" y="123485"/>
                  </a:cubicBezTo>
                  <a:lnTo>
                    <a:pt x="252408" y="120831"/>
                  </a:lnTo>
                  <a:lnTo>
                    <a:pt x="255128" y="82912"/>
                  </a:lnTo>
                  <a:cubicBezTo>
                    <a:pt x="256625" y="62056"/>
                    <a:pt x="252883" y="40026"/>
                    <a:pt x="246814" y="33957"/>
                  </a:cubicBezTo>
                  <a:cubicBezTo>
                    <a:pt x="240744" y="27887"/>
                    <a:pt x="185227" y="17169"/>
                    <a:pt x="123443" y="10137"/>
                  </a:cubicBezTo>
                  <a:cubicBezTo>
                    <a:pt x="34366" y="0"/>
                    <a:pt x="10451" y="714"/>
                    <a:pt x="7933" y="1358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p:cNvSpPr/>
            <p:nvPr/>
          </p:nvSpPr>
          <p:spPr>
            <a:xfrm>
              <a:off x="10647775" y="5711741"/>
              <a:ext cx="179281" cy="102461"/>
            </a:xfrm>
            <a:custGeom>
              <a:avLst/>
              <a:gdLst/>
              <a:ahLst/>
              <a:cxnLst/>
              <a:rect l="0" t="0" r="0" b="0"/>
              <a:pathLst>
                <a:path w="217946" h="124558">
                  <a:moveTo>
                    <a:pt x="826" y="57609"/>
                  </a:moveTo>
                  <a:cubicBezTo>
                    <a:pt x="1625" y="110449"/>
                    <a:pt x="3194" y="112525"/>
                    <a:pt x="47283" y="119101"/>
                  </a:cubicBezTo>
                  <a:cubicBezTo>
                    <a:pt x="72379" y="122844"/>
                    <a:pt x="115773" y="124557"/>
                    <a:pt x="143713" y="122907"/>
                  </a:cubicBezTo>
                  <a:cubicBezTo>
                    <a:pt x="191020" y="120115"/>
                    <a:pt x="195215" y="116722"/>
                    <a:pt x="204728" y="73560"/>
                  </a:cubicBezTo>
                  <a:cubicBezTo>
                    <a:pt x="217945" y="13596"/>
                    <a:pt x="194816" y="0"/>
                    <a:pt x="82468" y="1685"/>
                  </a:cubicBezTo>
                  <a:lnTo>
                    <a:pt x="0" y="2922"/>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p:nvSpPr>
          <p:spPr>
            <a:xfrm>
              <a:off x="9340861" y="5726564"/>
              <a:ext cx="169962" cy="109409"/>
            </a:xfrm>
            <a:custGeom>
              <a:avLst/>
              <a:gdLst/>
              <a:ahLst/>
              <a:cxnLst/>
              <a:rect l="0" t="0" r="0" b="0"/>
              <a:pathLst>
                <a:path w="206618" h="133005">
                  <a:moveTo>
                    <a:pt x="28593" y="9755"/>
                  </a:moveTo>
                  <a:cubicBezTo>
                    <a:pt x="8054" y="26346"/>
                    <a:pt x="0" y="51034"/>
                    <a:pt x="3763" y="85859"/>
                  </a:cubicBezTo>
                  <a:cubicBezTo>
                    <a:pt x="6368" y="109963"/>
                    <a:pt x="17275" y="117456"/>
                    <a:pt x="62067" y="125918"/>
                  </a:cubicBezTo>
                  <a:cubicBezTo>
                    <a:pt x="92371" y="131643"/>
                    <a:pt x="130404" y="133004"/>
                    <a:pt x="146585" y="128943"/>
                  </a:cubicBezTo>
                  <a:cubicBezTo>
                    <a:pt x="183636" y="119643"/>
                    <a:pt x="206617" y="77937"/>
                    <a:pt x="196625" y="38126"/>
                  </a:cubicBezTo>
                  <a:cubicBezTo>
                    <a:pt x="189838" y="11083"/>
                    <a:pt x="180563" y="6997"/>
                    <a:pt x="116170" y="2682"/>
                  </a:cubicBezTo>
                  <a:cubicBezTo>
                    <a:pt x="76139" y="0"/>
                    <a:pt x="36730" y="3183"/>
                    <a:pt x="28593" y="97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p:nvSpPr>
          <p:spPr>
            <a:xfrm>
              <a:off x="10866385" y="5741086"/>
              <a:ext cx="155557" cy="97678"/>
            </a:xfrm>
            <a:custGeom>
              <a:avLst/>
              <a:gdLst/>
              <a:ahLst/>
              <a:cxnLst/>
              <a:rect l="0" t="0" r="0" b="0"/>
              <a:pathLst>
                <a:path w="189106" h="118744">
                  <a:moveTo>
                    <a:pt x="22792" y="31946"/>
                  </a:moveTo>
                  <a:cubicBezTo>
                    <a:pt x="0" y="81969"/>
                    <a:pt x="14856" y="99720"/>
                    <a:pt x="87584" y="109368"/>
                  </a:cubicBezTo>
                  <a:cubicBezTo>
                    <a:pt x="158256" y="118743"/>
                    <a:pt x="189105" y="105597"/>
                    <a:pt x="189105" y="66106"/>
                  </a:cubicBezTo>
                  <a:cubicBezTo>
                    <a:pt x="189105" y="32896"/>
                    <a:pt x="157747" y="12946"/>
                    <a:pt x="94305" y="5795"/>
                  </a:cubicBezTo>
                  <a:cubicBezTo>
                    <a:pt x="42893" y="0"/>
                    <a:pt x="36239" y="2433"/>
                    <a:pt x="22792" y="3194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p:cNvSpPr/>
            <p:nvPr/>
          </p:nvSpPr>
          <p:spPr>
            <a:xfrm>
              <a:off x="9167640" y="5748665"/>
              <a:ext cx="107985" cy="99035"/>
            </a:xfrm>
            <a:custGeom>
              <a:avLst/>
              <a:gdLst/>
              <a:ahLst/>
              <a:cxnLst/>
              <a:rect l="0" t="0" r="0" b="0"/>
              <a:pathLst>
                <a:path w="131274" h="120393">
                  <a:moveTo>
                    <a:pt x="27892" y="28701"/>
                  </a:moveTo>
                  <a:cubicBezTo>
                    <a:pt x="778" y="58662"/>
                    <a:pt x="0" y="102551"/>
                    <a:pt x="26405" y="112683"/>
                  </a:cubicBezTo>
                  <a:cubicBezTo>
                    <a:pt x="37453" y="116923"/>
                    <a:pt x="62471" y="120392"/>
                    <a:pt x="82000" y="120392"/>
                  </a:cubicBezTo>
                  <a:cubicBezTo>
                    <a:pt x="120655" y="120392"/>
                    <a:pt x="131273" y="101573"/>
                    <a:pt x="128578" y="37842"/>
                  </a:cubicBezTo>
                  <a:cubicBezTo>
                    <a:pt x="127128" y="3580"/>
                    <a:pt x="123062" y="0"/>
                    <a:pt x="88217" y="2301"/>
                  </a:cubicBezTo>
                  <a:cubicBezTo>
                    <a:pt x="66905" y="3708"/>
                    <a:pt x="39759" y="15588"/>
                    <a:pt x="27892" y="2870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p:cNvSpPr/>
            <p:nvPr/>
          </p:nvSpPr>
          <p:spPr>
            <a:xfrm>
              <a:off x="11064230" y="5748640"/>
              <a:ext cx="56960" cy="93835"/>
            </a:xfrm>
            <a:custGeom>
              <a:avLst/>
              <a:gdLst/>
              <a:ahLst/>
              <a:cxnLst/>
              <a:rect l="0" t="0" r="0" b="0"/>
              <a:pathLst>
                <a:path w="69244" h="114072">
                  <a:moveTo>
                    <a:pt x="4906" y="22772"/>
                  </a:moveTo>
                  <a:cubicBezTo>
                    <a:pt x="1033" y="32865"/>
                    <a:pt x="0" y="57537"/>
                    <a:pt x="2611" y="77597"/>
                  </a:cubicBezTo>
                  <a:cubicBezTo>
                    <a:pt x="6370" y="106483"/>
                    <a:pt x="13795" y="114071"/>
                    <a:pt x="38300" y="114071"/>
                  </a:cubicBezTo>
                  <a:cubicBezTo>
                    <a:pt x="66506" y="114071"/>
                    <a:pt x="69243" y="109017"/>
                    <a:pt x="69243" y="56921"/>
                  </a:cubicBezTo>
                  <a:cubicBezTo>
                    <a:pt x="69243" y="5391"/>
                    <a:pt x="66426" y="0"/>
                    <a:pt x="40596" y="2095"/>
                  </a:cubicBezTo>
                  <a:cubicBezTo>
                    <a:pt x="24840" y="3374"/>
                    <a:pt x="8780" y="12678"/>
                    <a:pt x="4906" y="2277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p:cNvSpPr/>
            <p:nvPr/>
          </p:nvSpPr>
          <p:spPr>
            <a:xfrm>
              <a:off x="9058834" y="5770589"/>
              <a:ext cx="60851" cy="85858"/>
            </a:xfrm>
            <a:custGeom>
              <a:avLst/>
              <a:gdLst/>
              <a:ahLst/>
              <a:cxnLst/>
              <a:rect l="0" t="0" r="0" b="0"/>
              <a:pathLst>
                <a:path w="73974" h="104375">
                  <a:moveTo>
                    <a:pt x="11941" y="23461"/>
                  </a:moveTo>
                  <a:cubicBezTo>
                    <a:pt x="394" y="37375"/>
                    <a:pt x="0" y="50220"/>
                    <a:pt x="10386" y="74261"/>
                  </a:cubicBezTo>
                  <a:cubicBezTo>
                    <a:pt x="18032" y="91958"/>
                    <a:pt x="25716" y="104374"/>
                    <a:pt x="27462" y="101852"/>
                  </a:cubicBezTo>
                  <a:cubicBezTo>
                    <a:pt x="29208" y="99330"/>
                    <a:pt x="41092" y="84746"/>
                    <a:pt x="53871" y="69443"/>
                  </a:cubicBezTo>
                  <a:cubicBezTo>
                    <a:pt x="72338" y="47328"/>
                    <a:pt x="73973" y="37848"/>
                    <a:pt x="61841" y="23230"/>
                  </a:cubicBezTo>
                  <a:cubicBezTo>
                    <a:pt x="42562" y="0"/>
                    <a:pt x="31369" y="52"/>
                    <a:pt x="11941" y="2346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p:cNvSpPr/>
            <p:nvPr/>
          </p:nvSpPr>
          <p:spPr>
            <a:xfrm>
              <a:off x="11192103" y="5763486"/>
              <a:ext cx="110899" cy="101502"/>
            </a:xfrm>
            <a:custGeom>
              <a:avLst/>
              <a:gdLst/>
              <a:ahLst/>
              <a:cxnLst/>
              <a:rect l="0" t="0" r="0" b="0"/>
              <a:pathLst>
                <a:path w="134816" h="123393">
                  <a:moveTo>
                    <a:pt x="24916" y="20837"/>
                  </a:moveTo>
                  <a:cubicBezTo>
                    <a:pt x="0" y="51121"/>
                    <a:pt x="5288" y="98426"/>
                    <a:pt x="34441" y="106050"/>
                  </a:cubicBezTo>
                  <a:cubicBezTo>
                    <a:pt x="100757" y="123392"/>
                    <a:pt x="134815" y="77384"/>
                    <a:pt x="87416" y="34488"/>
                  </a:cubicBezTo>
                  <a:cubicBezTo>
                    <a:pt x="51612" y="2087"/>
                    <a:pt x="42060" y="0"/>
                    <a:pt x="24916" y="2083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p:nvSpPr>
          <p:spPr>
            <a:xfrm>
              <a:off x="8985589" y="5790248"/>
              <a:ext cx="40989" cy="51823"/>
            </a:xfrm>
            <a:custGeom>
              <a:avLst/>
              <a:gdLst/>
              <a:ahLst/>
              <a:cxnLst/>
              <a:rect l="0" t="0" r="0" b="0"/>
              <a:pathLst>
                <a:path w="49828" h="63000">
                  <a:moveTo>
                    <a:pt x="4693" y="20143"/>
                  </a:moveTo>
                  <a:cubicBezTo>
                    <a:pt x="0" y="27736"/>
                    <a:pt x="2022" y="39811"/>
                    <a:pt x="9187" y="46976"/>
                  </a:cubicBezTo>
                  <a:cubicBezTo>
                    <a:pt x="25210" y="62999"/>
                    <a:pt x="49827" y="49467"/>
                    <a:pt x="49827" y="24636"/>
                  </a:cubicBezTo>
                  <a:cubicBezTo>
                    <a:pt x="49827" y="3255"/>
                    <a:pt x="17142" y="0"/>
                    <a:pt x="4693" y="2014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1339305" y="5792954"/>
              <a:ext cx="46669" cy="65190"/>
            </a:xfrm>
            <a:custGeom>
              <a:avLst/>
              <a:gdLst/>
              <a:ahLst/>
              <a:cxnLst/>
              <a:rect l="0" t="0" r="0" b="0"/>
              <a:pathLst>
                <a:path w="56734" h="79249">
                  <a:moveTo>
                    <a:pt x="16360" y="11515"/>
                  </a:moveTo>
                  <a:cubicBezTo>
                    <a:pt x="0" y="27874"/>
                    <a:pt x="7688" y="79248"/>
                    <a:pt x="26496" y="79248"/>
                  </a:cubicBezTo>
                  <a:cubicBezTo>
                    <a:pt x="42203" y="79248"/>
                    <a:pt x="53005" y="54769"/>
                    <a:pt x="55918" y="12573"/>
                  </a:cubicBezTo>
                  <a:cubicBezTo>
                    <a:pt x="56733" y="772"/>
                    <a:pt x="27874" y="0"/>
                    <a:pt x="16360" y="1151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p:cNvSpPr/>
            <p:nvPr/>
          </p:nvSpPr>
          <p:spPr>
            <a:xfrm>
              <a:off x="11421860" y="5787861"/>
              <a:ext cx="57948" cy="61210"/>
            </a:xfrm>
            <a:custGeom>
              <a:avLst/>
              <a:gdLst/>
              <a:ahLst/>
              <a:cxnLst/>
              <a:rect l="0" t="0" r="0" b="0"/>
              <a:pathLst>
                <a:path w="70446" h="74411">
                  <a:moveTo>
                    <a:pt x="4092" y="19824"/>
                  </a:moveTo>
                  <a:cubicBezTo>
                    <a:pt x="0" y="26445"/>
                    <a:pt x="11609" y="41663"/>
                    <a:pt x="29890" y="53641"/>
                  </a:cubicBezTo>
                  <a:cubicBezTo>
                    <a:pt x="61587" y="74410"/>
                    <a:pt x="63340" y="74327"/>
                    <a:pt x="67675" y="51856"/>
                  </a:cubicBezTo>
                  <a:cubicBezTo>
                    <a:pt x="70175" y="38895"/>
                    <a:pt x="70445" y="22576"/>
                    <a:pt x="68273" y="15591"/>
                  </a:cubicBezTo>
                  <a:cubicBezTo>
                    <a:pt x="63426" y="0"/>
                    <a:pt x="14344" y="3237"/>
                    <a:pt x="4092" y="1982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p:cNvSpPr/>
            <p:nvPr/>
          </p:nvSpPr>
          <p:spPr>
            <a:xfrm>
              <a:off x="11544291" y="5837248"/>
              <a:ext cx="20894" cy="3134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p:cNvSpPr/>
            <p:nvPr/>
          </p:nvSpPr>
          <p:spPr>
            <a:xfrm>
              <a:off x="9815667" y="5883001"/>
              <a:ext cx="232546" cy="93863"/>
            </a:xfrm>
            <a:custGeom>
              <a:avLst/>
              <a:gdLst/>
              <a:ahLst/>
              <a:cxnLst/>
              <a:rect l="0" t="0" r="0" b="0"/>
              <a:pathLst>
                <a:path w="282699" h="114106">
                  <a:moveTo>
                    <a:pt x="31329" y="6473"/>
                  </a:moveTo>
                  <a:cubicBezTo>
                    <a:pt x="5205" y="13682"/>
                    <a:pt x="0" y="22381"/>
                    <a:pt x="1953" y="55564"/>
                  </a:cubicBezTo>
                  <a:cubicBezTo>
                    <a:pt x="4963" y="106688"/>
                    <a:pt x="30755" y="114105"/>
                    <a:pt x="158372" y="100546"/>
                  </a:cubicBezTo>
                  <a:cubicBezTo>
                    <a:pt x="231449" y="92781"/>
                    <a:pt x="256020" y="85102"/>
                    <a:pt x="264079" y="67506"/>
                  </a:cubicBezTo>
                  <a:cubicBezTo>
                    <a:pt x="282698" y="26855"/>
                    <a:pt x="250957" y="8264"/>
                    <a:pt x="153599" y="2796"/>
                  </a:cubicBezTo>
                  <a:cubicBezTo>
                    <a:pt x="103813" y="0"/>
                    <a:pt x="48792" y="1654"/>
                    <a:pt x="31329" y="64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p:cNvSpPr/>
            <p:nvPr/>
          </p:nvSpPr>
          <p:spPr>
            <a:xfrm>
              <a:off x="10088604" y="5889483"/>
              <a:ext cx="242751" cy="85790"/>
            </a:xfrm>
            <a:custGeom>
              <a:avLst/>
              <a:gdLst/>
              <a:ahLst/>
              <a:cxnLst/>
              <a:rect l="0" t="0" r="0" b="0"/>
              <a:pathLst>
                <a:path w="295105" h="104293">
                  <a:moveTo>
                    <a:pt x="12795" y="8467"/>
                  </a:moveTo>
                  <a:cubicBezTo>
                    <a:pt x="0" y="21262"/>
                    <a:pt x="2652" y="73665"/>
                    <a:pt x="16528" y="82241"/>
                  </a:cubicBezTo>
                  <a:cubicBezTo>
                    <a:pt x="23238" y="86388"/>
                    <a:pt x="83249" y="92901"/>
                    <a:pt x="149885" y="96713"/>
                  </a:cubicBezTo>
                  <a:cubicBezTo>
                    <a:pt x="282366" y="104292"/>
                    <a:pt x="295104" y="97855"/>
                    <a:pt x="278506" y="31722"/>
                  </a:cubicBezTo>
                  <a:cubicBezTo>
                    <a:pt x="270692" y="588"/>
                    <a:pt x="268232" y="0"/>
                    <a:pt x="145903" y="0"/>
                  </a:cubicBezTo>
                  <a:cubicBezTo>
                    <a:pt x="77350" y="0"/>
                    <a:pt x="17451" y="3810"/>
                    <a:pt x="12795" y="846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p:cNvSpPr/>
            <p:nvPr/>
          </p:nvSpPr>
          <p:spPr>
            <a:xfrm>
              <a:off x="10357174" y="5881094"/>
              <a:ext cx="226381" cy="85234"/>
            </a:xfrm>
            <a:custGeom>
              <a:avLst/>
              <a:gdLst/>
              <a:ahLst/>
              <a:cxnLst/>
              <a:rect l="0" t="0" r="0" b="0"/>
              <a:pathLst>
                <a:path w="275204" h="103617">
                  <a:moveTo>
                    <a:pt x="16311" y="14729"/>
                  </a:moveTo>
                  <a:cubicBezTo>
                    <a:pt x="0" y="41315"/>
                    <a:pt x="11544" y="78131"/>
                    <a:pt x="39898" y="89948"/>
                  </a:cubicBezTo>
                  <a:cubicBezTo>
                    <a:pt x="65869" y="100772"/>
                    <a:pt x="261750" y="103616"/>
                    <a:pt x="272046" y="93320"/>
                  </a:cubicBezTo>
                  <a:cubicBezTo>
                    <a:pt x="275203" y="90163"/>
                    <a:pt x="274134" y="73026"/>
                    <a:pt x="269669" y="55238"/>
                  </a:cubicBezTo>
                  <a:cubicBezTo>
                    <a:pt x="262117" y="25147"/>
                    <a:pt x="255163" y="22443"/>
                    <a:pt x="169719" y="16374"/>
                  </a:cubicBezTo>
                  <a:cubicBezTo>
                    <a:pt x="119211" y="12786"/>
                    <a:pt x="66456" y="6996"/>
                    <a:pt x="52486" y="3508"/>
                  </a:cubicBezTo>
                  <a:cubicBezTo>
                    <a:pt x="38433" y="0"/>
                    <a:pt x="22272" y="5012"/>
                    <a:pt x="16311" y="1472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9350433" y="5891438"/>
              <a:ext cx="412845" cy="116403"/>
            </a:xfrm>
            <a:custGeom>
              <a:avLst/>
              <a:gdLst/>
              <a:ahLst/>
              <a:cxnLst/>
              <a:rect l="0" t="0" r="0" b="0"/>
              <a:pathLst>
                <a:path w="501883" h="141507">
                  <a:moveTo>
                    <a:pt x="311637" y="13447"/>
                  </a:moveTo>
                  <a:cubicBezTo>
                    <a:pt x="269995" y="19458"/>
                    <a:pt x="229798" y="29459"/>
                    <a:pt x="222311" y="35673"/>
                  </a:cubicBezTo>
                  <a:cubicBezTo>
                    <a:pt x="214057" y="42523"/>
                    <a:pt x="198867" y="39834"/>
                    <a:pt x="183724" y="28842"/>
                  </a:cubicBezTo>
                  <a:cubicBezTo>
                    <a:pt x="154134" y="7362"/>
                    <a:pt x="53803" y="4776"/>
                    <a:pt x="22225" y="24679"/>
                  </a:cubicBezTo>
                  <a:cubicBezTo>
                    <a:pt x="9831" y="32490"/>
                    <a:pt x="0" y="54155"/>
                    <a:pt x="0" y="73655"/>
                  </a:cubicBezTo>
                  <a:cubicBezTo>
                    <a:pt x="0" y="103977"/>
                    <a:pt x="7198" y="110638"/>
                    <a:pt x="54174" y="123791"/>
                  </a:cubicBezTo>
                  <a:cubicBezTo>
                    <a:pt x="117446" y="141506"/>
                    <a:pt x="164650" y="128642"/>
                    <a:pt x="194913" y="85436"/>
                  </a:cubicBezTo>
                  <a:cubicBezTo>
                    <a:pt x="213671" y="58655"/>
                    <a:pt x="216081" y="58321"/>
                    <a:pt x="246548" y="78284"/>
                  </a:cubicBezTo>
                  <a:cubicBezTo>
                    <a:pt x="278791" y="99411"/>
                    <a:pt x="431595" y="108253"/>
                    <a:pt x="475211" y="91515"/>
                  </a:cubicBezTo>
                  <a:cubicBezTo>
                    <a:pt x="501882" y="81281"/>
                    <a:pt x="500626" y="57181"/>
                    <a:pt x="472075" y="31342"/>
                  </a:cubicBezTo>
                  <a:cubicBezTo>
                    <a:pt x="442033" y="4154"/>
                    <a:pt x="404792" y="0"/>
                    <a:pt x="311637" y="1344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10640628" y="5890456"/>
              <a:ext cx="171877" cy="66934"/>
            </a:xfrm>
            <a:custGeom>
              <a:avLst/>
              <a:gdLst/>
              <a:ahLst/>
              <a:cxnLst/>
              <a:rect l="0" t="0" r="0" b="0"/>
              <a:pathLst>
                <a:path w="208945" h="81369">
                  <a:moveTo>
                    <a:pt x="31750" y="10181"/>
                  </a:moveTo>
                  <a:cubicBezTo>
                    <a:pt x="8904" y="16536"/>
                    <a:pt x="0" y="27756"/>
                    <a:pt x="0" y="50191"/>
                  </a:cubicBezTo>
                  <a:cubicBezTo>
                    <a:pt x="0" y="80523"/>
                    <a:pt x="2583" y="81368"/>
                    <a:pt x="95250" y="81368"/>
                  </a:cubicBezTo>
                  <a:cubicBezTo>
                    <a:pt x="173496" y="81368"/>
                    <a:pt x="192358" y="77404"/>
                    <a:pt x="200906" y="59164"/>
                  </a:cubicBezTo>
                  <a:cubicBezTo>
                    <a:pt x="208944" y="42010"/>
                    <a:pt x="203700" y="34065"/>
                    <a:pt x="177854" y="24239"/>
                  </a:cubicBezTo>
                  <a:cubicBezTo>
                    <a:pt x="129599" y="5892"/>
                    <a:pt x="68354" y="0"/>
                    <a:pt x="31750" y="1018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p:cNvSpPr/>
            <p:nvPr/>
          </p:nvSpPr>
          <p:spPr>
            <a:xfrm>
              <a:off x="10865599" y="5901202"/>
              <a:ext cx="132453" cy="81997"/>
            </a:xfrm>
            <a:custGeom>
              <a:avLst/>
              <a:gdLst/>
              <a:ahLst/>
              <a:cxnLst/>
              <a:rect l="0" t="0" r="0" b="0"/>
              <a:pathLst>
                <a:path w="161018" h="99682">
                  <a:moveTo>
                    <a:pt x="17139" y="29465"/>
                  </a:moveTo>
                  <a:cubicBezTo>
                    <a:pt x="0" y="74129"/>
                    <a:pt x="6822" y="81103"/>
                    <a:pt x="77464" y="91140"/>
                  </a:cubicBezTo>
                  <a:cubicBezTo>
                    <a:pt x="137569" y="99681"/>
                    <a:pt x="150019" y="98039"/>
                    <a:pt x="156674" y="80695"/>
                  </a:cubicBezTo>
                  <a:cubicBezTo>
                    <a:pt x="161017" y="69377"/>
                    <a:pt x="158675" y="49101"/>
                    <a:pt x="151470" y="35637"/>
                  </a:cubicBezTo>
                  <a:cubicBezTo>
                    <a:pt x="135018" y="4896"/>
                    <a:pt x="28446" y="0"/>
                    <a:pt x="17139" y="2946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p:cNvSpPr/>
            <p:nvPr/>
          </p:nvSpPr>
          <p:spPr>
            <a:xfrm>
              <a:off x="9162892" y="5926335"/>
              <a:ext cx="125880" cy="93701"/>
            </a:xfrm>
            <a:custGeom>
              <a:avLst/>
              <a:gdLst/>
              <a:ahLst/>
              <a:cxnLst/>
              <a:rect l="0" t="0" r="0" b="0"/>
              <a:pathLst>
                <a:path w="153029" h="113910">
                  <a:moveTo>
                    <a:pt x="45429" y="25275"/>
                  </a:moveTo>
                  <a:cubicBezTo>
                    <a:pt x="0" y="70705"/>
                    <a:pt x="35414" y="113909"/>
                    <a:pt x="107063" y="100467"/>
                  </a:cubicBezTo>
                  <a:cubicBezTo>
                    <a:pt x="152548" y="91934"/>
                    <a:pt x="153028" y="91202"/>
                    <a:pt x="142950" y="45736"/>
                  </a:cubicBezTo>
                  <a:cubicBezTo>
                    <a:pt x="134158" y="6067"/>
                    <a:pt x="128097" y="0"/>
                    <a:pt x="99404" y="2143"/>
                  </a:cubicBezTo>
                  <a:cubicBezTo>
                    <a:pt x="81071" y="3512"/>
                    <a:pt x="56783" y="13922"/>
                    <a:pt x="45429" y="2527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p:cNvSpPr/>
            <p:nvPr/>
          </p:nvSpPr>
          <p:spPr>
            <a:xfrm>
              <a:off x="11070445" y="5925382"/>
              <a:ext cx="72981" cy="82570"/>
            </a:xfrm>
            <a:custGeom>
              <a:avLst/>
              <a:gdLst/>
              <a:ahLst/>
              <a:cxnLst/>
              <a:rect l="0" t="0" r="0" b="0"/>
              <a:pathLst>
                <a:path w="88721" h="100378">
                  <a:moveTo>
                    <a:pt x="9520" y="39841"/>
                  </a:moveTo>
                  <a:cubicBezTo>
                    <a:pt x="0" y="77772"/>
                    <a:pt x="17197" y="100377"/>
                    <a:pt x="50668" y="93931"/>
                  </a:cubicBezTo>
                  <a:cubicBezTo>
                    <a:pt x="82543" y="87793"/>
                    <a:pt x="88720" y="44407"/>
                    <a:pt x="60642" y="23875"/>
                  </a:cubicBezTo>
                  <a:cubicBezTo>
                    <a:pt x="27990" y="0"/>
                    <a:pt x="18799" y="2871"/>
                    <a:pt x="9520" y="3984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p:cNvSpPr/>
            <p:nvPr/>
          </p:nvSpPr>
          <p:spPr>
            <a:xfrm>
              <a:off x="9061992" y="5930241"/>
              <a:ext cx="73034" cy="76734"/>
            </a:xfrm>
            <a:custGeom>
              <a:avLst/>
              <a:gdLst/>
              <a:ahLst/>
              <a:cxnLst/>
              <a:rect l="0" t="0" r="0" b="0"/>
              <a:pathLst>
                <a:path w="88786" h="93282">
                  <a:moveTo>
                    <a:pt x="12341" y="33004"/>
                  </a:moveTo>
                  <a:cubicBezTo>
                    <a:pt x="0" y="65162"/>
                    <a:pt x="17472" y="93281"/>
                    <a:pt x="42487" y="81520"/>
                  </a:cubicBezTo>
                  <a:cubicBezTo>
                    <a:pt x="80293" y="63744"/>
                    <a:pt x="88785" y="37761"/>
                    <a:pt x="62973" y="18845"/>
                  </a:cubicBezTo>
                  <a:cubicBezTo>
                    <a:pt x="37257" y="0"/>
                    <a:pt x="23533" y="3838"/>
                    <a:pt x="12341" y="330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p:cNvSpPr/>
            <p:nvPr/>
          </p:nvSpPr>
          <p:spPr>
            <a:xfrm>
              <a:off x="11184473" y="5936885"/>
              <a:ext cx="83082" cy="57070"/>
            </a:xfrm>
            <a:custGeom>
              <a:avLst/>
              <a:gdLst/>
              <a:ahLst/>
              <a:cxnLst/>
              <a:rect l="0" t="0" r="0" b="0"/>
              <a:pathLst>
                <a:path w="101000" h="69378">
                  <a:moveTo>
                    <a:pt x="10776" y="20504"/>
                  </a:moveTo>
                  <a:cubicBezTo>
                    <a:pt x="0" y="37940"/>
                    <a:pt x="39088" y="69377"/>
                    <a:pt x="71544" y="69377"/>
                  </a:cubicBezTo>
                  <a:cubicBezTo>
                    <a:pt x="99814" y="69377"/>
                    <a:pt x="100999" y="52273"/>
                    <a:pt x="74560" y="25834"/>
                  </a:cubicBezTo>
                  <a:cubicBezTo>
                    <a:pt x="51031" y="2305"/>
                    <a:pt x="23448" y="0"/>
                    <a:pt x="10776" y="205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p:cNvSpPr/>
            <p:nvPr/>
          </p:nvSpPr>
          <p:spPr>
            <a:xfrm>
              <a:off x="8981055" y="5952167"/>
              <a:ext cx="33415" cy="67440"/>
            </a:xfrm>
            <a:custGeom>
              <a:avLst/>
              <a:gdLst/>
              <a:ahLst/>
              <a:cxnLst/>
              <a:rect l="0" t="0" r="0" b="0"/>
              <a:pathLst>
                <a:path w="40620" h="81985">
                  <a:moveTo>
                    <a:pt x="7313" y="9525"/>
                  </a:moveTo>
                  <a:cubicBezTo>
                    <a:pt x="0" y="15310"/>
                    <a:pt x="2861" y="31405"/>
                    <a:pt x="14600" y="50517"/>
                  </a:cubicBezTo>
                  <a:lnTo>
                    <a:pt x="33928" y="81984"/>
                  </a:lnTo>
                  <a:lnTo>
                    <a:pt x="36526" y="50517"/>
                  </a:lnTo>
                  <a:cubicBezTo>
                    <a:pt x="40619" y="949"/>
                    <a:pt x="40489" y="0"/>
                    <a:pt x="29639" y="0"/>
                  </a:cubicBezTo>
                  <a:cubicBezTo>
                    <a:pt x="23983" y="0"/>
                    <a:pt x="13937" y="4286"/>
                    <a:pt x="7313" y="952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p:cNvSpPr/>
            <p:nvPr/>
          </p:nvSpPr>
          <p:spPr>
            <a:xfrm>
              <a:off x="11309233" y="5950893"/>
              <a:ext cx="67906" cy="68554"/>
            </a:xfrm>
            <a:custGeom>
              <a:avLst/>
              <a:gdLst/>
              <a:ahLst/>
              <a:cxnLst/>
              <a:rect l="0" t="0" r="0" b="0"/>
              <a:pathLst>
                <a:path w="82551" h="83338">
                  <a:moveTo>
                    <a:pt x="30446" y="13874"/>
                  </a:moveTo>
                  <a:lnTo>
                    <a:pt x="0" y="25391"/>
                  </a:lnTo>
                  <a:lnTo>
                    <a:pt x="27356" y="53070"/>
                  </a:lnTo>
                  <a:cubicBezTo>
                    <a:pt x="57271" y="83337"/>
                    <a:pt x="82550" y="77188"/>
                    <a:pt x="82550" y="39643"/>
                  </a:cubicBezTo>
                  <a:cubicBezTo>
                    <a:pt x="82550" y="7631"/>
                    <a:pt x="67121" y="0"/>
                    <a:pt x="30446" y="1387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形状 68"/>
            <p:cNvSpPr/>
            <p:nvPr/>
          </p:nvSpPr>
          <p:spPr>
            <a:xfrm>
              <a:off x="11425129" y="5964145"/>
              <a:ext cx="40810" cy="35034"/>
            </a:xfrm>
            <a:custGeom>
              <a:avLst/>
              <a:gdLst/>
              <a:ahLst/>
              <a:cxnLst/>
              <a:rect l="0" t="0" r="0" b="0"/>
              <a:pathLst>
                <a:path w="49611" h="42589">
                  <a:moveTo>
                    <a:pt x="1029" y="25682"/>
                  </a:moveTo>
                  <a:cubicBezTo>
                    <a:pt x="0" y="34980"/>
                    <a:pt x="10510" y="42588"/>
                    <a:pt x="24384" y="42588"/>
                  </a:cubicBezTo>
                  <a:cubicBezTo>
                    <a:pt x="38341" y="42588"/>
                    <a:pt x="49610" y="34077"/>
                    <a:pt x="49610" y="23538"/>
                  </a:cubicBezTo>
                  <a:cubicBezTo>
                    <a:pt x="49610" y="0"/>
                    <a:pt x="3647" y="2027"/>
                    <a:pt x="1029" y="2568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p:cNvSpPr/>
            <p:nvPr/>
          </p:nvSpPr>
          <p:spPr>
            <a:xfrm>
              <a:off x="7732673" y="6008993"/>
              <a:ext cx="569671" cy="89543"/>
            </a:xfrm>
            <a:custGeom>
              <a:avLst/>
              <a:gdLst/>
              <a:ahLst/>
              <a:cxnLst/>
              <a:rect l="0" t="0" r="0" b="0"/>
              <a:pathLst>
                <a:path w="692530" h="108855">
                  <a:moveTo>
                    <a:pt x="160307" y="10623"/>
                  </a:moveTo>
                  <a:cubicBezTo>
                    <a:pt x="42093" y="19315"/>
                    <a:pt x="22176" y="24068"/>
                    <a:pt x="10201" y="46443"/>
                  </a:cubicBezTo>
                  <a:cubicBezTo>
                    <a:pt x="0" y="65504"/>
                    <a:pt x="438" y="77112"/>
                    <a:pt x="11878" y="90897"/>
                  </a:cubicBezTo>
                  <a:cubicBezTo>
                    <a:pt x="24898" y="106585"/>
                    <a:pt x="75537" y="108854"/>
                    <a:pt x="330091" y="105157"/>
                  </a:cubicBezTo>
                  <a:cubicBezTo>
                    <a:pt x="628358" y="100825"/>
                    <a:pt x="633294" y="100316"/>
                    <a:pt x="664907" y="70617"/>
                  </a:cubicBezTo>
                  <a:cubicBezTo>
                    <a:pt x="682554" y="54038"/>
                    <a:pt x="692529" y="36009"/>
                    <a:pt x="687073" y="30553"/>
                  </a:cubicBezTo>
                  <a:cubicBezTo>
                    <a:pt x="670351" y="13831"/>
                    <a:pt x="304790" y="0"/>
                    <a:pt x="160307" y="1062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形状 70"/>
            <p:cNvSpPr/>
            <p:nvPr/>
          </p:nvSpPr>
          <p:spPr>
            <a:xfrm>
              <a:off x="8270833" y="6024834"/>
              <a:ext cx="952988" cy="193187"/>
            </a:xfrm>
            <a:custGeom>
              <a:avLst/>
              <a:gdLst/>
              <a:ahLst/>
              <a:cxnLst/>
              <a:rect l="0" t="0" r="0" b="0"/>
              <a:pathLst>
                <a:path w="1158518" h="234851">
                  <a:moveTo>
                    <a:pt x="100669" y="58750"/>
                  </a:moveTo>
                  <a:cubicBezTo>
                    <a:pt x="82609" y="91062"/>
                    <a:pt x="67833" y="130367"/>
                    <a:pt x="67833" y="146095"/>
                  </a:cubicBezTo>
                  <a:cubicBezTo>
                    <a:pt x="67833" y="161822"/>
                    <a:pt x="59018" y="182006"/>
                    <a:pt x="48245" y="190947"/>
                  </a:cubicBezTo>
                  <a:cubicBezTo>
                    <a:pt x="0" y="230986"/>
                    <a:pt x="50766" y="234850"/>
                    <a:pt x="595265" y="232582"/>
                  </a:cubicBezTo>
                  <a:cubicBezTo>
                    <a:pt x="891706" y="231347"/>
                    <a:pt x="1140050" y="226751"/>
                    <a:pt x="1147141" y="222369"/>
                  </a:cubicBezTo>
                  <a:cubicBezTo>
                    <a:pt x="1158517" y="215338"/>
                    <a:pt x="1155386" y="153085"/>
                    <a:pt x="1142094" y="122013"/>
                  </a:cubicBezTo>
                  <a:cubicBezTo>
                    <a:pt x="1139427" y="115778"/>
                    <a:pt x="971401" y="107206"/>
                    <a:pt x="768704" y="102963"/>
                  </a:cubicBezTo>
                  <a:cubicBezTo>
                    <a:pt x="566006" y="98721"/>
                    <a:pt x="399377" y="94467"/>
                    <a:pt x="398417" y="93511"/>
                  </a:cubicBezTo>
                  <a:cubicBezTo>
                    <a:pt x="397456" y="92554"/>
                    <a:pt x="393109" y="75409"/>
                    <a:pt x="388755" y="55411"/>
                  </a:cubicBezTo>
                  <a:cubicBezTo>
                    <a:pt x="384401" y="35412"/>
                    <a:pt x="378293" y="14764"/>
                    <a:pt x="375181" y="9525"/>
                  </a:cubicBezTo>
                  <a:cubicBezTo>
                    <a:pt x="372069" y="4286"/>
                    <a:pt x="316419" y="0"/>
                    <a:pt x="251514" y="0"/>
                  </a:cubicBezTo>
                  <a:lnTo>
                    <a:pt x="133505"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p:cNvSpPr/>
            <p:nvPr/>
          </p:nvSpPr>
          <p:spPr>
            <a:xfrm>
              <a:off x="9333661" y="6045620"/>
              <a:ext cx="194371" cy="115654"/>
            </a:xfrm>
            <a:custGeom>
              <a:avLst/>
              <a:gdLst/>
              <a:ahLst/>
              <a:cxnLst/>
              <a:rect l="0" t="0" r="0" b="0"/>
              <a:pathLst>
                <a:path w="236289" h="140596">
                  <a:moveTo>
                    <a:pt x="77538" y="10069"/>
                  </a:moveTo>
                  <a:cubicBezTo>
                    <a:pt x="20801" y="18365"/>
                    <a:pt x="0" y="80090"/>
                    <a:pt x="40345" y="120435"/>
                  </a:cubicBezTo>
                  <a:cubicBezTo>
                    <a:pt x="60506" y="140595"/>
                    <a:pt x="150183" y="139007"/>
                    <a:pt x="179397" y="117972"/>
                  </a:cubicBezTo>
                  <a:cubicBezTo>
                    <a:pt x="193805" y="107598"/>
                    <a:pt x="236288" y="53212"/>
                    <a:pt x="236288" y="45141"/>
                  </a:cubicBezTo>
                  <a:cubicBezTo>
                    <a:pt x="236288" y="39042"/>
                    <a:pt x="131227" y="0"/>
                    <a:pt x="121988" y="2666"/>
                  </a:cubicBezTo>
                  <a:cubicBezTo>
                    <a:pt x="118496" y="3673"/>
                    <a:pt x="98493" y="7005"/>
                    <a:pt x="77538" y="100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p:cNvSpPr/>
            <p:nvPr/>
          </p:nvSpPr>
          <p:spPr>
            <a:xfrm>
              <a:off x="9554147" y="6048952"/>
              <a:ext cx="213889" cy="97326"/>
            </a:xfrm>
            <a:custGeom>
              <a:avLst/>
              <a:gdLst/>
              <a:ahLst/>
              <a:cxnLst/>
              <a:rect l="0" t="0" r="0" b="0"/>
              <a:pathLst>
                <a:path w="260018" h="118315">
                  <a:moveTo>
                    <a:pt x="88900" y="8409"/>
                  </a:moveTo>
                  <a:lnTo>
                    <a:pt x="0" y="15691"/>
                  </a:lnTo>
                  <a:lnTo>
                    <a:pt x="9890" y="53521"/>
                  </a:lnTo>
                  <a:cubicBezTo>
                    <a:pt x="15329" y="74328"/>
                    <a:pt x="22755" y="94330"/>
                    <a:pt x="26392" y="97971"/>
                  </a:cubicBezTo>
                  <a:cubicBezTo>
                    <a:pt x="40309" y="111905"/>
                    <a:pt x="228692" y="118314"/>
                    <a:pt x="237930" y="105168"/>
                  </a:cubicBezTo>
                  <a:cubicBezTo>
                    <a:pt x="256522" y="78712"/>
                    <a:pt x="260017" y="39488"/>
                    <a:pt x="245110" y="24581"/>
                  </a:cubicBezTo>
                  <a:cubicBezTo>
                    <a:pt x="223877" y="3348"/>
                    <a:pt x="191545" y="0"/>
                    <a:pt x="88900" y="840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p:cNvSpPr/>
            <p:nvPr/>
          </p:nvSpPr>
          <p:spPr>
            <a:xfrm>
              <a:off x="9820545" y="6049604"/>
              <a:ext cx="235640" cy="98172"/>
            </a:xfrm>
            <a:custGeom>
              <a:avLst/>
              <a:gdLst/>
              <a:ahLst/>
              <a:cxnLst/>
              <a:rect l="0" t="0" r="0" b="0"/>
              <a:pathLst>
                <a:path w="286459" h="119344">
                  <a:moveTo>
                    <a:pt x="9525" y="10609"/>
                  </a:moveTo>
                  <a:cubicBezTo>
                    <a:pt x="4286" y="17625"/>
                    <a:pt x="0" y="44960"/>
                    <a:pt x="0" y="71354"/>
                  </a:cubicBezTo>
                  <a:lnTo>
                    <a:pt x="0" y="119343"/>
                  </a:lnTo>
                  <a:lnTo>
                    <a:pt x="92075" y="109796"/>
                  </a:lnTo>
                  <a:cubicBezTo>
                    <a:pt x="142716" y="104545"/>
                    <a:pt x="202057" y="102476"/>
                    <a:pt x="223944" y="105198"/>
                  </a:cubicBezTo>
                  <a:cubicBezTo>
                    <a:pt x="256251" y="109217"/>
                    <a:pt x="265088" y="104983"/>
                    <a:pt x="270917" y="82695"/>
                  </a:cubicBezTo>
                  <a:cubicBezTo>
                    <a:pt x="286458" y="23264"/>
                    <a:pt x="262201" y="8963"/>
                    <a:pt x="136078" y="3201"/>
                  </a:cubicBezTo>
                  <a:cubicBezTo>
                    <a:pt x="66025" y="0"/>
                    <a:pt x="15227" y="2973"/>
                    <a:pt x="9525" y="1060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形状 74"/>
            <p:cNvSpPr/>
            <p:nvPr/>
          </p:nvSpPr>
          <p:spPr>
            <a:xfrm>
              <a:off x="10083377" y="6055456"/>
              <a:ext cx="238235" cy="87186"/>
            </a:xfrm>
            <a:custGeom>
              <a:avLst/>
              <a:gdLst/>
              <a:ahLst/>
              <a:cxnLst/>
              <a:rect l="0" t="0" r="0" b="0"/>
              <a:pathLst>
                <a:path w="289615" h="105988">
                  <a:moveTo>
                    <a:pt x="16175" y="18146"/>
                  </a:moveTo>
                  <a:cubicBezTo>
                    <a:pt x="0" y="60296"/>
                    <a:pt x="4525" y="96727"/>
                    <a:pt x="26560" y="101764"/>
                  </a:cubicBezTo>
                  <a:cubicBezTo>
                    <a:pt x="38784" y="104558"/>
                    <a:pt x="100111" y="105987"/>
                    <a:pt x="162843" y="104939"/>
                  </a:cubicBezTo>
                  <a:cubicBezTo>
                    <a:pt x="274114" y="103081"/>
                    <a:pt x="277102" y="102235"/>
                    <a:pt x="285103" y="70354"/>
                  </a:cubicBezTo>
                  <a:cubicBezTo>
                    <a:pt x="289614" y="52380"/>
                    <a:pt x="287500" y="31869"/>
                    <a:pt x="280404" y="24773"/>
                  </a:cubicBezTo>
                  <a:cubicBezTo>
                    <a:pt x="273309" y="17678"/>
                    <a:pt x="212616" y="8954"/>
                    <a:pt x="145531" y="5388"/>
                  </a:cubicBezTo>
                  <a:cubicBezTo>
                    <a:pt x="44182" y="0"/>
                    <a:pt x="22310" y="2157"/>
                    <a:pt x="16175" y="1814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p:cNvSpPr/>
            <p:nvPr/>
          </p:nvSpPr>
          <p:spPr>
            <a:xfrm>
              <a:off x="10368706" y="6034406"/>
              <a:ext cx="230977" cy="128356"/>
            </a:xfrm>
            <a:custGeom>
              <a:avLst/>
              <a:gdLst/>
              <a:ahLst/>
              <a:cxnLst/>
              <a:rect l="0" t="0" r="0" b="0"/>
              <a:pathLst>
                <a:path w="280792" h="156039">
                  <a:moveTo>
                    <a:pt x="47274" y="29966"/>
                  </a:moveTo>
                  <a:cubicBezTo>
                    <a:pt x="11920" y="39543"/>
                    <a:pt x="4893" y="47660"/>
                    <a:pt x="2824" y="81305"/>
                  </a:cubicBezTo>
                  <a:cubicBezTo>
                    <a:pt x="0" y="127251"/>
                    <a:pt x="13877" y="133816"/>
                    <a:pt x="140417" y="146406"/>
                  </a:cubicBezTo>
                  <a:cubicBezTo>
                    <a:pt x="237233" y="156038"/>
                    <a:pt x="280791" y="132780"/>
                    <a:pt x="264615" y="80089"/>
                  </a:cubicBezTo>
                  <a:cubicBezTo>
                    <a:pt x="246286" y="20381"/>
                    <a:pt x="157908" y="0"/>
                    <a:pt x="47274" y="299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p:cNvSpPr/>
            <p:nvPr/>
          </p:nvSpPr>
          <p:spPr>
            <a:xfrm>
              <a:off x="10640628" y="6048012"/>
              <a:ext cx="182822" cy="100267"/>
            </a:xfrm>
            <a:custGeom>
              <a:avLst/>
              <a:gdLst/>
              <a:ahLst/>
              <a:cxnLst/>
              <a:rect l="0" t="0" r="0" b="0"/>
              <a:pathLst>
                <a:path w="222251" h="121892">
                  <a:moveTo>
                    <a:pt x="16278" y="14196"/>
                  </a:moveTo>
                  <a:cubicBezTo>
                    <a:pt x="11261" y="23180"/>
                    <a:pt x="5547" y="50309"/>
                    <a:pt x="3578" y="74481"/>
                  </a:cubicBezTo>
                  <a:lnTo>
                    <a:pt x="0" y="118431"/>
                  </a:lnTo>
                  <a:lnTo>
                    <a:pt x="82550" y="119841"/>
                  </a:lnTo>
                  <a:cubicBezTo>
                    <a:pt x="202522" y="121891"/>
                    <a:pt x="222250" y="116468"/>
                    <a:pt x="222250" y="81439"/>
                  </a:cubicBezTo>
                  <a:cubicBezTo>
                    <a:pt x="222250" y="37073"/>
                    <a:pt x="186562" y="14707"/>
                    <a:pt x="101600" y="5825"/>
                  </a:cubicBezTo>
                  <a:cubicBezTo>
                    <a:pt x="45881" y="0"/>
                    <a:pt x="22948" y="2250"/>
                    <a:pt x="16278" y="1419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p:cNvSpPr/>
            <p:nvPr/>
          </p:nvSpPr>
          <p:spPr>
            <a:xfrm>
              <a:off x="10875685" y="6063502"/>
              <a:ext cx="127760" cy="96523"/>
            </a:xfrm>
            <a:custGeom>
              <a:avLst/>
              <a:gdLst/>
              <a:ahLst/>
              <a:cxnLst/>
              <a:rect l="0" t="0" r="0" b="0"/>
              <a:pathLst>
                <a:path w="155314" h="117339">
                  <a:moveTo>
                    <a:pt x="9309" y="11973"/>
                  </a:moveTo>
                  <a:cubicBezTo>
                    <a:pt x="4189" y="17093"/>
                    <a:pt x="0" y="42728"/>
                    <a:pt x="0" y="68939"/>
                  </a:cubicBezTo>
                  <a:lnTo>
                    <a:pt x="0" y="116595"/>
                  </a:lnTo>
                  <a:lnTo>
                    <a:pt x="155313" y="117338"/>
                  </a:lnTo>
                  <a:lnTo>
                    <a:pt x="147268" y="77115"/>
                  </a:lnTo>
                  <a:cubicBezTo>
                    <a:pt x="142844" y="54993"/>
                    <a:pt x="134060" y="31729"/>
                    <a:pt x="127750" y="25419"/>
                  </a:cubicBezTo>
                  <a:cubicBezTo>
                    <a:pt x="112710" y="10379"/>
                    <a:pt x="21282" y="0"/>
                    <a:pt x="9309" y="119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p:cNvSpPr/>
            <p:nvPr/>
          </p:nvSpPr>
          <p:spPr>
            <a:xfrm>
              <a:off x="11057679" y="6069053"/>
              <a:ext cx="80064" cy="102494"/>
            </a:xfrm>
            <a:custGeom>
              <a:avLst/>
              <a:gdLst/>
              <a:ahLst/>
              <a:cxnLst/>
              <a:rect l="0" t="0" r="0" b="0"/>
              <a:pathLst>
                <a:path w="97331" h="124599">
                  <a:moveTo>
                    <a:pt x="18314" y="53505"/>
                  </a:moveTo>
                  <a:cubicBezTo>
                    <a:pt x="0" y="93700"/>
                    <a:pt x="21085" y="124598"/>
                    <a:pt x="66830" y="124598"/>
                  </a:cubicBezTo>
                  <a:cubicBezTo>
                    <a:pt x="96403" y="124598"/>
                    <a:pt x="97330" y="122177"/>
                    <a:pt x="87500" y="70623"/>
                  </a:cubicBezTo>
                  <a:cubicBezTo>
                    <a:pt x="75585" y="8138"/>
                    <a:pt x="42692" y="0"/>
                    <a:pt x="18314" y="5350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p:cNvSpPr/>
            <p:nvPr/>
          </p:nvSpPr>
          <p:spPr>
            <a:xfrm>
              <a:off x="11187058" y="6079425"/>
              <a:ext cx="79967" cy="92125"/>
            </a:xfrm>
            <a:custGeom>
              <a:avLst/>
              <a:gdLst/>
              <a:ahLst/>
              <a:cxnLst/>
              <a:rect l="0" t="0" r="0" b="0"/>
              <a:pathLst>
                <a:path w="97214" h="111993">
                  <a:moveTo>
                    <a:pt x="9893" y="31231"/>
                  </a:moveTo>
                  <a:cubicBezTo>
                    <a:pt x="0" y="57014"/>
                    <a:pt x="34324" y="111992"/>
                    <a:pt x="60314" y="111992"/>
                  </a:cubicBezTo>
                  <a:cubicBezTo>
                    <a:pt x="87378" y="111992"/>
                    <a:pt x="97213" y="77761"/>
                    <a:pt x="80615" y="41332"/>
                  </a:cubicBezTo>
                  <a:cubicBezTo>
                    <a:pt x="64560" y="6096"/>
                    <a:pt x="21878" y="0"/>
                    <a:pt x="9893" y="312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p:cNvSpPr/>
            <p:nvPr/>
          </p:nvSpPr>
          <p:spPr>
            <a:xfrm>
              <a:off x="11308578" y="6094808"/>
              <a:ext cx="68562" cy="105450"/>
            </a:xfrm>
            <a:custGeom>
              <a:avLst/>
              <a:gdLst/>
              <a:ahLst/>
              <a:cxnLst/>
              <a:rect l="0" t="0" r="0" b="0"/>
              <a:pathLst>
                <a:path w="83348" h="128192">
                  <a:moveTo>
                    <a:pt x="28605" y="19042"/>
                  </a:moveTo>
                  <a:cubicBezTo>
                    <a:pt x="0" y="35050"/>
                    <a:pt x="1433" y="71480"/>
                    <a:pt x="31747" y="98914"/>
                  </a:cubicBezTo>
                  <a:cubicBezTo>
                    <a:pt x="64098" y="128191"/>
                    <a:pt x="83347" y="114476"/>
                    <a:pt x="83347" y="62147"/>
                  </a:cubicBezTo>
                  <a:cubicBezTo>
                    <a:pt x="83347" y="16313"/>
                    <a:pt x="62630" y="0"/>
                    <a:pt x="28605" y="1904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p:cNvSpPr/>
            <p:nvPr/>
          </p:nvSpPr>
          <p:spPr>
            <a:xfrm>
              <a:off x="11429372" y="6119313"/>
              <a:ext cx="41733" cy="68570"/>
            </a:xfrm>
            <a:custGeom>
              <a:avLst/>
              <a:gdLst/>
              <a:ahLst/>
              <a:cxnLst/>
              <a:rect l="0" t="0" r="0" b="0"/>
              <a:pathLst>
                <a:path w="50734" h="83359">
                  <a:moveTo>
                    <a:pt x="0" y="39031"/>
                  </a:moveTo>
                  <a:cubicBezTo>
                    <a:pt x="0" y="83358"/>
                    <a:pt x="24350" y="77250"/>
                    <a:pt x="42119" y="28466"/>
                  </a:cubicBezTo>
                  <a:cubicBezTo>
                    <a:pt x="50733" y="4817"/>
                    <a:pt x="48047" y="0"/>
                    <a:pt x="26244" y="0"/>
                  </a:cubicBezTo>
                  <a:cubicBezTo>
                    <a:pt x="5412" y="0"/>
                    <a:pt x="0" y="8049"/>
                    <a:pt x="0" y="390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p:cNvSpPr/>
            <p:nvPr/>
          </p:nvSpPr>
          <p:spPr>
            <a:xfrm>
              <a:off x="7393665" y="6146282"/>
              <a:ext cx="3591780" cy="532618"/>
            </a:xfrm>
            <a:custGeom>
              <a:avLst/>
              <a:gdLst/>
              <a:ahLst/>
              <a:cxnLst/>
              <a:rect l="0" t="0" r="0" b="0"/>
              <a:pathLst>
                <a:path w="4366410" h="647485">
                  <a:moveTo>
                    <a:pt x="161768" y="75273"/>
                  </a:moveTo>
                  <a:cubicBezTo>
                    <a:pt x="151529" y="99776"/>
                    <a:pt x="119890" y="158355"/>
                    <a:pt x="91458" y="205448"/>
                  </a:cubicBezTo>
                  <a:cubicBezTo>
                    <a:pt x="45887" y="280927"/>
                    <a:pt x="39146" y="302275"/>
                    <a:pt x="34555" y="385651"/>
                  </a:cubicBezTo>
                  <a:cubicBezTo>
                    <a:pt x="31690" y="437671"/>
                    <a:pt x="23616" y="485963"/>
                    <a:pt x="16613" y="492967"/>
                  </a:cubicBezTo>
                  <a:cubicBezTo>
                    <a:pt x="0" y="509579"/>
                    <a:pt x="252" y="584413"/>
                    <a:pt x="17026" y="615755"/>
                  </a:cubicBezTo>
                  <a:cubicBezTo>
                    <a:pt x="34007" y="647484"/>
                    <a:pt x="80088" y="647172"/>
                    <a:pt x="140262" y="614920"/>
                  </a:cubicBezTo>
                  <a:cubicBezTo>
                    <a:pt x="187010" y="589865"/>
                    <a:pt x="211916" y="589520"/>
                    <a:pt x="1975872" y="589520"/>
                  </a:cubicBezTo>
                  <a:cubicBezTo>
                    <a:pt x="3745392" y="589520"/>
                    <a:pt x="3764617" y="589788"/>
                    <a:pt x="3814416" y="615194"/>
                  </a:cubicBezTo>
                  <a:cubicBezTo>
                    <a:pt x="3861888" y="639412"/>
                    <a:pt x="3878234" y="640313"/>
                    <a:pt x="4102688" y="631069"/>
                  </a:cubicBezTo>
                  <a:lnTo>
                    <a:pt x="4340634" y="621270"/>
                  </a:lnTo>
                  <a:lnTo>
                    <a:pt x="4349923" y="557770"/>
                  </a:lnTo>
                  <a:cubicBezTo>
                    <a:pt x="4364349" y="459147"/>
                    <a:pt x="4366409" y="461916"/>
                    <a:pt x="4273196" y="454615"/>
                  </a:cubicBezTo>
                  <a:cubicBezTo>
                    <a:pt x="4135168" y="443804"/>
                    <a:pt x="2960171" y="450429"/>
                    <a:pt x="2938285" y="462142"/>
                  </a:cubicBezTo>
                  <a:cubicBezTo>
                    <a:pt x="2925663" y="468897"/>
                    <a:pt x="2909301" y="466425"/>
                    <a:pt x="2894369" y="455506"/>
                  </a:cubicBezTo>
                  <a:cubicBezTo>
                    <a:pt x="2881280" y="445935"/>
                    <a:pt x="2858501" y="439759"/>
                    <a:pt x="2843749" y="441782"/>
                  </a:cubicBezTo>
                  <a:cubicBezTo>
                    <a:pt x="2819085" y="445163"/>
                    <a:pt x="2378476" y="441032"/>
                    <a:pt x="2345139" y="437106"/>
                  </a:cubicBezTo>
                  <a:cubicBezTo>
                    <a:pt x="2337114" y="436162"/>
                    <a:pt x="2326775" y="441493"/>
                    <a:pt x="2322164" y="448954"/>
                  </a:cubicBezTo>
                  <a:cubicBezTo>
                    <a:pt x="2308382" y="471253"/>
                    <a:pt x="2269200" y="464372"/>
                    <a:pt x="2243809" y="435192"/>
                  </a:cubicBezTo>
                  <a:cubicBezTo>
                    <a:pt x="2224792" y="413339"/>
                    <a:pt x="2219916" y="386726"/>
                    <a:pt x="2219466" y="302338"/>
                  </a:cubicBezTo>
                  <a:cubicBezTo>
                    <a:pt x="2219156" y="244298"/>
                    <a:pt x="2214781" y="192689"/>
                    <a:pt x="2209743" y="187651"/>
                  </a:cubicBezTo>
                  <a:cubicBezTo>
                    <a:pt x="2193324" y="171231"/>
                    <a:pt x="1292552" y="160539"/>
                    <a:pt x="772229" y="170587"/>
                  </a:cubicBezTo>
                  <a:cubicBezTo>
                    <a:pt x="308967" y="179533"/>
                    <a:pt x="262772" y="178560"/>
                    <a:pt x="247689" y="159534"/>
                  </a:cubicBezTo>
                  <a:cubicBezTo>
                    <a:pt x="236772" y="145762"/>
                    <a:pt x="234382" y="125598"/>
                    <a:pt x="240657" y="100216"/>
                  </a:cubicBezTo>
                  <a:cubicBezTo>
                    <a:pt x="260199" y="21178"/>
                    <a:pt x="193219" y="0"/>
                    <a:pt x="161768" y="752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p:cNvSpPr/>
            <p:nvPr/>
          </p:nvSpPr>
          <p:spPr>
            <a:xfrm>
              <a:off x="7696065" y="6171548"/>
              <a:ext cx="537934" cy="58165"/>
            </a:xfrm>
            <a:custGeom>
              <a:avLst/>
              <a:gdLst/>
              <a:ahLst/>
              <a:cxnLst/>
              <a:rect l="0" t="0" r="0" b="0"/>
              <a:pathLst>
                <a:path w="653949" h="70709">
                  <a:moveTo>
                    <a:pt x="19801" y="15240"/>
                  </a:moveTo>
                  <a:cubicBezTo>
                    <a:pt x="0" y="35041"/>
                    <a:pt x="316" y="61209"/>
                    <a:pt x="20436" y="67833"/>
                  </a:cubicBezTo>
                  <a:cubicBezTo>
                    <a:pt x="29167" y="70708"/>
                    <a:pt x="170613" y="69480"/>
                    <a:pt x="334761" y="65105"/>
                  </a:cubicBezTo>
                  <a:cubicBezTo>
                    <a:pt x="629370" y="57252"/>
                    <a:pt x="633344" y="56782"/>
                    <a:pt x="643580" y="28575"/>
                  </a:cubicBezTo>
                  <a:lnTo>
                    <a:pt x="653948" y="0"/>
                  </a:lnTo>
                  <a:lnTo>
                    <a:pt x="344495" y="0"/>
                  </a:lnTo>
                  <a:cubicBezTo>
                    <a:pt x="120742" y="0"/>
                    <a:pt x="30820" y="4221"/>
                    <a:pt x="19801" y="1524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a:off x="9831778" y="6217146"/>
              <a:ext cx="197155" cy="218861"/>
            </a:xfrm>
            <a:custGeom>
              <a:avLst/>
              <a:gdLst/>
              <a:ahLst/>
              <a:cxnLst/>
              <a:rect l="0" t="0" r="0" b="0"/>
              <a:pathLst>
                <a:path w="239675" h="266062">
                  <a:moveTo>
                    <a:pt x="59847" y="10781"/>
                  </a:moveTo>
                  <a:lnTo>
                    <a:pt x="0" y="22060"/>
                  </a:lnTo>
                  <a:lnTo>
                    <a:pt x="5076" y="129287"/>
                  </a:lnTo>
                  <a:cubicBezTo>
                    <a:pt x="7867" y="188262"/>
                    <a:pt x="13704" y="242264"/>
                    <a:pt x="18047" y="249290"/>
                  </a:cubicBezTo>
                  <a:cubicBezTo>
                    <a:pt x="28209" y="265732"/>
                    <a:pt x="223676" y="266061"/>
                    <a:pt x="233817" y="249653"/>
                  </a:cubicBezTo>
                  <a:cubicBezTo>
                    <a:pt x="238036" y="242826"/>
                    <a:pt x="239674" y="184247"/>
                    <a:pt x="237457" y="119478"/>
                  </a:cubicBezTo>
                  <a:lnTo>
                    <a:pt x="233425" y="1716"/>
                  </a:lnTo>
                  <a:lnTo>
                    <a:pt x="176560" y="609"/>
                  </a:lnTo>
                  <a:cubicBezTo>
                    <a:pt x="145284" y="0"/>
                    <a:pt x="92763" y="4578"/>
                    <a:pt x="59847" y="1078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a:off x="10082314" y="6218557"/>
              <a:ext cx="241199" cy="214886"/>
            </a:xfrm>
            <a:custGeom>
              <a:avLst/>
              <a:gdLst/>
              <a:ahLst/>
              <a:cxnLst/>
              <a:rect l="0" t="0" r="0" b="0"/>
              <a:pathLst>
                <a:path w="293218" h="261229">
                  <a:moveTo>
                    <a:pt x="25540" y="15396"/>
                  </a:moveTo>
                  <a:cubicBezTo>
                    <a:pt x="6247" y="32318"/>
                    <a:pt x="0" y="136434"/>
                    <a:pt x="14437" y="200464"/>
                  </a:cubicBezTo>
                  <a:lnTo>
                    <a:pt x="28138" y="261228"/>
                  </a:lnTo>
                  <a:lnTo>
                    <a:pt x="259626" y="241300"/>
                  </a:lnTo>
                  <a:lnTo>
                    <a:pt x="277622" y="160985"/>
                  </a:lnTo>
                  <a:cubicBezTo>
                    <a:pt x="293217" y="91390"/>
                    <a:pt x="293180" y="75287"/>
                    <a:pt x="277347" y="40335"/>
                  </a:cubicBezTo>
                  <a:lnTo>
                    <a:pt x="259077" y="0"/>
                  </a:lnTo>
                  <a:lnTo>
                    <a:pt x="148012" y="2696"/>
                  </a:lnTo>
                  <a:cubicBezTo>
                    <a:pt x="86926" y="4178"/>
                    <a:pt x="31814" y="9893"/>
                    <a:pt x="25540" y="1539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p:cNvSpPr/>
            <p:nvPr/>
          </p:nvSpPr>
          <p:spPr>
            <a:xfrm>
              <a:off x="9575041" y="6219969"/>
              <a:ext cx="197562" cy="209186"/>
            </a:xfrm>
            <a:custGeom>
              <a:avLst/>
              <a:gdLst/>
              <a:ahLst/>
              <a:cxnLst/>
              <a:rect l="0" t="0" r="0" b="0"/>
              <a:pathLst>
                <a:path w="240171" h="254302">
                  <a:moveTo>
                    <a:pt x="69850" y="16233"/>
                  </a:moveTo>
                  <a:lnTo>
                    <a:pt x="0" y="23688"/>
                  </a:lnTo>
                  <a:lnTo>
                    <a:pt x="2595" y="123288"/>
                  </a:lnTo>
                  <a:cubicBezTo>
                    <a:pt x="4022" y="178068"/>
                    <a:pt x="11458" y="230440"/>
                    <a:pt x="19119" y="239671"/>
                  </a:cubicBezTo>
                  <a:cubicBezTo>
                    <a:pt x="29618" y="252322"/>
                    <a:pt x="55565" y="254301"/>
                    <a:pt x="124474" y="247707"/>
                  </a:cubicBezTo>
                  <a:lnTo>
                    <a:pt x="215900" y="238959"/>
                  </a:lnTo>
                  <a:lnTo>
                    <a:pt x="225981" y="145994"/>
                  </a:lnTo>
                  <a:cubicBezTo>
                    <a:pt x="240170" y="15145"/>
                    <a:pt x="221947" y="0"/>
                    <a:pt x="69850" y="1623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p:cNvSpPr/>
            <p:nvPr/>
          </p:nvSpPr>
          <p:spPr>
            <a:xfrm>
              <a:off x="10367471" y="6228536"/>
              <a:ext cx="225698" cy="202517"/>
            </a:xfrm>
            <a:custGeom>
              <a:avLst/>
              <a:gdLst/>
              <a:ahLst/>
              <a:cxnLst/>
              <a:rect l="0" t="0" r="0" b="0"/>
              <a:pathLst>
                <a:path w="274374" h="246194">
                  <a:moveTo>
                    <a:pt x="17085" y="22799"/>
                  </a:moveTo>
                  <a:cubicBezTo>
                    <a:pt x="5058" y="33754"/>
                    <a:pt x="0" y="68192"/>
                    <a:pt x="763" y="133924"/>
                  </a:cubicBezTo>
                  <a:lnTo>
                    <a:pt x="1869" y="229174"/>
                  </a:lnTo>
                  <a:lnTo>
                    <a:pt x="109776" y="239290"/>
                  </a:lnTo>
                  <a:cubicBezTo>
                    <a:pt x="169125" y="244853"/>
                    <a:pt x="230481" y="246193"/>
                    <a:pt x="246123" y="242267"/>
                  </a:cubicBezTo>
                  <a:cubicBezTo>
                    <a:pt x="274186" y="235224"/>
                    <a:pt x="274373" y="233749"/>
                    <a:pt x="260301" y="130552"/>
                  </a:cubicBezTo>
                  <a:cubicBezTo>
                    <a:pt x="252458" y="73034"/>
                    <a:pt x="243266" y="21688"/>
                    <a:pt x="239875" y="16449"/>
                  </a:cubicBezTo>
                  <a:cubicBezTo>
                    <a:pt x="229226" y="0"/>
                    <a:pt x="36070" y="5505"/>
                    <a:pt x="17085" y="2279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p:cNvSpPr/>
            <p:nvPr/>
          </p:nvSpPr>
          <p:spPr>
            <a:xfrm>
              <a:off x="10638709" y="6223967"/>
              <a:ext cx="162934" cy="208759"/>
            </a:xfrm>
            <a:custGeom>
              <a:avLst/>
              <a:gdLst/>
              <a:ahLst/>
              <a:cxnLst/>
              <a:rect l="0" t="0" r="0" b="0"/>
              <a:pathLst>
                <a:path w="198073" h="253782">
                  <a:moveTo>
                    <a:pt x="24619" y="27635"/>
                  </a:moveTo>
                  <a:cubicBezTo>
                    <a:pt x="8679" y="46841"/>
                    <a:pt x="0" y="216754"/>
                    <a:pt x="13817" y="239111"/>
                  </a:cubicBezTo>
                  <a:cubicBezTo>
                    <a:pt x="19036" y="247555"/>
                    <a:pt x="55075" y="253781"/>
                    <a:pt x="98733" y="253781"/>
                  </a:cubicBezTo>
                  <a:cubicBezTo>
                    <a:pt x="163035" y="253781"/>
                    <a:pt x="174370" y="250397"/>
                    <a:pt x="173187" y="231556"/>
                  </a:cubicBezTo>
                  <a:cubicBezTo>
                    <a:pt x="172420" y="219332"/>
                    <a:pt x="178094" y="177752"/>
                    <a:pt x="185797" y="139155"/>
                  </a:cubicBezTo>
                  <a:cubicBezTo>
                    <a:pt x="198072" y="77648"/>
                    <a:pt x="197018" y="65630"/>
                    <a:pt x="177268" y="41871"/>
                  </a:cubicBezTo>
                  <a:cubicBezTo>
                    <a:pt x="150440" y="9595"/>
                    <a:pt x="47554" y="0"/>
                    <a:pt x="24619" y="2763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形状 89"/>
            <p:cNvSpPr/>
            <p:nvPr/>
          </p:nvSpPr>
          <p:spPr>
            <a:xfrm>
              <a:off x="10854905" y="6233222"/>
              <a:ext cx="125251" cy="199502"/>
            </a:xfrm>
            <a:custGeom>
              <a:avLst/>
              <a:gdLst/>
              <a:ahLst/>
              <a:cxnLst/>
              <a:rect l="0" t="0" r="0" b="0"/>
              <a:pathLst>
                <a:path w="152263" h="242529">
                  <a:moveTo>
                    <a:pt x="18155" y="28512"/>
                  </a:moveTo>
                  <a:cubicBezTo>
                    <a:pt x="705" y="54363"/>
                    <a:pt x="0" y="70756"/>
                    <a:pt x="12917" y="150453"/>
                  </a:cubicBezTo>
                  <a:lnTo>
                    <a:pt x="27840" y="242528"/>
                  </a:lnTo>
                  <a:lnTo>
                    <a:pt x="152262" y="242528"/>
                  </a:lnTo>
                  <a:lnTo>
                    <a:pt x="148294" y="194903"/>
                  </a:lnTo>
                  <a:cubicBezTo>
                    <a:pt x="146112" y="168709"/>
                    <a:pt x="145157" y="124418"/>
                    <a:pt x="146171" y="96478"/>
                  </a:cubicBezTo>
                  <a:cubicBezTo>
                    <a:pt x="148745" y="25532"/>
                    <a:pt x="143644" y="14937"/>
                    <a:pt x="104282" y="9468"/>
                  </a:cubicBezTo>
                  <a:cubicBezTo>
                    <a:pt x="85268" y="6826"/>
                    <a:pt x="62648" y="3311"/>
                    <a:pt x="54013" y="1655"/>
                  </a:cubicBezTo>
                  <a:cubicBezTo>
                    <a:pt x="45379" y="0"/>
                    <a:pt x="29243" y="12086"/>
                    <a:pt x="18155" y="2851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p:cNvSpPr/>
            <p:nvPr/>
          </p:nvSpPr>
          <p:spPr>
            <a:xfrm>
              <a:off x="9369618" y="6239453"/>
              <a:ext cx="142745" cy="181797"/>
            </a:xfrm>
            <a:custGeom>
              <a:avLst/>
              <a:gdLst/>
              <a:ahLst/>
              <a:cxnLst/>
              <a:rect l="0" t="0" r="0" b="0"/>
              <a:pathLst>
                <a:path w="173530" h="221005">
                  <a:moveTo>
                    <a:pt x="15489" y="18611"/>
                  </a:moveTo>
                  <a:cubicBezTo>
                    <a:pt x="2242" y="26798"/>
                    <a:pt x="0" y="50899"/>
                    <a:pt x="5920" y="121503"/>
                  </a:cubicBezTo>
                  <a:cubicBezTo>
                    <a:pt x="10171" y="172213"/>
                    <a:pt x="18190" y="215679"/>
                    <a:pt x="23739" y="218094"/>
                  </a:cubicBezTo>
                  <a:cubicBezTo>
                    <a:pt x="29289" y="220510"/>
                    <a:pt x="65262" y="221004"/>
                    <a:pt x="103679" y="219193"/>
                  </a:cubicBezTo>
                  <a:lnTo>
                    <a:pt x="173529" y="215900"/>
                  </a:lnTo>
                  <a:lnTo>
                    <a:pt x="173529" y="0"/>
                  </a:lnTo>
                  <a:lnTo>
                    <a:pt x="103159" y="3960"/>
                  </a:lnTo>
                  <a:cubicBezTo>
                    <a:pt x="64455" y="6138"/>
                    <a:pt x="25004" y="12731"/>
                    <a:pt x="15489" y="1861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p:cNvSpPr/>
            <p:nvPr/>
          </p:nvSpPr>
          <p:spPr>
            <a:xfrm>
              <a:off x="11034423" y="6249928"/>
              <a:ext cx="107519" cy="407405"/>
            </a:xfrm>
            <a:custGeom>
              <a:avLst/>
              <a:gdLst/>
              <a:ahLst/>
              <a:cxnLst/>
              <a:rect l="0" t="0" r="0" b="0"/>
              <a:pathLst>
                <a:path w="130707" h="495269">
                  <a:moveTo>
                    <a:pt x="36904" y="14992"/>
                  </a:moveTo>
                  <a:cubicBezTo>
                    <a:pt x="25716" y="25278"/>
                    <a:pt x="0" y="346813"/>
                    <a:pt x="2556" y="444468"/>
                  </a:cubicBezTo>
                  <a:cubicBezTo>
                    <a:pt x="3804" y="492150"/>
                    <a:pt x="6223" y="495268"/>
                    <a:pt x="41985" y="495268"/>
                  </a:cubicBezTo>
                  <a:cubicBezTo>
                    <a:pt x="67037" y="495268"/>
                    <a:pt x="82385" y="487748"/>
                    <a:pt x="86802" y="473312"/>
                  </a:cubicBezTo>
                  <a:cubicBezTo>
                    <a:pt x="90496" y="461235"/>
                    <a:pt x="100497" y="444376"/>
                    <a:pt x="109027" y="435847"/>
                  </a:cubicBezTo>
                  <a:cubicBezTo>
                    <a:pt x="130706" y="414167"/>
                    <a:pt x="128343" y="386553"/>
                    <a:pt x="103239" y="368196"/>
                  </a:cubicBezTo>
                  <a:cubicBezTo>
                    <a:pt x="87189" y="356460"/>
                    <a:pt x="83991" y="342036"/>
                    <a:pt x="90258" y="309646"/>
                  </a:cubicBezTo>
                  <a:cubicBezTo>
                    <a:pt x="94831" y="286008"/>
                    <a:pt x="100128" y="206660"/>
                    <a:pt x="102029" y="133318"/>
                  </a:cubicBezTo>
                  <a:cubicBezTo>
                    <a:pt x="105438" y="1785"/>
                    <a:pt x="105095" y="0"/>
                    <a:pt x="76838" y="2292"/>
                  </a:cubicBezTo>
                  <a:cubicBezTo>
                    <a:pt x="61082" y="3571"/>
                    <a:pt x="43112" y="9286"/>
                    <a:pt x="36904" y="1499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形状 92"/>
            <p:cNvSpPr/>
            <p:nvPr/>
          </p:nvSpPr>
          <p:spPr>
            <a:xfrm>
              <a:off x="11189110" y="6265572"/>
              <a:ext cx="64574" cy="407432"/>
            </a:xfrm>
            <a:custGeom>
              <a:avLst/>
              <a:gdLst/>
              <a:ahLst/>
              <a:cxnLst/>
              <a:rect l="0" t="0" r="0" b="0"/>
              <a:pathLst>
                <a:path w="78501" h="495301">
                  <a:moveTo>
                    <a:pt x="8213" y="97166"/>
                  </a:moveTo>
                  <a:cubicBezTo>
                    <a:pt x="3696" y="150607"/>
                    <a:pt x="0" y="262050"/>
                    <a:pt x="0" y="344816"/>
                  </a:cubicBezTo>
                  <a:cubicBezTo>
                    <a:pt x="0" y="485308"/>
                    <a:pt x="1637" y="495300"/>
                    <a:pt x="24650" y="495300"/>
                  </a:cubicBezTo>
                  <a:cubicBezTo>
                    <a:pt x="38208" y="495300"/>
                    <a:pt x="53261" y="488891"/>
                    <a:pt x="58102" y="481059"/>
                  </a:cubicBezTo>
                  <a:cubicBezTo>
                    <a:pt x="62943" y="473227"/>
                    <a:pt x="69513" y="361784"/>
                    <a:pt x="72702" y="233409"/>
                  </a:cubicBezTo>
                  <a:lnTo>
                    <a:pt x="78500" y="0"/>
                  </a:lnTo>
                  <a:lnTo>
                    <a:pt x="47464" y="0"/>
                  </a:lnTo>
                  <a:cubicBezTo>
                    <a:pt x="17968" y="0"/>
                    <a:pt x="16019" y="4825"/>
                    <a:pt x="8213" y="971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p:cNvSpPr/>
            <p:nvPr/>
          </p:nvSpPr>
          <p:spPr>
            <a:xfrm>
              <a:off x="11302577" y="6260954"/>
              <a:ext cx="70488" cy="431437"/>
            </a:xfrm>
            <a:custGeom>
              <a:avLst/>
              <a:gdLst/>
              <a:ahLst/>
              <a:cxnLst/>
              <a:rect l="0" t="0" r="0" b="0"/>
              <a:pathLst>
                <a:path w="85690" h="524484">
                  <a:moveTo>
                    <a:pt x="6954" y="21493"/>
                  </a:moveTo>
                  <a:cubicBezTo>
                    <a:pt x="2834" y="30224"/>
                    <a:pt x="0" y="138486"/>
                    <a:pt x="656" y="262076"/>
                  </a:cubicBezTo>
                  <a:cubicBezTo>
                    <a:pt x="1874" y="491710"/>
                    <a:pt x="9020" y="524483"/>
                    <a:pt x="49130" y="484373"/>
                  </a:cubicBezTo>
                  <a:cubicBezTo>
                    <a:pt x="64252" y="469252"/>
                    <a:pt x="70952" y="416791"/>
                    <a:pt x="78703" y="252812"/>
                  </a:cubicBezTo>
                  <a:cubicBezTo>
                    <a:pt x="84216" y="136206"/>
                    <a:pt x="85689" y="32884"/>
                    <a:pt x="81976" y="23209"/>
                  </a:cubicBezTo>
                  <a:cubicBezTo>
                    <a:pt x="73565" y="1291"/>
                    <a:pt x="17094" y="0"/>
                    <a:pt x="6954" y="2149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p:cNvSpPr/>
            <p:nvPr/>
          </p:nvSpPr>
          <p:spPr>
            <a:xfrm>
              <a:off x="11428421" y="6279868"/>
              <a:ext cx="9589" cy="87478"/>
            </a:xfrm>
            <a:custGeom>
              <a:avLst/>
              <a:gdLst/>
              <a:ahLst/>
              <a:cxnLst/>
              <a:rect l="0" t="0" r="0" b="0"/>
              <a:pathLst>
                <a:path w="11656" h="106343">
                  <a:moveTo>
                    <a:pt x="2443" y="31063"/>
                  </a:moveTo>
                  <a:cubicBezTo>
                    <a:pt x="0" y="54209"/>
                    <a:pt x="1384" y="82784"/>
                    <a:pt x="5520" y="94563"/>
                  </a:cubicBezTo>
                  <a:cubicBezTo>
                    <a:pt x="9655" y="106342"/>
                    <a:pt x="11655" y="87404"/>
                    <a:pt x="9963" y="52479"/>
                  </a:cubicBezTo>
                  <a:cubicBezTo>
                    <a:pt x="7692" y="5609"/>
                    <a:pt x="5723" y="0"/>
                    <a:pt x="2443" y="3106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p:cNvSpPr/>
            <p:nvPr/>
          </p:nvSpPr>
          <p:spPr>
            <a:xfrm>
              <a:off x="11424240" y="6394991"/>
              <a:ext cx="24098" cy="173548"/>
            </a:xfrm>
            <a:custGeom>
              <a:avLst/>
              <a:gdLst/>
              <a:ahLst/>
              <a:cxnLst/>
              <a:rect l="0" t="0" r="0" b="0"/>
              <a:pathLst>
                <a:path w="29294" h="210976">
                  <a:moveTo>
                    <a:pt x="9314" y="8768"/>
                  </a:moveTo>
                  <a:cubicBezTo>
                    <a:pt x="0" y="55531"/>
                    <a:pt x="7717" y="210975"/>
                    <a:pt x="19353" y="210975"/>
                  </a:cubicBezTo>
                  <a:cubicBezTo>
                    <a:pt x="28258" y="210975"/>
                    <a:pt x="29293" y="175409"/>
                    <a:pt x="22528" y="101901"/>
                  </a:cubicBezTo>
                  <a:cubicBezTo>
                    <a:pt x="17007" y="41911"/>
                    <a:pt x="11060" y="0"/>
                    <a:pt x="9314" y="876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userDrawn="1"/>
        </p:nvSpPr>
        <p:spPr>
          <a:xfrm>
            <a:off x="1265387" y="0"/>
            <a:ext cx="2979967" cy="6858000"/>
          </a:xfrm>
          <a:prstGeom prst="rect">
            <a:avLst/>
          </a:prstGeom>
          <a:gradFill>
            <a:gsLst>
              <a:gs pos="0">
                <a:srgbClr val="BC1D2D"/>
              </a:gs>
              <a:gs pos="100000">
                <a:srgbClr val="E0522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39" name="组合 138"/>
          <p:cNvGrpSpPr/>
          <p:nvPr userDrawn="1"/>
        </p:nvGrpSpPr>
        <p:grpSpPr>
          <a:xfrm>
            <a:off x="6091993" y="1850691"/>
            <a:ext cx="4644651" cy="45719"/>
            <a:chOff x="6091993" y="1857948"/>
            <a:chExt cx="4644651" cy="45719"/>
          </a:xfrm>
        </p:grpSpPr>
        <p:cxnSp>
          <p:nvCxnSpPr>
            <p:cNvPr id="102" name="直接连接符 101"/>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grpSp>
        <p:nvGrpSpPr>
          <p:cNvPr id="125" name="组合 124"/>
          <p:cNvGrpSpPr/>
          <p:nvPr userDrawn="1"/>
        </p:nvGrpSpPr>
        <p:grpSpPr>
          <a:xfrm>
            <a:off x="1755816" y="2367602"/>
            <a:ext cx="1853382" cy="2308324"/>
            <a:chOff x="3034000" y="4734342"/>
            <a:chExt cx="1853382" cy="2308324"/>
          </a:xfrm>
        </p:grpSpPr>
        <p:sp>
          <p:nvSpPr>
            <p:cNvPr id="126" name="文本框 125"/>
            <p:cNvSpPr txBox="1"/>
            <p:nvPr/>
          </p:nvSpPr>
          <p:spPr>
            <a:xfrm>
              <a:off x="3034000" y="4734342"/>
              <a:ext cx="1462910"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600" normalizeH="0" baseline="0" noProof="0" dirty="0">
                  <a:ln>
                    <a:noFill/>
                  </a:ln>
                  <a:gradFill>
                    <a:gsLst>
                      <a:gs pos="31000">
                        <a:srgbClr val="EEEAE6"/>
                      </a:gs>
                      <a:gs pos="100000">
                        <a:srgbClr val="EEEAE6">
                          <a:alpha val="10000"/>
                        </a:srgbClr>
                      </a:gs>
                    </a:gsLst>
                    <a:lin ang="5400000" scaled="0"/>
                  </a:gradFill>
                  <a:effectLst/>
                  <a:uLnTx/>
                  <a:uFillTx/>
                  <a:latin typeface="微软雅黑" panose="020B0503020204020204" pitchFamily="34" charset="-122"/>
                  <a:ea typeface="微软雅黑" panose="020B0503020204020204" pitchFamily="34" charset="-122"/>
                </a:rPr>
                <a:t>目录</a:t>
              </a:r>
            </a:p>
          </p:txBody>
        </p:sp>
        <p:sp>
          <p:nvSpPr>
            <p:cNvPr id="127" name="文本框 126"/>
            <p:cNvSpPr txBox="1"/>
            <p:nvPr/>
          </p:nvSpPr>
          <p:spPr>
            <a:xfrm>
              <a:off x="4394939" y="4850755"/>
              <a:ext cx="492443" cy="2075498"/>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0">
                        <a:srgbClr val="F9F9F9"/>
                      </a:gs>
                      <a:gs pos="75000">
                        <a:srgbClr val="F9F9F9"/>
                      </a:gs>
                    </a:gsLst>
                    <a:lin ang="10800000" scaled="0"/>
                  </a:gradFill>
                  <a:effectLst/>
                  <a:uLnTx/>
                  <a:uFillTx/>
                  <a:latin typeface="微软雅黑 Light" panose="020B0502040204020203" charset="-122"/>
                  <a:ea typeface="微软雅黑 Light" panose="020B0502040204020203" charset="-122"/>
                </a:rPr>
                <a:t>CONTENTS</a:t>
              </a:r>
              <a:endParaRPr kumimoji="0" lang="zh-CN" altLang="en-US" sz="2000" b="0" i="0" u="none" strike="noStrike" kern="1200" cap="none" spc="300" normalizeH="0" baseline="0" noProof="0" dirty="0">
                <a:ln>
                  <a:noFill/>
                </a:ln>
                <a:gradFill>
                  <a:gsLst>
                    <a:gs pos="0">
                      <a:srgbClr val="F9F9F9"/>
                    </a:gs>
                    <a:gs pos="75000">
                      <a:srgbClr val="F9F9F9"/>
                    </a:gs>
                  </a:gsLst>
                  <a:lin ang="10800000" scaled="0"/>
                </a:gradFill>
                <a:effectLst/>
                <a:uLnTx/>
                <a:uFillTx/>
                <a:latin typeface="微软雅黑 Light" panose="020B0502040204020203" charset="-122"/>
                <a:ea typeface="微软雅黑 Light" panose="020B0502040204020203" charset="-122"/>
              </a:endParaRPr>
            </a:p>
          </p:txBody>
        </p:sp>
      </p:grpSp>
      <p:grpSp>
        <p:nvGrpSpPr>
          <p:cNvPr id="128" name="组合 127"/>
          <p:cNvGrpSpPr/>
          <p:nvPr userDrawn="1"/>
        </p:nvGrpSpPr>
        <p:grpSpPr>
          <a:xfrm flipH="1">
            <a:off x="1680330" y="0"/>
            <a:ext cx="231871" cy="3276600"/>
            <a:chOff x="4399082" y="1624876"/>
            <a:chExt cx="231871" cy="3276600"/>
          </a:xfrm>
        </p:grpSpPr>
        <p:cxnSp>
          <p:nvCxnSpPr>
            <p:cNvPr id="129" name="直接连接符 128"/>
            <p:cNvCxnSpPr/>
            <p:nvPr/>
          </p:nvCxnSpPr>
          <p:spPr>
            <a:xfrm rot="5400000" flipV="1">
              <a:off x="2992653" y="3263176"/>
              <a:ext cx="327660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5400000" flipV="1">
              <a:off x="3608507" y="2415451"/>
              <a:ext cx="158115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文本占位符 659"/>
          <p:cNvSpPr>
            <a:spLocks noGrp="1"/>
          </p:cNvSpPr>
          <p:nvPr userDrawn="1">
            <p:ph type="body" sz="quarter" idx="16" hasCustomPrompt="1"/>
          </p:nvPr>
        </p:nvSpPr>
        <p:spPr>
          <a:xfrm>
            <a:off x="5981435" y="1428179"/>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38" name="文本占位符 663"/>
          <p:cNvSpPr>
            <a:spLocks noGrp="1"/>
          </p:cNvSpPr>
          <p:nvPr userDrawn="1">
            <p:ph type="body" sz="quarter" idx="17" hasCustomPrompt="1"/>
          </p:nvPr>
        </p:nvSpPr>
        <p:spPr>
          <a:xfrm>
            <a:off x="5981435" y="1893295"/>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grpSp>
        <p:nvGrpSpPr>
          <p:cNvPr id="193" name="组合 192"/>
          <p:cNvGrpSpPr/>
          <p:nvPr userDrawn="1"/>
        </p:nvGrpSpPr>
        <p:grpSpPr>
          <a:xfrm>
            <a:off x="6091993" y="2805264"/>
            <a:ext cx="4644651" cy="45719"/>
            <a:chOff x="6091993" y="1857948"/>
            <a:chExt cx="4644651" cy="45719"/>
          </a:xfrm>
        </p:grpSpPr>
        <p:cxnSp>
          <p:nvCxnSpPr>
            <p:cNvPr id="194" name="直接连接符 193"/>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5" name="椭圆 194"/>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97" name="文本占位符 659"/>
          <p:cNvSpPr>
            <a:spLocks noGrp="1"/>
          </p:cNvSpPr>
          <p:nvPr>
            <p:ph type="body" sz="quarter" idx="18" hasCustomPrompt="1"/>
          </p:nvPr>
        </p:nvSpPr>
        <p:spPr>
          <a:xfrm>
            <a:off x="5981435" y="2382752"/>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98" name="文本占位符 663"/>
          <p:cNvSpPr>
            <a:spLocks noGrp="1"/>
          </p:cNvSpPr>
          <p:nvPr>
            <p:ph type="body" sz="quarter" idx="19" hasCustomPrompt="1"/>
          </p:nvPr>
        </p:nvSpPr>
        <p:spPr>
          <a:xfrm>
            <a:off x="5981435" y="2847868"/>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grpSp>
        <p:nvGrpSpPr>
          <p:cNvPr id="199" name="组合 198"/>
          <p:cNvGrpSpPr/>
          <p:nvPr userDrawn="1"/>
        </p:nvGrpSpPr>
        <p:grpSpPr>
          <a:xfrm>
            <a:off x="6091993" y="3759837"/>
            <a:ext cx="4644651" cy="45719"/>
            <a:chOff x="6091993" y="1857948"/>
            <a:chExt cx="4644651" cy="45719"/>
          </a:xfrm>
        </p:grpSpPr>
        <p:cxnSp>
          <p:nvCxnSpPr>
            <p:cNvPr id="200" name="直接连接符 199"/>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203" name="文本占位符 659"/>
          <p:cNvSpPr>
            <a:spLocks noGrp="1"/>
          </p:cNvSpPr>
          <p:nvPr>
            <p:ph type="body" sz="quarter" idx="20" hasCustomPrompt="1"/>
          </p:nvPr>
        </p:nvSpPr>
        <p:spPr>
          <a:xfrm>
            <a:off x="5981435" y="3337325"/>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204" name="文本占位符 663"/>
          <p:cNvSpPr>
            <a:spLocks noGrp="1"/>
          </p:cNvSpPr>
          <p:nvPr>
            <p:ph type="body" sz="quarter" idx="21" hasCustomPrompt="1"/>
          </p:nvPr>
        </p:nvSpPr>
        <p:spPr>
          <a:xfrm>
            <a:off x="5981435" y="3802441"/>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grpSp>
        <p:nvGrpSpPr>
          <p:cNvPr id="205" name="组合 204"/>
          <p:cNvGrpSpPr/>
          <p:nvPr userDrawn="1"/>
        </p:nvGrpSpPr>
        <p:grpSpPr>
          <a:xfrm>
            <a:off x="6091993" y="4714410"/>
            <a:ext cx="4644651" cy="45719"/>
            <a:chOff x="6091993" y="1857948"/>
            <a:chExt cx="4644651" cy="45719"/>
          </a:xfrm>
        </p:grpSpPr>
        <p:cxnSp>
          <p:nvCxnSpPr>
            <p:cNvPr id="206" name="直接连接符 205"/>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07" name="椭圆 206"/>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209" name="文本占位符 659"/>
          <p:cNvSpPr>
            <a:spLocks noGrp="1"/>
          </p:cNvSpPr>
          <p:nvPr>
            <p:ph type="body" sz="quarter" idx="22" hasCustomPrompt="1"/>
          </p:nvPr>
        </p:nvSpPr>
        <p:spPr>
          <a:xfrm>
            <a:off x="5981435" y="4291898"/>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210" name="文本占位符 663"/>
          <p:cNvSpPr>
            <a:spLocks noGrp="1"/>
          </p:cNvSpPr>
          <p:nvPr>
            <p:ph type="body" sz="quarter" idx="23" hasCustomPrompt="1"/>
          </p:nvPr>
        </p:nvSpPr>
        <p:spPr>
          <a:xfrm>
            <a:off x="5981435" y="4757014"/>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grpSp>
        <p:nvGrpSpPr>
          <p:cNvPr id="211" name="组合 210"/>
          <p:cNvGrpSpPr/>
          <p:nvPr userDrawn="1"/>
        </p:nvGrpSpPr>
        <p:grpSpPr>
          <a:xfrm>
            <a:off x="6091993" y="5668983"/>
            <a:ext cx="4644651" cy="45719"/>
            <a:chOff x="6091993" y="1857948"/>
            <a:chExt cx="4644651" cy="45719"/>
          </a:xfrm>
        </p:grpSpPr>
        <p:cxnSp>
          <p:nvCxnSpPr>
            <p:cNvPr id="212" name="直接连接符 211"/>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3" name="椭圆 212"/>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215" name="文本占位符 659"/>
          <p:cNvSpPr>
            <a:spLocks noGrp="1"/>
          </p:cNvSpPr>
          <p:nvPr>
            <p:ph type="body" sz="quarter" idx="24" hasCustomPrompt="1"/>
          </p:nvPr>
        </p:nvSpPr>
        <p:spPr>
          <a:xfrm>
            <a:off x="5981435" y="5246471"/>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216" name="文本占位符 663"/>
          <p:cNvSpPr>
            <a:spLocks noGrp="1"/>
          </p:cNvSpPr>
          <p:nvPr>
            <p:ph type="body" sz="quarter" idx="25" hasCustomPrompt="1"/>
          </p:nvPr>
        </p:nvSpPr>
        <p:spPr>
          <a:xfrm>
            <a:off x="5981435" y="5711587"/>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sp>
        <p:nvSpPr>
          <p:cNvPr id="141" name="文本占位符 2"/>
          <p:cNvSpPr>
            <a:spLocks noGrp="1"/>
          </p:cNvSpPr>
          <p:nvPr>
            <p:ph type="body" sz="quarter" idx="26" hasCustomPrompt="1"/>
          </p:nvPr>
        </p:nvSpPr>
        <p:spPr>
          <a:xfrm>
            <a:off x="5103349" y="1471074"/>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01</a:t>
            </a:r>
            <a:endParaRPr lang="zh-CN" altLang="en-US" dirty="0"/>
          </a:p>
        </p:txBody>
      </p:sp>
      <p:sp>
        <p:nvSpPr>
          <p:cNvPr id="142" name="文本占位符 2"/>
          <p:cNvSpPr>
            <a:spLocks noGrp="1"/>
          </p:cNvSpPr>
          <p:nvPr>
            <p:ph type="body" sz="quarter" idx="27" hasCustomPrompt="1"/>
          </p:nvPr>
        </p:nvSpPr>
        <p:spPr>
          <a:xfrm>
            <a:off x="5103349" y="2422018"/>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02</a:t>
            </a:r>
            <a:endParaRPr lang="zh-CN" altLang="en-US" dirty="0"/>
          </a:p>
        </p:txBody>
      </p:sp>
      <p:sp>
        <p:nvSpPr>
          <p:cNvPr id="143" name="文本占位符 2"/>
          <p:cNvSpPr>
            <a:spLocks noGrp="1"/>
          </p:cNvSpPr>
          <p:nvPr>
            <p:ph type="body" sz="quarter" idx="28" hasCustomPrompt="1"/>
          </p:nvPr>
        </p:nvSpPr>
        <p:spPr>
          <a:xfrm>
            <a:off x="5103349" y="3372962"/>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03</a:t>
            </a:r>
            <a:endParaRPr lang="zh-CN" altLang="en-US" dirty="0"/>
          </a:p>
        </p:txBody>
      </p:sp>
      <p:sp>
        <p:nvSpPr>
          <p:cNvPr id="144" name="文本占位符 2"/>
          <p:cNvSpPr>
            <a:spLocks noGrp="1"/>
          </p:cNvSpPr>
          <p:nvPr>
            <p:ph type="body" sz="quarter" idx="29" hasCustomPrompt="1"/>
          </p:nvPr>
        </p:nvSpPr>
        <p:spPr>
          <a:xfrm>
            <a:off x="5103349" y="4323906"/>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04</a:t>
            </a:r>
            <a:endParaRPr lang="zh-CN" altLang="en-US" dirty="0"/>
          </a:p>
        </p:txBody>
      </p:sp>
      <p:sp>
        <p:nvSpPr>
          <p:cNvPr id="145" name="文本占位符 2"/>
          <p:cNvSpPr>
            <a:spLocks noGrp="1"/>
          </p:cNvSpPr>
          <p:nvPr>
            <p:ph type="body" sz="quarter" idx="30" hasCustomPrompt="1"/>
          </p:nvPr>
        </p:nvSpPr>
        <p:spPr>
          <a:xfrm>
            <a:off x="5103349" y="5274852"/>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05</a:t>
            </a:r>
            <a:endParaRPr lang="zh-CN" altLang="en-US" dirty="0"/>
          </a:p>
        </p:txBody>
      </p:sp>
      <p:pic>
        <p:nvPicPr>
          <p:cNvPr id="132" name="图片 131" descr="于提双流中学（绿）-带签名2.png"/>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colorTemperature colorTemp="11013"/>
                    </a14:imgEffect>
                    <a14:imgEffect>
                      <a14:saturation sat="96000"/>
                    </a14:imgEffect>
                  </a14:imgLayer>
                </a14:imgProps>
              </a:ext>
              <a:ext uri="{28A0092B-C50C-407E-A947-70E740481C1C}">
                <a14:useLocalDpi xmlns:a14="http://schemas.microsoft.com/office/drawing/2010/main" val="0"/>
              </a:ext>
            </a:extLst>
          </a:blip>
          <a:stretch>
            <a:fillRect/>
          </a:stretch>
        </p:blipFill>
        <p:spPr>
          <a:xfrm>
            <a:off x="9528032" y="279615"/>
            <a:ext cx="2262584" cy="79111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文页-08">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p:cNvSpPr/>
          <p:nvPr userDrawn="1"/>
        </p:nvSpPr>
        <p:spPr>
          <a:xfrm>
            <a:off x="0" y="3079913"/>
            <a:ext cx="12192000" cy="2021750"/>
          </a:xfrm>
          <a:prstGeom prst="rect">
            <a:avLst/>
          </a:prstGeom>
          <a:gradFill>
            <a:gsLst>
              <a:gs pos="30000">
                <a:schemeClr val="accent1">
                  <a:alpha val="30000"/>
                </a:schemeClr>
              </a:gs>
              <a:gs pos="100000">
                <a:schemeClr val="accent2">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p:cNvSpPr/>
          <p:nvPr userDrawn="1"/>
        </p:nvSpPr>
        <p:spPr>
          <a:xfrm>
            <a:off x="667777" y="2075543"/>
            <a:ext cx="10856446" cy="4107842"/>
          </a:xfrm>
          <a:prstGeom prst="rect">
            <a:avLst/>
          </a:prstGeom>
          <a:solidFill>
            <a:schemeClr val="bg1"/>
          </a:solidFill>
          <a:ln>
            <a:noFill/>
          </a:ln>
          <a:effectLst>
            <a:outerShdw blurRad="254000" sx="102000" sy="102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endParaRPr>
          </a:p>
        </p:txBody>
      </p:sp>
      <p:sp>
        <p:nvSpPr>
          <p:cNvPr id="160" name="图片占位符 4"/>
          <p:cNvSpPr>
            <a:spLocks noGrp="1"/>
          </p:cNvSpPr>
          <p:nvPr>
            <p:ph type="pic" sz="quarter" idx="10"/>
          </p:nvPr>
        </p:nvSpPr>
        <p:spPr>
          <a:xfrm>
            <a:off x="953944" y="2263775"/>
            <a:ext cx="3199540" cy="1799976"/>
          </a:xfrm>
        </p:spPr>
        <p:txBody>
          <a:bodyPr/>
          <a:lstStyle/>
          <a:p>
            <a:endParaRPr lang="zh-CN" altLang="en-US"/>
          </a:p>
        </p:txBody>
      </p:sp>
      <p:sp>
        <p:nvSpPr>
          <p:cNvPr id="161" name="图片占位符 4"/>
          <p:cNvSpPr>
            <a:spLocks noGrp="1"/>
          </p:cNvSpPr>
          <p:nvPr>
            <p:ph type="pic" sz="quarter" idx="11"/>
          </p:nvPr>
        </p:nvSpPr>
        <p:spPr>
          <a:xfrm>
            <a:off x="4496230" y="2263775"/>
            <a:ext cx="3199540" cy="1799976"/>
          </a:xfrm>
        </p:spPr>
        <p:txBody>
          <a:bodyPr/>
          <a:lstStyle/>
          <a:p>
            <a:endParaRPr lang="zh-CN" altLang="en-US"/>
          </a:p>
        </p:txBody>
      </p:sp>
      <p:sp>
        <p:nvSpPr>
          <p:cNvPr id="162" name="图片占位符 4"/>
          <p:cNvSpPr>
            <a:spLocks noGrp="1"/>
          </p:cNvSpPr>
          <p:nvPr>
            <p:ph type="pic" sz="quarter" idx="12"/>
          </p:nvPr>
        </p:nvSpPr>
        <p:spPr>
          <a:xfrm>
            <a:off x="8038516" y="2263775"/>
            <a:ext cx="3199540" cy="1799976"/>
          </a:xfrm>
        </p:spPr>
        <p:txBody>
          <a:bodyPr/>
          <a:lstStyle/>
          <a:p>
            <a:endParaRPr lang="zh-CN" altLang="en-US"/>
          </a:p>
        </p:txBody>
      </p:sp>
      <p:sp>
        <p:nvSpPr>
          <p:cNvPr id="163" name="图片占位符 4"/>
          <p:cNvSpPr>
            <a:spLocks noGrp="1"/>
          </p:cNvSpPr>
          <p:nvPr>
            <p:ph type="pic" sz="quarter" idx="13"/>
          </p:nvPr>
        </p:nvSpPr>
        <p:spPr>
          <a:xfrm>
            <a:off x="953944" y="4195049"/>
            <a:ext cx="3199540" cy="1799976"/>
          </a:xfrm>
        </p:spPr>
        <p:txBody>
          <a:bodyPr/>
          <a:lstStyle/>
          <a:p>
            <a:endParaRPr lang="zh-CN" altLang="en-US"/>
          </a:p>
        </p:txBody>
      </p:sp>
      <p:sp>
        <p:nvSpPr>
          <p:cNvPr id="164" name="图片占位符 4"/>
          <p:cNvSpPr>
            <a:spLocks noGrp="1"/>
          </p:cNvSpPr>
          <p:nvPr>
            <p:ph type="pic" sz="quarter" idx="14"/>
          </p:nvPr>
        </p:nvSpPr>
        <p:spPr>
          <a:xfrm>
            <a:off x="4496230" y="4195049"/>
            <a:ext cx="3199540" cy="1799976"/>
          </a:xfrm>
        </p:spPr>
        <p:txBody>
          <a:bodyPr/>
          <a:lstStyle/>
          <a:p>
            <a:endParaRPr lang="zh-CN" altLang="en-US"/>
          </a:p>
        </p:txBody>
      </p:sp>
      <p:sp>
        <p:nvSpPr>
          <p:cNvPr id="165" name="图片占位符 4"/>
          <p:cNvSpPr>
            <a:spLocks noGrp="1"/>
          </p:cNvSpPr>
          <p:nvPr>
            <p:ph type="pic" sz="quarter" idx="15"/>
          </p:nvPr>
        </p:nvSpPr>
        <p:spPr>
          <a:xfrm>
            <a:off x="8038516" y="4195049"/>
            <a:ext cx="3199540" cy="1799976"/>
          </a:xfrm>
        </p:spPr>
        <p:txBody>
          <a:bodyPr/>
          <a:lstStyle/>
          <a:p>
            <a:endParaRPr lang="zh-CN" altLang="en-US"/>
          </a:p>
        </p:txBody>
      </p:sp>
      <p:pic>
        <p:nvPicPr>
          <p:cNvPr id="142" name="图片 1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文页-09">
    <p:spTree>
      <p:nvGrpSpPr>
        <p:cNvPr id="1" name=""/>
        <p:cNvGrpSpPr/>
        <p:nvPr/>
      </p:nvGrpSpPr>
      <p:grpSpPr>
        <a:xfrm>
          <a:off x="0" y="0"/>
          <a:ext cx="0" cy="0"/>
          <a:chOff x="0" y="0"/>
          <a:chExt cx="0" cy="0"/>
        </a:xfrm>
      </p:grpSpPr>
      <p:sp>
        <p:nvSpPr>
          <p:cNvPr id="143" name="矩形 142"/>
          <p:cNvSpPr/>
          <p:nvPr/>
        </p:nvSpPr>
        <p:spPr>
          <a:xfrm rot="7055768">
            <a:off x="4147657" y="4256772"/>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147" name="矩形 146"/>
          <p:cNvSpPr/>
          <p:nvPr/>
        </p:nvSpPr>
        <p:spPr>
          <a:xfrm rot="7055768">
            <a:off x="6021284" y="2884864"/>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148" name="矩形 147"/>
          <p:cNvSpPr/>
          <p:nvPr userDrawn="1"/>
        </p:nvSpPr>
        <p:spPr>
          <a:xfrm>
            <a:off x="5878285" y="0"/>
            <a:ext cx="3865661" cy="6858000"/>
          </a:xfrm>
          <a:prstGeom prst="rect">
            <a:avLst/>
          </a:prstGeom>
          <a:gradFill>
            <a:gsLst>
              <a:gs pos="65000">
                <a:srgbClr val="FFFFFF"/>
              </a:gs>
              <a:gs pos="35000">
                <a:schemeClr val="bg1"/>
              </a:gs>
              <a:gs pos="0">
                <a:schemeClr val="bg1">
                  <a:alpha val="0"/>
                </a:schemeClr>
              </a:gs>
              <a:gs pos="100000">
                <a:schemeClr val="bg1">
                  <a:alpha val="0"/>
                </a:schemeClr>
              </a:gs>
            </a:gsLst>
            <a:lin ang="5400000" scaled="0"/>
          </a:gradFill>
          <a:ln>
            <a:noFill/>
          </a:ln>
          <a:effectLst>
            <a:outerShdw blurRad="2540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85000"/>
                </a:schemeClr>
              </a:solidFill>
              <a:effectLst>
                <a:outerShdw blurRad="63500" sx="102000" sy="102000" algn="ctr" rotWithShape="0">
                  <a:schemeClr val="tx1">
                    <a:alpha val="40000"/>
                  </a:schemeClr>
                </a:outerShdw>
              </a:effectLst>
            </a:endParaRPr>
          </a:p>
        </p:txBody>
      </p:sp>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67" name="图片占位符 4"/>
          <p:cNvSpPr>
            <a:spLocks noGrp="1"/>
          </p:cNvSpPr>
          <p:nvPr userDrawn="1">
            <p:ph type="pic" sz="quarter" idx="16"/>
          </p:nvPr>
        </p:nvSpPr>
        <p:spPr>
          <a:xfrm>
            <a:off x="6062127" y="972504"/>
            <a:ext cx="1690656" cy="1690867"/>
          </a:xfrm>
        </p:spPr>
        <p:txBody>
          <a:bodyPr/>
          <a:lstStyle/>
          <a:p>
            <a:endParaRPr lang="zh-CN" altLang="en-US"/>
          </a:p>
        </p:txBody>
      </p:sp>
      <p:sp>
        <p:nvSpPr>
          <p:cNvPr id="168" name="图片占位符 4"/>
          <p:cNvSpPr>
            <a:spLocks noGrp="1"/>
          </p:cNvSpPr>
          <p:nvPr userDrawn="1">
            <p:ph type="pic" sz="quarter" idx="17"/>
          </p:nvPr>
        </p:nvSpPr>
        <p:spPr>
          <a:xfrm>
            <a:off x="7893131" y="972504"/>
            <a:ext cx="1690656" cy="1690867"/>
          </a:xfrm>
        </p:spPr>
        <p:txBody>
          <a:bodyPr/>
          <a:lstStyle/>
          <a:p>
            <a:endParaRPr lang="zh-CN" altLang="en-US" dirty="0"/>
          </a:p>
        </p:txBody>
      </p:sp>
      <p:sp>
        <p:nvSpPr>
          <p:cNvPr id="169" name="图片占位符 4"/>
          <p:cNvSpPr>
            <a:spLocks noGrp="1"/>
          </p:cNvSpPr>
          <p:nvPr userDrawn="1">
            <p:ph type="pic" sz="quarter" idx="18"/>
          </p:nvPr>
        </p:nvSpPr>
        <p:spPr>
          <a:xfrm>
            <a:off x="6062127" y="2795430"/>
            <a:ext cx="1690656" cy="1690867"/>
          </a:xfrm>
        </p:spPr>
        <p:txBody>
          <a:bodyPr/>
          <a:lstStyle/>
          <a:p>
            <a:endParaRPr lang="zh-CN" altLang="en-US"/>
          </a:p>
        </p:txBody>
      </p:sp>
      <p:sp>
        <p:nvSpPr>
          <p:cNvPr id="170" name="图片占位符 4"/>
          <p:cNvSpPr>
            <a:spLocks noGrp="1"/>
          </p:cNvSpPr>
          <p:nvPr userDrawn="1">
            <p:ph type="pic" sz="quarter" idx="19"/>
          </p:nvPr>
        </p:nvSpPr>
        <p:spPr>
          <a:xfrm>
            <a:off x="7893131" y="2795430"/>
            <a:ext cx="1690656" cy="1690867"/>
          </a:xfrm>
        </p:spPr>
        <p:txBody>
          <a:bodyPr/>
          <a:lstStyle/>
          <a:p>
            <a:endParaRPr lang="zh-CN" altLang="en-US" dirty="0"/>
          </a:p>
        </p:txBody>
      </p:sp>
      <p:sp>
        <p:nvSpPr>
          <p:cNvPr id="171" name="图片占位符 4"/>
          <p:cNvSpPr>
            <a:spLocks noGrp="1"/>
          </p:cNvSpPr>
          <p:nvPr userDrawn="1">
            <p:ph type="pic" sz="quarter" idx="20"/>
          </p:nvPr>
        </p:nvSpPr>
        <p:spPr>
          <a:xfrm>
            <a:off x="6062127" y="4618356"/>
            <a:ext cx="1690656" cy="1690867"/>
          </a:xfrm>
        </p:spPr>
        <p:txBody>
          <a:bodyPr/>
          <a:lstStyle/>
          <a:p>
            <a:endParaRPr lang="zh-CN" altLang="en-US"/>
          </a:p>
        </p:txBody>
      </p:sp>
      <p:sp>
        <p:nvSpPr>
          <p:cNvPr id="172" name="图片占位符 4"/>
          <p:cNvSpPr>
            <a:spLocks noGrp="1"/>
          </p:cNvSpPr>
          <p:nvPr userDrawn="1">
            <p:ph type="pic" sz="quarter" idx="21"/>
          </p:nvPr>
        </p:nvSpPr>
        <p:spPr>
          <a:xfrm>
            <a:off x="7893131" y="4618356"/>
            <a:ext cx="1690656" cy="1690867"/>
          </a:xfrm>
        </p:spPr>
        <p:txBody>
          <a:bodyPr/>
          <a:lstStyle/>
          <a:p>
            <a:endParaRPr lang="zh-CN" altLang="en-US" dirty="0"/>
          </a:p>
        </p:txBody>
      </p:sp>
      <p:pic>
        <p:nvPicPr>
          <p:cNvPr id="149" name="图片 1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文页-10">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2" name="矩形 141"/>
          <p:cNvSpPr/>
          <p:nvPr userDrawn="1"/>
        </p:nvSpPr>
        <p:spPr>
          <a:xfrm>
            <a:off x="0" y="2058008"/>
            <a:ext cx="12192000" cy="4107842"/>
          </a:xfrm>
          <a:prstGeom prst="rect">
            <a:avLst/>
          </a:prstGeom>
          <a:gradFill>
            <a:gsLst>
              <a:gs pos="65000">
                <a:srgbClr val="FFFFFF"/>
              </a:gs>
              <a:gs pos="35000">
                <a:schemeClr val="bg1"/>
              </a:gs>
              <a:gs pos="0">
                <a:schemeClr val="bg1">
                  <a:alpha val="0"/>
                </a:schemeClr>
              </a:gs>
              <a:gs pos="100000">
                <a:schemeClr val="bg1">
                  <a:alpha val="0"/>
                </a:schemeClr>
              </a:gs>
            </a:gsLst>
            <a:lin ang="0" scaled="0"/>
          </a:gradFill>
          <a:ln>
            <a:noFill/>
          </a:ln>
          <a:effectLst>
            <a:outerShdw blurRad="2540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endParaRPr>
          </a:p>
        </p:txBody>
      </p:sp>
      <p:cxnSp>
        <p:nvCxnSpPr>
          <p:cNvPr id="155" name="直接连接符 154"/>
          <p:cNvCxnSpPr/>
          <p:nvPr userDrawn="1"/>
        </p:nvCxnSpPr>
        <p:spPr>
          <a:xfrm flipV="1">
            <a:off x="0" y="6165849"/>
            <a:ext cx="4608000" cy="0"/>
          </a:xfrm>
          <a:prstGeom prst="line">
            <a:avLst/>
          </a:prstGeom>
          <a:ln w="34925">
            <a:gradFill flip="none" rotWithShape="1">
              <a:gsLst>
                <a:gs pos="29000">
                  <a:schemeClr val="accent2"/>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userDrawn="1"/>
        </p:nvCxnSpPr>
        <p:spPr>
          <a:xfrm flipH="1">
            <a:off x="7584001" y="2046729"/>
            <a:ext cx="4608000" cy="0"/>
          </a:xfrm>
          <a:prstGeom prst="line">
            <a:avLst/>
          </a:prstGeom>
          <a:ln w="34925">
            <a:gradFill flip="none" rotWithShape="1">
              <a:gsLst>
                <a:gs pos="29000">
                  <a:schemeClr val="accent2"/>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9" name="图片占位符 4"/>
          <p:cNvSpPr>
            <a:spLocks noGrp="1"/>
          </p:cNvSpPr>
          <p:nvPr>
            <p:ph type="pic" sz="quarter" idx="10"/>
          </p:nvPr>
        </p:nvSpPr>
        <p:spPr>
          <a:xfrm>
            <a:off x="9733188" y="2249488"/>
            <a:ext cx="1800000" cy="1800225"/>
          </a:xfrm>
        </p:spPr>
        <p:txBody>
          <a:bodyPr/>
          <a:lstStyle/>
          <a:p>
            <a:endParaRPr lang="zh-CN" altLang="en-US"/>
          </a:p>
        </p:txBody>
      </p:sp>
      <p:sp>
        <p:nvSpPr>
          <p:cNvPr id="180" name="图片占位符 4"/>
          <p:cNvSpPr>
            <a:spLocks noGrp="1"/>
          </p:cNvSpPr>
          <p:nvPr>
            <p:ph type="pic" sz="quarter" idx="11"/>
          </p:nvPr>
        </p:nvSpPr>
        <p:spPr>
          <a:xfrm>
            <a:off x="9733188" y="4174360"/>
            <a:ext cx="1800000" cy="1800225"/>
          </a:xfrm>
        </p:spPr>
        <p:txBody>
          <a:bodyPr/>
          <a:lstStyle/>
          <a:p>
            <a:endParaRPr lang="zh-CN" altLang="en-US"/>
          </a:p>
        </p:txBody>
      </p:sp>
      <p:sp>
        <p:nvSpPr>
          <p:cNvPr id="181" name="图片占位符 4"/>
          <p:cNvSpPr>
            <a:spLocks noGrp="1"/>
          </p:cNvSpPr>
          <p:nvPr>
            <p:ph type="pic" sz="quarter" idx="12"/>
          </p:nvPr>
        </p:nvSpPr>
        <p:spPr>
          <a:xfrm>
            <a:off x="7715025" y="2249488"/>
            <a:ext cx="1800000" cy="1800225"/>
          </a:xfrm>
        </p:spPr>
        <p:txBody>
          <a:bodyPr/>
          <a:lstStyle/>
          <a:p>
            <a:endParaRPr lang="zh-CN" altLang="en-US"/>
          </a:p>
        </p:txBody>
      </p:sp>
      <p:sp>
        <p:nvSpPr>
          <p:cNvPr id="182" name="图片占位符 4"/>
          <p:cNvSpPr>
            <a:spLocks noGrp="1"/>
          </p:cNvSpPr>
          <p:nvPr>
            <p:ph type="pic" sz="quarter" idx="13"/>
          </p:nvPr>
        </p:nvSpPr>
        <p:spPr>
          <a:xfrm>
            <a:off x="7715025" y="4174360"/>
            <a:ext cx="1800000" cy="1800225"/>
          </a:xfrm>
        </p:spPr>
        <p:txBody>
          <a:bodyPr/>
          <a:lstStyle/>
          <a:p>
            <a:endParaRPr lang="zh-CN" altLang="en-US"/>
          </a:p>
        </p:txBody>
      </p:sp>
      <p:sp>
        <p:nvSpPr>
          <p:cNvPr id="183" name="图片占位符 4"/>
          <p:cNvSpPr>
            <a:spLocks noGrp="1"/>
          </p:cNvSpPr>
          <p:nvPr>
            <p:ph type="pic" sz="quarter" idx="14"/>
          </p:nvPr>
        </p:nvSpPr>
        <p:spPr>
          <a:xfrm>
            <a:off x="5696862" y="2249488"/>
            <a:ext cx="1800000" cy="1800225"/>
          </a:xfrm>
        </p:spPr>
        <p:txBody>
          <a:bodyPr/>
          <a:lstStyle/>
          <a:p>
            <a:endParaRPr lang="zh-CN" altLang="en-US"/>
          </a:p>
        </p:txBody>
      </p:sp>
      <p:sp>
        <p:nvSpPr>
          <p:cNvPr id="184" name="图片占位符 4"/>
          <p:cNvSpPr>
            <a:spLocks noGrp="1"/>
          </p:cNvSpPr>
          <p:nvPr>
            <p:ph type="pic" sz="quarter" idx="15"/>
          </p:nvPr>
        </p:nvSpPr>
        <p:spPr>
          <a:xfrm>
            <a:off x="5696862" y="4174360"/>
            <a:ext cx="1800000" cy="1800225"/>
          </a:xfrm>
        </p:spPr>
        <p:txBody>
          <a:bodyPr/>
          <a:lstStyle/>
          <a:p>
            <a:endParaRPr lang="zh-CN" altLang="en-US"/>
          </a:p>
        </p:txBody>
      </p:sp>
      <p:sp>
        <p:nvSpPr>
          <p:cNvPr id="185" name="图片占位符 4"/>
          <p:cNvSpPr>
            <a:spLocks noGrp="1"/>
          </p:cNvSpPr>
          <p:nvPr>
            <p:ph type="pic" sz="quarter" idx="16"/>
          </p:nvPr>
        </p:nvSpPr>
        <p:spPr>
          <a:xfrm>
            <a:off x="3678699" y="2249488"/>
            <a:ext cx="1800000" cy="1800225"/>
          </a:xfrm>
        </p:spPr>
        <p:txBody>
          <a:bodyPr/>
          <a:lstStyle/>
          <a:p>
            <a:endParaRPr lang="zh-CN" altLang="en-US"/>
          </a:p>
        </p:txBody>
      </p:sp>
      <p:sp>
        <p:nvSpPr>
          <p:cNvPr id="186" name="图片占位符 4"/>
          <p:cNvSpPr>
            <a:spLocks noGrp="1"/>
          </p:cNvSpPr>
          <p:nvPr>
            <p:ph type="pic" sz="quarter" idx="17"/>
          </p:nvPr>
        </p:nvSpPr>
        <p:spPr>
          <a:xfrm>
            <a:off x="3678699" y="4174360"/>
            <a:ext cx="1800000" cy="1800225"/>
          </a:xfrm>
        </p:spPr>
        <p:txBody>
          <a:bodyPr/>
          <a:lstStyle/>
          <a:p>
            <a:endParaRPr lang="zh-CN" altLang="en-US"/>
          </a:p>
        </p:txBody>
      </p:sp>
      <p:sp>
        <p:nvSpPr>
          <p:cNvPr id="187" name="图片占位符 4"/>
          <p:cNvSpPr>
            <a:spLocks noGrp="1"/>
          </p:cNvSpPr>
          <p:nvPr>
            <p:ph type="pic" sz="quarter" idx="18"/>
          </p:nvPr>
        </p:nvSpPr>
        <p:spPr>
          <a:xfrm>
            <a:off x="656010" y="2249488"/>
            <a:ext cx="2802878" cy="3724862"/>
          </a:xfrm>
        </p:spPr>
        <p:txBody>
          <a:bodyPr/>
          <a:lstStyle/>
          <a:p>
            <a:endParaRPr lang="zh-CN" altLang="en-US"/>
          </a:p>
        </p:txBody>
      </p:sp>
      <p:pic>
        <p:nvPicPr>
          <p:cNvPr id="147" name="图片 1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人物介绍页-01">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p:cNvSpPr/>
          <p:nvPr userDrawn="1"/>
        </p:nvSpPr>
        <p:spPr>
          <a:xfrm rot="239259">
            <a:off x="7271771" y="1675265"/>
            <a:ext cx="3677046" cy="3883718"/>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p:cNvSpPr/>
          <p:nvPr/>
        </p:nvSpPr>
        <p:spPr>
          <a:xfrm rot="21333009">
            <a:off x="7280078" y="1683086"/>
            <a:ext cx="3677042" cy="3883714"/>
          </a:xfrm>
          <a:prstGeom prst="rect">
            <a:avLst/>
          </a:prstGeom>
          <a:solidFill>
            <a:schemeClr val="bg1">
              <a:lumMod val="95000"/>
            </a:schemeClr>
          </a:solidFill>
          <a:ln>
            <a:noFill/>
          </a:ln>
          <a:effectLst>
            <a:outerShdw blurRad="2540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图片占位符 4"/>
          <p:cNvSpPr>
            <a:spLocks noGrp="1"/>
          </p:cNvSpPr>
          <p:nvPr>
            <p:ph type="pic" sz="quarter" idx="10"/>
          </p:nvPr>
        </p:nvSpPr>
        <p:spPr>
          <a:xfrm rot="21323486">
            <a:off x="7474102" y="1911103"/>
            <a:ext cx="3227151" cy="2665849"/>
          </a:xfrm>
        </p:spPr>
        <p:txBody>
          <a:bodyPr/>
          <a:lstStyle/>
          <a:p>
            <a:endParaRPr lang="zh-CN" altLang="en-US"/>
          </a:p>
        </p:txBody>
      </p:sp>
      <p:grpSp>
        <p:nvGrpSpPr>
          <p:cNvPr id="155" name="组合 154"/>
          <p:cNvGrpSpPr/>
          <p:nvPr userDrawn="1"/>
        </p:nvGrpSpPr>
        <p:grpSpPr>
          <a:xfrm rot="5400000" flipH="1">
            <a:off x="2683322" y="3267820"/>
            <a:ext cx="231871" cy="4204690"/>
            <a:chOff x="4399082" y="1624875"/>
            <a:chExt cx="231871" cy="2989819"/>
          </a:xfrm>
        </p:grpSpPr>
        <p:cxnSp>
          <p:nvCxnSpPr>
            <p:cNvPr id="156" name="直接连接符 155"/>
            <p:cNvCxnSpPr/>
            <p:nvPr/>
          </p:nvCxnSpPr>
          <p:spPr>
            <a:xfrm rot="5400000">
              <a:off x="3136043" y="3119785"/>
              <a:ext cx="2989819"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58" name="组合 157"/>
          <p:cNvGrpSpPr/>
          <p:nvPr userDrawn="1"/>
        </p:nvGrpSpPr>
        <p:grpSpPr>
          <a:xfrm rot="5400000" flipV="1">
            <a:off x="4896783" y="749292"/>
            <a:ext cx="231872" cy="3861156"/>
            <a:chOff x="4399082" y="1624875"/>
            <a:chExt cx="231872" cy="2745543"/>
          </a:xfrm>
        </p:grpSpPr>
        <p:cxnSp>
          <p:nvCxnSpPr>
            <p:cNvPr id="159" name="直接连接符 158"/>
            <p:cNvCxnSpPr/>
            <p:nvPr/>
          </p:nvCxnSpPr>
          <p:spPr>
            <a:xfrm rot="5400000" flipV="1">
              <a:off x="3258182" y="2997647"/>
              <a:ext cx="2745543"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5400000" flipV="1">
              <a:off x="3608507" y="2496727"/>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61" name="自由: 形状 5"/>
          <p:cNvSpPr/>
          <p:nvPr userDrawn="1"/>
        </p:nvSpPr>
        <p:spPr>
          <a:xfrm rot="10800000">
            <a:off x="915559" y="1599410"/>
            <a:ext cx="1275191" cy="1179370"/>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62" name="自由: 形状 6"/>
          <p:cNvSpPr/>
          <p:nvPr userDrawn="1"/>
        </p:nvSpPr>
        <p:spPr>
          <a:xfrm>
            <a:off x="5093261" y="4893668"/>
            <a:ext cx="877032" cy="811131"/>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pic>
        <p:nvPicPr>
          <p:cNvPr id="147" name="图片 1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人物介绍页-02">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p:cNvSpPr/>
          <p:nvPr userDrawn="1"/>
        </p:nvSpPr>
        <p:spPr>
          <a:xfrm>
            <a:off x="8890198" y="3762322"/>
            <a:ext cx="2497158" cy="2064982"/>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p:cNvSpPr/>
          <p:nvPr userDrawn="1"/>
        </p:nvSpPr>
        <p:spPr>
          <a:xfrm>
            <a:off x="787261" y="1477831"/>
            <a:ext cx="2497158" cy="2064982"/>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图片占位符 4"/>
          <p:cNvSpPr>
            <a:spLocks noGrp="1"/>
          </p:cNvSpPr>
          <p:nvPr>
            <p:ph type="pic" sz="quarter" idx="10"/>
          </p:nvPr>
        </p:nvSpPr>
        <p:spPr>
          <a:xfrm>
            <a:off x="658810" y="1345702"/>
            <a:ext cx="2497147" cy="20649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vert="horz" lIns="91440" tIns="45720" rIns="91440" bIns="45720" rtlCol="0">
            <a:normAutofit/>
          </a:bodyPr>
          <a:lstStyle>
            <a:lvl1pPr>
              <a:defRPr lang="zh-CN" altLang="en-US"/>
            </a:lvl1pPr>
          </a:lstStyle>
          <a:p>
            <a:pPr lvl="0"/>
            <a:endParaRPr lang="zh-CN" altLang="en-US"/>
          </a:p>
        </p:txBody>
      </p:sp>
      <p:sp>
        <p:nvSpPr>
          <p:cNvPr id="156" name="图片占位符 4"/>
          <p:cNvSpPr>
            <a:spLocks noGrp="1"/>
          </p:cNvSpPr>
          <p:nvPr>
            <p:ph type="pic" sz="quarter" idx="11"/>
          </p:nvPr>
        </p:nvSpPr>
        <p:spPr>
          <a:xfrm>
            <a:off x="9036041" y="3884710"/>
            <a:ext cx="2497147" cy="20649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vert="horz" lIns="91440" tIns="45720" rIns="91440" bIns="45720" rtlCol="0">
            <a:normAutofit/>
          </a:bodyPr>
          <a:lstStyle>
            <a:lvl1pPr>
              <a:defRPr lang="zh-CN" altLang="en-US"/>
            </a:lvl1pPr>
          </a:lstStyle>
          <a:p>
            <a:pPr lvl="0"/>
            <a:endParaRPr lang="zh-CN" altLang="en-US"/>
          </a:p>
        </p:txBody>
      </p:sp>
      <p:cxnSp>
        <p:nvCxnSpPr>
          <p:cNvPr id="157" name="直接连接符 156"/>
          <p:cNvCxnSpPr/>
          <p:nvPr userDrawn="1"/>
        </p:nvCxnSpPr>
        <p:spPr>
          <a:xfrm>
            <a:off x="3914013" y="3400740"/>
            <a:ext cx="7160387"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userDrawn="1"/>
        </p:nvCxnSpPr>
        <p:spPr>
          <a:xfrm>
            <a:off x="5567386" y="2036398"/>
            <a:ext cx="5507014"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userDrawn="1"/>
        </p:nvCxnSpPr>
        <p:spPr>
          <a:xfrm>
            <a:off x="1064199" y="5707958"/>
            <a:ext cx="7160387"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userDrawn="1"/>
        </p:nvCxnSpPr>
        <p:spPr>
          <a:xfrm>
            <a:off x="1064199" y="4343616"/>
            <a:ext cx="5507014"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1" name="自由: 形状 5"/>
          <p:cNvSpPr/>
          <p:nvPr userDrawn="1"/>
        </p:nvSpPr>
        <p:spPr>
          <a:xfrm rot="10800000">
            <a:off x="3598264" y="1345702"/>
            <a:ext cx="1046128" cy="967518"/>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62" name="自由: 形状 5"/>
          <p:cNvSpPr/>
          <p:nvPr userDrawn="1"/>
        </p:nvSpPr>
        <p:spPr>
          <a:xfrm rot="10800000" flipH="1" flipV="1">
            <a:off x="7592426" y="3768948"/>
            <a:ext cx="1046126" cy="967518"/>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pic>
        <p:nvPicPr>
          <p:cNvPr id="147" name="图片 1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人物介绍页-03">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圆角矩形 52"/>
          <p:cNvSpPr/>
          <p:nvPr userDrawn="1"/>
        </p:nvSpPr>
        <p:spPr>
          <a:xfrm>
            <a:off x="971545" y="1398207"/>
            <a:ext cx="4483966" cy="4599182"/>
          </a:xfrm>
          <a:prstGeom prst="roundRect">
            <a:avLst>
              <a:gd name="adj" fmla="val 2533"/>
            </a:avLst>
          </a:prstGeom>
          <a:solidFill>
            <a:schemeClr val="bg1"/>
          </a:solidFill>
          <a:ln>
            <a:noFill/>
          </a:ln>
          <a:effectLst>
            <a:outerShdw blurRad="190500" sx="101000" sy="10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lumMod val="75000"/>
                  <a:lumOff val="25000"/>
                </a:prstClr>
              </a:solidFill>
              <a:latin typeface="等线" panose="02010600030101010101" charset="-122"/>
              <a:ea typeface="微软雅黑" panose="020B0503020204020204" pitchFamily="34" charset="-122"/>
            </a:endParaRPr>
          </a:p>
        </p:txBody>
      </p:sp>
      <p:cxnSp>
        <p:nvCxnSpPr>
          <p:cNvPr id="138" name="直接连接符 137"/>
          <p:cNvCxnSpPr/>
          <p:nvPr userDrawn="1"/>
        </p:nvCxnSpPr>
        <p:spPr>
          <a:xfrm>
            <a:off x="2936727" y="2223351"/>
            <a:ext cx="2223628" cy="0"/>
          </a:xfrm>
          <a:prstGeom prst="line">
            <a:avLst/>
          </a:prstGeom>
          <a:ln w="25400" cap="rnd">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userDrawn="1"/>
        </p:nvCxnSpPr>
        <p:spPr>
          <a:xfrm>
            <a:off x="2936727" y="2889486"/>
            <a:ext cx="2223628" cy="0"/>
          </a:xfrm>
          <a:prstGeom prst="line">
            <a:avLst/>
          </a:prstGeom>
          <a:ln w="25400" cap="rnd">
            <a:gradFill flip="none" rotWithShape="1">
              <a:gsLst>
                <a:gs pos="29000">
                  <a:schemeClr val="accent1"/>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a:off x="1388833" y="1698632"/>
            <a:ext cx="1647358" cy="1647358"/>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cxnSp>
        <p:nvCxnSpPr>
          <p:cNvPr id="148" name="直接连接符 147"/>
          <p:cNvCxnSpPr/>
          <p:nvPr userDrawn="1"/>
        </p:nvCxnSpPr>
        <p:spPr>
          <a:xfrm>
            <a:off x="2936727" y="2102701"/>
            <a:ext cx="936773" cy="0"/>
          </a:xfrm>
          <a:prstGeom prst="line">
            <a:avLst/>
          </a:prstGeom>
          <a:ln w="25400" cap="rnd">
            <a:gradFill flip="none" rotWithShape="1">
              <a:gsLst>
                <a:gs pos="29000">
                  <a:schemeClr val="accent1">
                    <a:alpha val="4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userDrawn="1"/>
        </p:nvCxnSpPr>
        <p:spPr>
          <a:xfrm>
            <a:off x="4223582" y="3004401"/>
            <a:ext cx="936773" cy="0"/>
          </a:xfrm>
          <a:prstGeom prst="line">
            <a:avLst/>
          </a:prstGeom>
          <a:ln w="25400" cap="rnd">
            <a:gradFill flip="none" rotWithShape="1">
              <a:gsLst>
                <a:gs pos="29000">
                  <a:schemeClr val="accent1">
                    <a:alpha val="40000"/>
                  </a:schemeClr>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50" name="圆角矩形 52"/>
          <p:cNvSpPr/>
          <p:nvPr userDrawn="1"/>
        </p:nvSpPr>
        <p:spPr>
          <a:xfrm>
            <a:off x="6736489" y="1398207"/>
            <a:ext cx="4483966" cy="4599182"/>
          </a:xfrm>
          <a:prstGeom prst="roundRect">
            <a:avLst>
              <a:gd name="adj" fmla="val 2533"/>
            </a:avLst>
          </a:prstGeom>
          <a:solidFill>
            <a:schemeClr val="bg1"/>
          </a:solidFill>
          <a:ln>
            <a:noFill/>
          </a:ln>
          <a:effectLst>
            <a:outerShdw blurRad="190500" sx="101000" sy="10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lumMod val="75000"/>
                  <a:lumOff val="25000"/>
                </a:prstClr>
              </a:solidFill>
              <a:latin typeface="等线" panose="02010600030101010101" charset="-122"/>
              <a:ea typeface="微软雅黑" panose="020B0503020204020204" pitchFamily="34" charset="-122"/>
            </a:endParaRPr>
          </a:p>
        </p:txBody>
      </p:sp>
      <p:cxnSp>
        <p:nvCxnSpPr>
          <p:cNvPr id="151" name="直接连接符 150"/>
          <p:cNvCxnSpPr/>
          <p:nvPr userDrawn="1"/>
        </p:nvCxnSpPr>
        <p:spPr>
          <a:xfrm>
            <a:off x="8701671" y="2223351"/>
            <a:ext cx="2223628" cy="0"/>
          </a:xfrm>
          <a:prstGeom prst="line">
            <a:avLst/>
          </a:prstGeom>
          <a:ln w="25400" cap="rnd">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userDrawn="1"/>
        </p:nvCxnSpPr>
        <p:spPr>
          <a:xfrm>
            <a:off x="8701671" y="2889486"/>
            <a:ext cx="2223628" cy="0"/>
          </a:xfrm>
          <a:prstGeom prst="line">
            <a:avLst/>
          </a:prstGeom>
          <a:ln w="25400" cap="rnd">
            <a:gradFill flip="none" rotWithShape="1">
              <a:gsLst>
                <a:gs pos="29000">
                  <a:schemeClr val="accent1"/>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userDrawn="1"/>
        </p:nvCxnSpPr>
        <p:spPr>
          <a:xfrm>
            <a:off x="8701671" y="2102701"/>
            <a:ext cx="936773" cy="0"/>
          </a:xfrm>
          <a:prstGeom prst="line">
            <a:avLst/>
          </a:prstGeom>
          <a:ln w="25400" cap="rnd">
            <a:gradFill flip="none" rotWithShape="1">
              <a:gsLst>
                <a:gs pos="29000">
                  <a:schemeClr val="accent1">
                    <a:alpha val="4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userDrawn="1"/>
        </p:nvCxnSpPr>
        <p:spPr>
          <a:xfrm>
            <a:off x="9988526" y="3004401"/>
            <a:ext cx="936773" cy="0"/>
          </a:xfrm>
          <a:prstGeom prst="line">
            <a:avLst/>
          </a:prstGeom>
          <a:ln w="25400" cap="rnd">
            <a:gradFill flip="none" rotWithShape="1">
              <a:gsLst>
                <a:gs pos="29000">
                  <a:schemeClr val="accent1">
                    <a:alpha val="40000"/>
                  </a:schemeClr>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58" name="椭圆 157"/>
          <p:cNvSpPr/>
          <p:nvPr/>
        </p:nvSpPr>
        <p:spPr>
          <a:xfrm>
            <a:off x="7153777" y="1698632"/>
            <a:ext cx="1647358" cy="1647358"/>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60" name="图片占位符 4"/>
          <p:cNvSpPr>
            <a:spLocks noGrp="1"/>
          </p:cNvSpPr>
          <p:nvPr>
            <p:ph type="pic" sz="quarter" idx="10"/>
          </p:nvPr>
        </p:nvSpPr>
        <p:spPr>
          <a:xfrm>
            <a:off x="1452452" y="1762251"/>
            <a:ext cx="1519200" cy="1519200"/>
          </a:xfrm>
          <a:prstGeom prst="ellipse">
            <a:avLst/>
          </a:prstGeom>
        </p:spPr>
        <p:txBody>
          <a:bodyPr/>
          <a:lstStyle/>
          <a:p>
            <a:endParaRPr lang="zh-CN" altLang="en-US"/>
          </a:p>
        </p:txBody>
      </p:sp>
      <p:sp>
        <p:nvSpPr>
          <p:cNvPr id="161" name="图片占位符 4"/>
          <p:cNvSpPr>
            <a:spLocks noGrp="1"/>
          </p:cNvSpPr>
          <p:nvPr>
            <p:ph type="pic" sz="quarter" idx="11"/>
          </p:nvPr>
        </p:nvSpPr>
        <p:spPr>
          <a:xfrm>
            <a:off x="7217856" y="1762711"/>
            <a:ext cx="1519200" cy="1519200"/>
          </a:xfrm>
          <a:prstGeom prst="ellipse">
            <a:avLst/>
          </a:prstGeom>
        </p:spPr>
        <p:txBody>
          <a:bodyPr/>
          <a:lstStyle/>
          <a:p>
            <a:endParaRPr lang="zh-CN" altLang="en-US"/>
          </a:p>
        </p:txBody>
      </p:sp>
      <p:pic>
        <p:nvPicPr>
          <p:cNvPr id="153" name="图片 1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人物介绍页-04">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3" name="椭圆 152"/>
          <p:cNvSpPr/>
          <p:nvPr userDrawn="1"/>
        </p:nvSpPr>
        <p:spPr>
          <a:xfrm>
            <a:off x="1385369" y="1734385"/>
            <a:ext cx="2216276" cy="2216276"/>
          </a:xfrm>
          <a:prstGeom prst="ellipse">
            <a:avLst/>
          </a:prstGeom>
          <a:gradFill>
            <a:gsLst>
              <a:gs pos="30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57" name="椭圆 156"/>
          <p:cNvSpPr/>
          <p:nvPr userDrawn="1"/>
        </p:nvSpPr>
        <p:spPr>
          <a:xfrm>
            <a:off x="4987862" y="1734385"/>
            <a:ext cx="2216276" cy="2216276"/>
          </a:xfrm>
          <a:prstGeom prst="ellipse">
            <a:avLst/>
          </a:prstGeom>
          <a:gradFill>
            <a:gsLst>
              <a:gs pos="30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微软雅黑" panose="020B0503020204020204" pitchFamily="34" charset="-122"/>
            </a:endParaRPr>
          </a:p>
        </p:txBody>
      </p:sp>
      <p:sp>
        <p:nvSpPr>
          <p:cNvPr id="159" name="椭圆 158"/>
          <p:cNvSpPr/>
          <p:nvPr userDrawn="1"/>
        </p:nvSpPr>
        <p:spPr>
          <a:xfrm>
            <a:off x="8590355" y="1734385"/>
            <a:ext cx="2216276" cy="2216276"/>
          </a:xfrm>
          <a:prstGeom prst="ellipse">
            <a:avLst/>
          </a:prstGeom>
          <a:gradFill>
            <a:gsLst>
              <a:gs pos="30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微软雅黑" panose="020B0503020204020204" pitchFamily="34" charset="-122"/>
            </a:endParaRPr>
          </a:p>
        </p:txBody>
      </p:sp>
      <p:sp>
        <p:nvSpPr>
          <p:cNvPr id="165" name="图片占位符 4"/>
          <p:cNvSpPr>
            <a:spLocks noGrp="1"/>
          </p:cNvSpPr>
          <p:nvPr>
            <p:ph type="pic" sz="quarter" idx="10"/>
          </p:nvPr>
        </p:nvSpPr>
        <p:spPr>
          <a:xfrm>
            <a:off x="1385978" y="1734385"/>
            <a:ext cx="2077200" cy="20772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 name="图片占位符 4"/>
          <p:cNvSpPr>
            <a:spLocks noGrp="1"/>
          </p:cNvSpPr>
          <p:nvPr>
            <p:ph type="pic" sz="quarter" idx="12"/>
          </p:nvPr>
        </p:nvSpPr>
        <p:spPr>
          <a:xfrm>
            <a:off x="8590964" y="1734385"/>
            <a:ext cx="2077200" cy="20772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9" name="图片占位符 4"/>
          <p:cNvSpPr>
            <a:spLocks noGrp="1"/>
          </p:cNvSpPr>
          <p:nvPr>
            <p:ph type="pic" sz="quarter" idx="11"/>
          </p:nvPr>
        </p:nvSpPr>
        <p:spPr>
          <a:xfrm>
            <a:off x="4988471" y="1734385"/>
            <a:ext cx="2077200" cy="20772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40" name="图片 1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人物介绍页-05">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0" name="矩形: 圆角 139"/>
          <p:cNvSpPr/>
          <p:nvPr userDrawn="1"/>
        </p:nvSpPr>
        <p:spPr>
          <a:xfrm>
            <a:off x="658813" y="1502229"/>
            <a:ext cx="3214914" cy="4376056"/>
          </a:xfrm>
          <a:prstGeom prst="roundRect">
            <a:avLst>
              <a:gd name="adj" fmla="val 2118"/>
            </a:avLst>
          </a:prstGeom>
          <a:solidFill>
            <a:schemeClr val="bg1"/>
          </a:solidFill>
          <a:ln>
            <a:noFill/>
          </a:ln>
          <a:effectLst>
            <a:outerShdw blurRad="1905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lumMod val="75000"/>
                  <a:lumOff val="25000"/>
                </a:prstClr>
              </a:solidFill>
              <a:latin typeface="等线" panose="02010600030101010101" charset="-122"/>
              <a:ea typeface="微软雅黑" panose="020B0503020204020204" pitchFamily="34" charset="-122"/>
            </a:endParaRPr>
          </a:p>
        </p:txBody>
      </p:sp>
      <p:sp>
        <p:nvSpPr>
          <p:cNvPr id="141" name="椭圆 140"/>
          <p:cNvSpPr/>
          <p:nvPr userDrawn="1"/>
        </p:nvSpPr>
        <p:spPr>
          <a:xfrm>
            <a:off x="1406298" y="1793884"/>
            <a:ext cx="1719944" cy="1719944"/>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48" name="矩形: 圆角 147"/>
          <p:cNvSpPr/>
          <p:nvPr userDrawn="1"/>
        </p:nvSpPr>
        <p:spPr>
          <a:xfrm>
            <a:off x="4488544" y="1502229"/>
            <a:ext cx="3214914" cy="4376056"/>
          </a:xfrm>
          <a:prstGeom prst="roundRect">
            <a:avLst>
              <a:gd name="adj" fmla="val 2118"/>
            </a:avLst>
          </a:prstGeom>
          <a:solidFill>
            <a:schemeClr val="bg1"/>
          </a:solidFill>
          <a:ln>
            <a:noFill/>
          </a:ln>
          <a:effectLst>
            <a:outerShdw blurRad="1905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solidFill>
                <a:prstClr val="black">
                  <a:lumMod val="75000"/>
                  <a:lumOff val="25000"/>
                </a:prstClr>
              </a:solidFill>
              <a:latin typeface="等线" panose="02010600030101010101" charset="-122"/>
              <a:ea typeface="微软雅黑" panose="020B0503020204020204" pitchFamily="34" charset="-122"/>
            </a:endParaRPr>
          </a:p>
        </p:txBody>
      </p:sp>
      <p:sp>
        <p:nvSpPr>
          <p:cNvPr id="149" name="椭圆 148"/>
          <p:cNvSpPr/>
          <p:nvPr userDrawn="1"/>
        </p:nvSpPr>
        <p:spPr>
          <a:xfrm>
            <a:off x="5236029" y="1793884"/>
            <a:ext cx="1719944" cy="1719944"/>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55" name="矩形: 圆角 154"/>
          <p:cNvSpPr/>
          <p:nvPr userDrawn="1"/>
        </p:nvSpPr>
        <p:spPr>
          <a:xfrm>
            <a:off x="8318274" y="1502229"/>
            <a:ext cx="3214914" cy="4376056"/>
          </a:xfrm>
          <a:prstGeom prst="roundRect">
            <a:avLst>
              <a:gd name="adj" fmla="val 2118"/>
            </a:avLst>
          </a:prstGeom>
          <a:solidFill>
            <a:schemeClr val="bg1"/>
          </a:solidFill>
          <a:ln>
            <a:noFill/>
          </a:ln>
          <a:effectLst>
            <a:outerShdw blurRad="1905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solidFill>
                <a:prstClr val="black">
                  <a:lumMod val="75000"/>
                  <a:lumOff val="25000"/>
                </a:prstClr>
              </a:solidFill>
              <a:latin typeface="等线" panose="02010600030101010101" charset="-122"/>
              <a:ea typeface="微软雅黑" panose="020B0503020204020204" pitchFamily="34" charset="-122"/>
            </a:endParaRPr>
          </a:p>
        </p:txBody>
      </p:sp>
      <p:sp>
        <p:nvSpPr>
          <p:cNvPr id="156" name="椭圆 155"/>
          <p:cNvSpPr/>
          <p:nvPr userDrawn="1"/>
        </p:nvSpPr>
        <p:spPr>
          <a:xfrm>
            <a:off x="9065759" y="1793884"/>
            <a:ext cx="1719944" cy="1719944"/>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66" name="图片占位符 4"/>
          <p:cNvSpPr>
            <a:spLocks noGrp="1"/>
          </p:cNvSpPr>
          <p:nvPr>
            <p:ph type="pic" sz="quarter" idx="10"/>
          </p:nvPr>
        </p:nvSpPr>
        <p:spPr>
          <a:xfrm>
            <a:off x="1476005" y="1863591"/>
            <a:ext cx="1580400" cy="1580400"/>
          </a:xfrm>
          <a:prstGeom prst="ellipse">
            <a:avLst/>
          </a:prstGeom>
        </p:spPr>
        <p:txBody>
          <a:bodyPr/>
          <a:lstStyle/>
          <a:p>
            <a:endParaRPr lang="zh-CN" altLang="en-US"/>
          </a:p>
        </p:txBody>
      </p:sp>
      <p:sp>
        <p:nvSpPr>
          <p:cNvPr id="170" name="图片占位符 4"/>
          <p:cNvSpPr>
            <a:spLocks noGrp="1"/>
          </p:cNvSpPr>
          <p:nvPr>
            <p:ph type="pic" sz="quarter" idx="11"/>
          </p:nvPr>
        </p:nvSpPr>
        <p:spPr>
          <a:xfrm>
            <a:off x="5305866" y="1863591"/>
            <a:ext cx="1580400" cy="1580400"/>
          </a:xfrm>
          <a:prstGeom prst="ellipse">
            <a:avLst/>
          </a:prstGeom>
        </p:spPr>
        <p:txBody>
          <a:bodyPr/>
          <a:lstStyle/>
          <a:p>
            <a:endParaRPr lang="zh-CN" altLang="en-US"/>
          </a:p>
        </p:txBody>
      </p:sp>
      <p:sp>
        <p:nvSpPr>
          <p:cNvPr id="172" name="图片占位符 4"/>
          <p:cNvSpPr>
            <a:spLocks noGrp="1"/>
          </p:cNvSpPr>
          <p:nvPr>
            <p:ph type="pic" sz="quarter" idx="12"/>
          </p:nvPr>
        </p:nvSpPr>
        <p:spPr>
          <a:xfrm>
            <a:off x="9135466" y="1863591"/>
            <a:ext cx="1580400" cy="1580400"/>
          </a:xfrm>
          <a:prstGeom prst="ellipse">
            <a:avLst/>
          </a:prstGeom>
        </p:spPr>
        <p:txBody>
          <a:bodyPr/>
          <a:lstStyle/>
          <a:p>
            <a:endParaRPr lang="zh-CN" altLang="en-US"/>
          </a:p>
        </p:txBody>
      </p:sp>
      <p:pic>
        <p:nvPicPr>
          <p:cNvPr id="143" name="图片 1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人物介绍页-06">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userDrawn="1"/>
        </p:nvGrpSpPr>
        <p:grpSpPr>
          <a:xfrm>
            <a:off x="617877" y="1523566"/>
            <a:ext cx="2421984" cy="2435394"/>
            <a:chOff x="596106" y="1679406"/>
            <a:chExt cx="2421984" cy="2435394"/>
          </a:xfrm>
        </p:grpSpPr>
        <p:sp>
          <p:nvSpPr>
            <p:cNvPr id="147" name="弧形 146"/>
            <p:cNvSpPr/>
            <p:nvPr/>
          </p:nvSpPr>
          <p:spPr>
            <a:xfrm>
              <a:off x="596106"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 name="弧形 149"/>
            <p:cNvSpPr/>
            <p:nvPr/>
          </p:nvSpPr>
          <p:spPr>
            <a:xfrm>
              <a:off x="653036"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51" name="弧形 150"/>
            <p:cNvSpPr/>
            <p:nvPr/>
          </p:nvSpPr>
          <p:spPr>
            <a:xfrm>
              <a:off x="700169"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2" name="椭圆 151"/>
            <p:cNvSpPr/>
            <p:nvPr/>
          </p:nvSpPr>
          <p:spPr>
            <a:xfrm>
              <a:off x="1952242"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椭圆 152"/>
            <p:cNvSpPr/>
            <p:nvPr/>
          </p:nvSpPr>
          <p:spPr>
            <a:xfrm>
              <a:off x="2929208"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4" name="椭圆 153"/>
            <p:cNvSpPr/>
            <p:nvPr/>
          </p:nvSpPr>
          <p:spPr>
            <a:xfrm>
              <a:off x="1558533"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57" name="组合 156"/>
          <p:cNvGrpSpPr/>
          <p:nvPr userDrawn="1"/>
        </p:nvGrpSpPr>
        <p:grpSpPr>
          <a:xfrm rot="5400000">
            <a:off x="3419273" y="1480024"/>
            <a:ext cx="2421984" cy="2435394"/>
            <a:chOff x="3434472" y="1679406"/>
            <a:chExt cx="2421984" cy="2435394"/>
          </a:xfrm>
        </p:grpSpPr>
        <p:sp>
          <p:nvSpPr>
            <p:cNvPr id="158" name="弧形 157"/>
            <p:cNvSpPr/>
            <p:nvPr/>
          </p:nvSpPr>
          <p:spPr>
            <a:xfrm>
              <a:off x="3434472"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59" name="弧形 158"/>
            <p:cNvSpPr/>
            <p:nvPr/>
          </p:nvSpPr>
          <p:spPr>
            <a:xfrm>
              <a:off x="3491402"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60" name="弧形 159"/>
            <p:cNvSpPr/>
            <p:nvPr/>
          </p:nvSpPr>
          <p:spPr>
            <a:xfrm>
              <a:off x="3538535"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61" name="椭圆 160"/>
            <p:cNvSpPr/>
            <p:nvPr/>
          </p:nvSpPr>
          <p:spPr>
            <a:xfrm>
              <a:off x="4790608"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2" name="椭圆 161"/>
            <p:cNvSpPr/>
            <p:nvPr/>
          </p:nvSpPr>
          <p:spPr>
            <a:xfrm>
              <a:off x="5767574"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3" name="椭圆 162"/>
            <p:cNvSpPr/>
            <p:nvPr/>
          </p:nvSpPr>
          <p:spPr>
            <a:xfrm>
              <a:off x="4396899"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64" name="组合 163"/>
          <p:cNvGrpSpPr/>
          <p:nvPr userDrawn="1"/>
        </p:nvGrpSpPr>
        <p:grpSpPr>
          <a:xfrm rot="10800000">
            <a:off x="6322267" y="1465510"/>
            <a:ext cx="2421984" cy="2435394"/>
            <a:chOff x="6272838" y="1679406"/>
            <a:chExt cx="2421984" cy="2435394"/>
          </a:xfrm>
        </p:grpSpPr>
        <p:sp>
          <p:nvSpPr>
            <p:cNvPr id="165" name="弧形 164"/>
            <p:cNvSpPr/>
            <p:nvPr/>
          </p:nvSpPr>
          <p:spPr>
            <a:xfrm>
              <a:off x="6272838"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67" name="弧形 166"/>
            <p:cNvSpPr/>
            <p:nvPr/>
          </p:nvSpPr>
          <p:spPr>
            <a:xfrm>
              <a:off x="6329768"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68" name="弧形 167"/>
            <p:cNvSpPr/>
            <p:nvPr/>
          </p:nvSpPr>
          <p:spPr>
            <a:xfrm>
              <a:off x="6376901"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69" name="椭圆 168"/>
            <p:cNvSpPr/>
            <p:nvPr/>
          </p:nvSpPr>
          <p:spPr>
            <a:xfrm>
              <a:off x="7628974"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1" name="椭圆 170"/>
            <p:cNvSpPr/>
            <p:nvPr/>
          </p:nvSpPr>
          <p:spPr>
            <a:xfrm>
              <a:off x="8605940"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3" name="椭圆 172"/>
            <p:cNvSpPr/>
            <p:nvPr/>
          </p:nvSpPr>
          <p:spPr>
            <a:xfrm>
              <a:off x="7235265"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74" name="组合 173"/>
          <p:cNvGrpSpPr/>
          <p:nvPr userDrawn="1"/>
        </p:nvGrpSpPr>
        <p:grpSpPr>
          <a:xfrm rot="16200000">
            <a:off x="9174462" y="1523566"/>
            <a:ext cx="2421984" cy="2435394"/>
            <a:chOff x="9111204" y="1679406"/>
            <a:chExt cx="2421984" cy="2435394"/>
          </a:xfrm>
        </p:grpSpPr>
        <p:sp>
          <p:nvSpPr>
            <p:cNvPr id="175" name="弧形 174"/>
            <p:cNvSpPr/>
            <p:nvPr/>
          </p:nvSpPr>
          <p:spPr>
            <a:xfrm>
              <a:off x="9111204"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76" name="弧形 175"/>
            <p:cNvSpPr/>
            <p:nvPr/>
          </p:nvSpPr>
          <p:spPr>
            <a:xfrm>
              <a:off x="9168134"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77" name="弧形 176"/>
            <p:cNvSpPr/>
            <p:nvPr/>
          </p:nvSpPr>
          <p:spPr>
            <a:xfrm>
              <a:off x="9215267"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78" name="椭圆 177"/>
            <p:cNvSpPr/>
            <p:nvPr/>
          </p:nvSpPr>
          <p:spPr>
            <a:xfrm>
              <a:off x="10467340"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9" name="椭圆 178"/>
            <p:cNvSpPr/>
            <p:nvPr/>
          </p:nvSpPr>
          <p:spPr>
            <a:xfrm>
              <a:off x="11444306"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0" name="椭圆 179"/>
            <p:cNvSpPr/>
            <p:nvPr/>
          </p:nvSpPr>
          <p:spPr>
            <a:xfrm>
              <a:off x="10073631"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186" name="图片占位符 4"/>
          <p:cNvSpPr>
            <a:spLocks noGrp="1"/>
          </p:cNvSpPr>
          <p:nvPr>
            <p:ph type="pic" sz="quarter" idx="10"/>
          </p:nvPr>
        </p:nvSpPr>
        <p:spPr>
          <a:xfrm>
            <a:off x="806119"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8" name="图片占位符 4"/>
          <p:cNvSpPr>
            <a:spLocks noGrp="1"/>
          </p:cNvSpPr>
          <p:nvPr>
            <p:ph type="pic" sz="quarter" idx="11"/>
          </p:nvPr>
        </p:nvSpPr>
        <p:spPr>
          <a:xfrm>
            <a:off x="9320680"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dirty="0"/>
          </a:p>
        </p:txBody>
      </p:sp>
      <p:sp>
        <p:nvSpPr>
          <p:cNvPr id="191" name="图片占位符 4"/>
          <p:cNvSpPr>
            <a:spLocks noGrp="1"/>
          </p:cNvSpPr>
          <p:nvPr>
            <p:ph type="pic" sz="quarter" idx="13"/>
          </p:nvPr>
        </p:nvSpPr>
        <p:spPr>
          <a:xfrm>
            <a:off x="3644306"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2" name="图片占位符 4"/>
          <p:cNvSpPr>
            <a:spLocks noGrp="1"/>
          </p:cNvSpPr>
          <p:nvPr>
            <p:ph type="pic" sz="quarter" idx="12"/>
          </p:nvPr>
        </p:nvSpPr>
        <p:spPr>
          <a:xfrm>
            <a:off x="6482493"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66" name="图片 1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人物介绍页-07">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70" name="椭圆 169"/>
          <p:cNvSpPr/>
          <p:nvPr/>
        </p:nvSpPr>
        <p:spPr>
          <a:xfrm>
            <a:off x="4493439" y="1699885"/>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82" name="椭圆 181"/>
          <p:cNvSpPr/>
          <p:nvPr/>
        </p:nvSpPr>
        <p:spPr>
          <a:xfrm>
            <a:off x="680584" y="1699885"/>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85" name="椭圆 184"/>
          <p:cNvSpPr/>
          <p:nvPr/>
        </p:nvSpPr>
        <p:spPr>
          <a:xfrm>
            <a:off x="8306295" y="1699885"/>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204" name="椭圆 203"/>
          <p:cNvSpPr/>
          <p:nvPr/>
        </p:nvSpPr>
        <p:spPr>
          <a:xfrm>
            <a:off x="4493439" y="3818970"/>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207" name="椭圆 206"/>
          <p:cNvSpPr/>
          <p:nvPr/>
        </p:nvSpPr>
        <p:spPr>
          <a:xfrm>
            <a:off x="680584" y="3818970"/>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210" name="椭圆 209"/>
          <p:cNvSpPr/>
          <p:nvPr/>
        </p:nvSpPr>
        <p:spPr>
          <a:xfrm>
            <a:off x="8306295" y="3818970"/>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225" name="图片占位符 4"/>
          <p:cNvSpPr>
            <a:spLocks noGrp="1"/>
          </p:cNvSpPr>
          <p:nvPr>
            <p:ph type="pic" sz="quarter" idx="10"/>
          </p:nvPr>
        </p:nvSpPr>
        <p:spPr>
          <a:xfrm>
            <a:off x="745612" y="1764913"/>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dirty="0"/>
          </a:p>
        </p:txBody>
      </p:sp>
      <p:sp>
        <p:nvSpPr>
          <p:cNvPr id="227" name="图片占位符 4"/>
          <p:cNvSpPr>
            <a:spLocks noGrp="1"/>
          </p:cNvSpPr>
          <p:nvPr>
            <p:ph type="pic" sz="quarter" idx="11"/>
          </p:nvPr>
        </p:nvSpPr>
        <p:spPr>
          <a:xfrm>
            <a:off x="745612" y="3884276"/>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9" name="图片占位符 4"/>
          <p:cNvSpPr>
            <a:spLocks noGrp="1"/>
          </p:cNvSpPr>
          <p:nvPr>
            <p:ph type="pic" sz="quarter" idx="12"/>
          </p:nvPr>
        </p:nvSpPr>
        <p:spPr>
          <a:xfrm>
            <a:off x="4558745" y="1765191"/>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1" name="图片占位符 4"/>
          <p:cNvSpPr>
            <a:spLocks noGrp="1"/>
          </p:cNvSpPr>
          <p:nvPr>
            <p:ph type="pic" sz="quarter" idx="13"/>
          </p:nvPr>
        </p:nvSpPr>
        <p:spPr>
          <a:xfrm>
            <a:off x="8371601" y="1765191"/>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2" name="图片占位符 4"/>
          <p:cNvSpPr>
            <a:spLocks noGrp="1"/>
          </p:cNvSpPr>
          <p:nvPr>
            <p:ph type="pic" sz="quarter" idx="14"/>
          </p:nvPr>
        </p:nvSpPr>
        <p:spPr>
          <a:xfrm>
            <a:off x="4558745" y="3884276"/>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 name="图片占位符 4"/>
          <p:cNvSpPr>
            <a:spLocks noGrp="1"/>
          </p:cNvSpPr>
          <p:nvPr>
            <p:ph type="pic" sz="quarter" idx="15"/>
          </p:nvPr>
        </p:nvSpPr>
        <p:spPr>
          <a:xfrm>
            <a:off x="8371601" y="3884276"/>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47" name="图片 1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01">
    <p:spTree>
      <p:nvGrpSpPr>
        <p:cNvPr id="1" name=""/>
        <p:cNvGrpSpPr/>
        <p:nvPr/>
      </p:nvGrpSpPr>
      <p:grpSpPr>
        <a:xfrm>
          <a:off x="0" y="0"/>
          <a:ext cx="0" cy="0"/>
          <a:chOff x="0" y="0"/>
          <a:chExt cx="0" cy="0"/>
        </a:xfrm>
      </p:grpSpPr>
      <p:grpSp>
        <p:nvGrpSpPr>
          <p:cNvPr id="7" name="组合 6"/>
          <p:cNvGrpSpPr/>
          <p:nvPr userDrawn="1"/>
        </p:nvGrpSpPr>
        <p:grpSpPr>
          <a:xfrm>
            <a:off x="7104341" y="5047850"/>
            <a:ext cx="5087659" cy="1775127"/>
            <a:chOff x="7104341" y="4950115"/>
            <a:chExt cx="5087659" cy="1775127"/>
          </a:xfrm>
        </p:grpSpPr>
        <p:sp>
          <p:nvSpPr>
            <p:cNvPr id="8" name="任意多边形: 形状 7"/>
            <p:cNvSpPr/>
            <p:nvPr/>
          </p:nvSpPr>
          <p:spPr>
            <a:xfrm>
              <a:off x="7104341" y="4950115"/>
              <a:ext cx="5087659" cy="1775127"/>
            </a:xfrm>
            <a:custGeom>
              <a:avLst/>
              <a:gdLst/>
              <a:ahLst/>
              <a:cxnLst/>
              <a:rect l="0" t="0" r="0" b="0"/>
              <a:pathLst>
                <a:path w="6184901" h="2157964">
                  <a:moveTo>
                    <a:pt x="4111467" y="6529"/>
                  </a:moveTo>
                  <a:cubicBezTo>
                    <a:pt x="4093240" y="24756"/>
                    <a:pt x="4102605" y="74307"/>
                    <a:pt x="4145537" y="186809"/>
                  </a:cubicBezTo>
                  <a:cubicBezTo>
                    <a:pt x="4169428" y="249413"/>
                    <a:pt x="4192855" y="326515"/>
                    <a:pt x="4197599" y="358147"/>
                  </a:cubicBezTo>
                  <a:lnTo>
                    <a:pt x="4206223" y="415659"/>
                  </a:lnTo>
                  <a:lnTo>
                    <a:pt x="4111671" y="424520"/>
                  </a:lnTo>
                  <a:cubicBezTo>
                    <a:pt x="4059667" y="429393"/>
                    <a:pt x="4003378" y="428445"/>
                    <a:pt x="3986584" y="422412"/>
                  </a:cubicBezTo>
                  <a:cubicBezTo>
                    <a:pt x="3958336" y="412266"/>
                    <a:pt x="3955443" y="402897"/>
                    <a:pt x="3947939" y="297279"/>
                  </a:cubicBezTo>
                  <a:cubicBezTo>
                    <a:pt x="3943479" y="234488"/>
                    <a:pt x="3933918" y="165968"/>
                    <a:pt x="3926694" y="145013"/>
                  </a:cubicBezTo>
                  <a:cubicBezTo>
                    <a:pt x="3919470" y="124058"/>
                    <a:pt x="3912803" y="88039"/>
                    <a:pt x="3911879" y="64971"/>
                  </a:cubicBezTo>
                  <a:cubicBezTo>
                    <a:pt x="3910083" y="20134"/>
                    <a:pt x="3883867" y="0"/>
                    <a:pt x="3852460" y="19337"/>
                  </a:cubicBezTo>
                  <a:cubicBezTo>
                    <a:pt x="3833395" y="31076"/>
                    <a:pt x="3833597" y="39506"/>
                    <a:pt x="3859816" y="326430"/>
                  </a:cubicBezTo>
                  <a:lnTo>
                    <a:pt x="3868270" y="418947"/>
                  </a:lnTo>
                  <a:lnTo>
                    <a:pt x="3625850" y="399013"/>
                  </a:lnTo>
                  <a:lnTo>
                    <a:pt x="3619500" y="214863"/>
                  </a:lnTo>
                  <a:cubicBezTo>
                    <a:pt x="3616008" y="113581"/>
                    <a:pt x="3611125" y="26007"/>
                    <a:pt x="3608649" y="20255"/>
                  </a:cubicBezTo>
                  <a:cubicBezTo>
                    <a:pt x="3606173" y="14504"/>
                    <a:pt x="3595984" y="21454"/>
                    <a:pt x="3586005" y="35700"/>
                  </a:cubicBezTo>
                  <a:cubicBezTo>
                    <a:pt x="3572957" y="54329"/>
                    <a:pt x="3566868" y="109793"/>
                    <a:pt x="3564322" y="233209"/>
                  </a:cubicBezTo>
                  <a:cubicBezTo>
                    <a:pt x="3562375" y="327591"/>
                    <a:pt x="3558249" y="407347"/>
                    <a:pt x="3555152" y="410444"/>
                  </a:cubicBezTo>
                  <a:cubicBezTo>
                    <a:pt x="3552056" y="413540"/>
                    <a:pt x="3494717" y="420097"/>
                    <a:pt x="3427732" y="425014"/>
                  </a:cubicBezTo>
                  <a:cubicBezTo>
                    <a:pt x="3269511" y="436628"/>
                    <a:pt x="3268463" y="435074"/>
                    <a:pt x="3311718" y="252963"/>
                  </a:cubicBezTo>
                  <a:cubicBezTo>
                    <a:pt x="3354425" y="73161"/>
                    <a:pt x="3355075" y="43413"/>
                    <a:pt x="3316300" y="43413"/>
                  </a:cubicBezTo>
                  <a:cubicBezTo>
                    <a:pt x="3289364" y="43413"/>
                    <a:pt x="3283670" y="53464"/>
                    <a:pt x="3262873" y="137732"/>
                  </a:cubicBezTo>
                  <a:cubicBezTo>
                    <a:pt x="3250071" y="189607"/>
                    <a:pt x="3235733" y="271251"/>
                    <a:pt x="3231012" y="319162"/>
                  </a:cubicBezTo>
                  <a:cubicBezTo>
                    <a:pt x="3223578" y="394608"/>
                    <a:pt x="3218828" y="406881"/>
                    <a:pt x="3195539" y="410809"/>
                  </a:cubicBezTo>
                  <a:cubicBezTo>
                    <a:pt x="3156710" y="417357"/>
                    <a:pt x="2993016" y="418511"/>
                    <a:pt x="2978808" y="412336"/>
                  </a:cubicBezTo>
                  <a:cubicBezTo>
                    <a:pt x="2962224" y="405129"/>
                    <a:pt x="3017433" y="258889"/>
                    <a:pt x="3062191" y="191466"/>
                  </a:cubicBezTo>
                  <a:cubicBezTo>
                    <a:pt x="3106123" y="125288"/>
                    <a:pt x="3112875" y="49763"/>
                    <a:pt x="3074861" y="49763"/>
                  </a:cubicBezTo>
                  <a:cubicBezTo>
                    <a:pt x="3049932" y="49763"/>
                    <a:pt x="3009900" y="99304"/>
                    <a:pt x="3009900" y="130153"/>
                  </a:cubicBezTo>
                  <a:cubicBezTo>
                    <a:pt x="3009900" y="139935"/>
                    <a:pt x="2997807" y="163311"/>
                    <a:pt x="2983028" y="182100"/>
                  </a:cubicBezTo>
                  <a:cubicBezTo>
                    <a:pt x="2968248" y="200890"/>
                    <a:pt x="2949674" y="243094"/>
                    <a:pt x="2941753" y="275888"/>
                  </a:cubicBezTo>
                  <a:cubicBezTo>
                    <a:pt x="2933192" y="311327"/>
                    <a:pt x="2917911" y="339791"/>
                    <a:pt x="2904080" y="346058"/>
                  </a:cubicBezTo>
                  <a:cubicBezTo>
                    <a:pt x="2882034" y="356049"/>
                    <a:pt x="2881959" y="357873"/>
                    <a:pt x="2902658" y="380745"/>
                  </a:cubicBezTo>
                  <a:cubicBezTo>
                    <a:pt x="2933087" y="414369"/>
                    <a:pt x="2910174" y="438394"/>
                    <a:pt x="2837248" y="449329"/>
                  </a:cubicBezTo>
                  <a:cubicBezTo>
                    <a:pt x="2765792" y="460045"/>
                    <a:pt x="2730997" y="439897"/>
                    <a:pt x="2761930" y="405717"/>
                  </a:cubicBezTo>
                  <a:cubicBezTo>
                    <a:pt x="2772583" y="393945"/>
                    <a:pt x="2781300" y="369248"/>
                    <a:pt x="2781300" y="350835"/>
                  </a:cubicBezTo>
                  <a:cubicBezTo>
                    <a:pt x="2781300" y="330008"/>
                    <a:pt x="2791206" y="312055"/>
                    <a:pt x="2807515" y="303327"/>
                  </a:cubicBezTo>
                  <a:cubicBezTo>
                    <a:pt x="2828505" y="292093"/>
                    <a:pt x="2832072" y="281749"/>
                    <a:pt x="2825413" y="251429"/>
                  </a:cubicBezTo>
                  <a:cubicBezTo>
                    <a:pt x="2815951" y="208348"/>
                    <a:pt x="2845534" y="151401"/>
                    <a:pt x="2892425" y="122435"/>
                  </a:cubicBezTo>
                  <a:cubicBezTo>
                    <a:pt x="2930510" y="98907"/>
                    <a:pt x="2930025" y="62463"/>
                    <a:pt x="2891626" y="62463"/>
                  </a:cubicBezTo>
                  <a:cubicBezTo>
                    <a:pt x="2827688" y="62463"/>
                    <a:pt x="2764279" y="139071"/>
                    <a:pt x="2700988" y="292783"/>
                  </a:cubicBezTo>
                  <a:cubicBezTo>
                    <a:pt x="2653055" y="409195"/>
                    <a:pt x="2634549" y="436358"/>
                    <a:pt x="2592058" y="452676"/>
                  </a:cubicBezTo>
                  <a:cubicBezTo>
                    <a:pt x="2522963" y="479210"/>
                    <a:pt x="2522044" y="465031"/>
                    <a:pt x="2586810" y="371717"/>
                  </a:cubicBezTo>
                  <a:cubicBezTo>
                    <a:pt x="2602186" y="349563"/>
                    <a:pt x="2615361" y="309906"/>
                    <a:pt x="2616345" y="282817"/>
                  </a:cubicBezTo>
                  <a:cubicBezTo>
                    <a:pt x="2617774" y="243450"/>
                    <a:pt x="2630311" y="220292"/>
                    <a:pt x="2680638" y="164063"/>
                  </a:cubicBezTo>
                  <a:cubicBezTo>
                    <a:pt x="2773867" y="59899"/>
                    <a:pt x="2773968" y="44700"/>
                    <a:pt x="2681199" y="79895"/>
                  </a:cubicBezTo>
                  <a:cubicBezTo>
                    <a:pt x="2588592" y="115029"/>
                    <a:pt x="2540000" y="126563"/>
                    <a:pt x="2540000" y="113413"/>
                  </a:cubicBezTo>
                  <a:cubicBezTo>
                    <a:pt x="2540000" y="106174"/>
                    <a:pt x="2506727" y="100563"/>
                    <a:pt x="2463800" y="100563"/>
                  </a:cubicBezTo>
                  <a:cubicBezTo>
                    <a:pt x="2421890" y="100563"/>
                    <a:pt x="2387600" y="105258"/>
                    <a:pt x="2387600" y="110997"/>
                  </a:cubicBezTo>
                  <a:cubicBezTo>
                    <a:pt x="2387600" y="116736"/>
                    <a:pt x="2352995" y="158169"/>
                    <a:pt x="2310699" y="203072"/>
                  </a:cubicBezTo>
                  <a:cubicBezTo>
                    <a:pt x="2253051" y="264274"/>
                    <a:pt x="2224436" y="308368"/>
                    <a:pt x="2196399" y="379201"/>
                  </a:cubicBezTo>
                  <a:cubicBezTo>
                    <a:pt x="2175830" y="431169"/>
                    <a:pt x="2159000" y="483696"/>
                    <a:pt x="2159000" y="495926"/>
                  </a:cubicBezTo>
                  <a:cubicBezTo>
                    <a:pt x="2159000" y="508157"/>
                    <a:pt x="2153177" y="521763"/>
                    <a:pt x="2146059" y="526162"/>
                  </a:cubicBezTo>
                  <a:cubicBezTo>
                    <a:pt x="2138942" y="530561"/>
                    <a:pt x="2130845" y="552329"/>
                    <a:pt x="2128066" y="574536"/>
                  </a:cubicBezTo>
                  <a:cubicBezTo>
                    <a:pt x="2117465" y="659260"/>
                    <a:pt x="2120675" y="1027938"/>
                    <a:pt x="2133306" y="1176387"/>
                  </a:cubicBezTo>
                  <a:cubicBezTo>
                    <a:pt x="2149222" y="1363434"/>
                    <a:pt x="2149137" y="1363547"/>
                    <a:pt x="2004158" y="1348053"/>
                  </a:cubicBezTo>
                  <a:cubicBezTo>
                    <a:pt x="1911965" y="1338200"/>
                    <a:pt x="1911315" y="1337867"/>
                    <a:pt x="1906070" y="1297750"/>
                  </a:cubicBezTo>
                  <a:cubicBezTo>
                    <a:pt x="1903166" y="1275538"/>
                    <a:pt x="1893164" y="1254438"/>
                    <a:pt x="1883843" y="1250862"/>
                  </a:cubicBezTo>
                  <a:cubicBezTo>
                    <a:pt x="1874523" y="1247285"/>
                    <a:pt x="1802604" y="1240721"/>
                    <a:pt x="1724023" y="1236275"/>
                  </a:cubicBezTo>
                  <a:cubicBezTo>
                    <a:pt x="1645443" y="1231829"/>
                    <a:pt x="1569720" y="1221986"/>
                    <a:pt x="1555750" y="1214402"/>
                  </a:cubicBezTo>
                  <a:cubicBezTo>
                    <a:pt x="1539537" y="1205599"/>
                    <a:pt x="1454767" y="1201973"/>
                    <a:pt x="1321374" y="1204375"/>
                  </a:cubicBezTo>
                  <a:lnTo>
                    <a:pt x="1112399" y="1208137"/>
                  </a:lnTo>
                  <a:lnTo>
                    <a:pt x="1061024" y="1149454"/>
                  </a:lnTo>
                  <a:cubicBezTo>
                    <a:pt x="1032768" y="1117177"/>
                    <a:pt x="1005409" y="1093716"/>
                    <a:pt x="1000225" y="1097316"/>
                  </a:cubicBezTo>
                  <a:cubicBezTo>
                    <a:pt x="995041" y="1100917"/>
                    <a:pt x="977874" y="1079574"/>
                    <a:pt x="962075" y="1049888"/>
                  </a:cubicBezTo>
                  <a:cubicBezTo>
                    <a:pt x="929439" y="988562"/>
                    <a:pt x="910647" y="985688"/>
                    <a:pt x="853993" y="1033359"/>
                  </a:cubicBezTo>
                  <a:cubicBezTo>
                    <a:pt x="832813" y="1051181"/>
                    <a:pt x="809396" y="1065763"/>
                    <a:pt x="801956" y="1065763"/>
                  </a:cubicBezTo>
                  <a:cubicBezTo>
                    <a:pt x="758908" y="1065763"/>
                    <a:pt x="580921" y="1226137"/>
                    <a:pt x="510343" y="1328519"/>
                  </a:cubicBezTo>
                  <a:cubicBezTo>
                    <a:pt x="444673" y="1423781"/>
                    <a:pt x="329768" y="1641978"/>
                    <a:pt x="294218" y="1738924"/>
                  </a:cubicBezTo>
                  <a:cubicBezTo>
                    <a:pt x="275713" y="1789388"/>
                    <a:pt x="267923" y="1845013"/>
                    <a:pt x="266084" y="1939803"/>
                  </a:cubicBezTo>
                  <a:cubicBezTo>
                    <a:pt x="263636" y="2066046"/>
                    <a:pt x="262396" y="2071328"/>
                    <a:pt x="232544" y="2082678"/>
                  </a:cubicBezTo>
                  <a:cubicBezTo>
                    <a:pt x="215496" y="2089160"/>
                    <a:pt x="156199" y="2094463"/>
                    <a:pt x="100773" y="2094463"/>
                  </a:cubicBezTo>
                  <a:cubicBezTo>
                    <a:pt x="1748" y="2094463"/>
                    <a:pt x="0" y="2095014"/>
                    <a:pt x="0" y="2126213"/>
                  </a:cubicBezTo>
                  <a:lnTo>
                    <a:pt x="0" y="2157963"/>
                  </a:lnTo>
                  <a:lnTo>
                    <a:pt x="6184900" y="2157963"/>
                  </a:lnTo>
                  <a:lnTo>
                    <a:pt x="6184900" y="2094463"/>
                  </a:lnTo>
                  <a:lnTo>
                    <a:pt x="5845175" y="2086138"/>
                  </a:lnTo>
                  <a:cubicBezTo>
                    <a:pt x="5658326" y="2081559"/>
                    <a:pt x="5495358" y="2081790"/>
                    <a:pt x="5483023" y="2086650"/>
                  </a:cubicBezTo>
                  <a:cubicBezTo>
                    <a:pt x="5468575" y="2092344"/>
                    <a:pt x="5458011" y="2088750"/>
                    <a:pt x="5453329" y="2076550"/>
                  </a:cubicBezTo>
                  <a:cubicBezTo>
                    <a:pt x="5441107" y="2044699"/>
                    <a:pt x="5460668" y="1724816"/>
                    <a:pt x="5480034" y="1639843"/>
                  </a:cubicBezTo>
                  <a:cubicBezTo>
                    <a:pt x="5493560" y="1580497"/>
                    <a:pt x="5498443" y="1462592"/>
                    <a:pt x="5498970" y="1182643"/>
                  </a:cubicBezTo>
                  <a:cubicBezTo>
                    <a:pt x="5499360" y="975167"/>
                    <a:pt x="5500728" y="796840"/>
                    <a:pt x="5502009" y="786363"/>
                  </a:cubicBezTo>
                  <a:cubicBezTo>
                    <a:pt x="5503290" y="775886"/>
                    <a:pt x="5500174" y="744453"/>
                    <a:pt x="5495083" y="716513"/>
                  </a:cubicBezTo>
                  <a:cubicBezTo>
                    <a:pt x="5489993" y="688573"/>
                    <a:pt x="5482020" y="629130"/>
                    <a:pt x="5477365" y="584417"/>
                  </a:cubicBezTo>
                  <a:cubicBezTo>
                    <a:pt x="5471110" y="524339"/>
                    <a:pt x="5461006" y="494507"/>
                    <a:pt x="5438652" y="470117"/>
                  </a:cubicBezTo>
                  <a:cubicBezTo>
                    <a:pt x="5422015" y="451965"/>
                    <a:pt x="5370974" y="388536"/>
                    <a:pt x="5325227" y="329163"/>
                  </a:cubicBezTo>
                  <a:cubicBezTo>
                    <a:pt x="5172320" y="130711"/>
                    <a:pt x="5147118" y="115496"/>
                    <a:pt x="4961633" y="109645"/>
                  </a:cubicBezTo>
                  <a:cubicBezTo>
                    <a:pt x="4906238" y="107898"/>
                    <a:pt x="4872822" y="101191"/>
                    <a:pt x="4868927" y="91038"/>
                  </a:cubicBezTo>
                  <a:cubicBezTo>
                    <a:pt x="4858456" y="63738"/>
                    <a:pt x="4826854" y="73690"/>
                    <a:pt x="4818515" y="106913"/>
                  </a:cubicBezTo>
                  <a:cubicBezTo>
                    <a:pt x="4807816" y="149543"/>
                    <a:pt x="4789474" y="146967"/>
                    <a:pt x="4773297" y="100563"/>
                  </a:cubicBezTo>
                  <a:cubicBezTo>
                    <a:pt x="4763881" y="73553"/>
                    <a:pt x="4751752" y="62463"/>
                    <a:pt x="4731624" y="62463"/>
                  </a:cubicBezTo>
                  <a:cubicBezTo>
                    <a:pt x="4716009" y="62463"/>
                    <a:pt x="4699806" y="65891"/>
                    <a:pt x="4695616" y="70080"/>
                  </a:cubicBezTo>
                  <a:cubicBezTo>
                    <a:pt x="4681529" y="84168"/>
                    <a:pt x="4703402" y="131981"/>
                    <a:pt x="4744423" y="176763"/>
                  </a:cubicBezTo>
                  <a:cubicBezTo>
                    <a:pt x="4766817" y="201211"/>
                    <a:pt x="4791697" y="236413"/>
                    <a:pt x="4799711" y="254991"/>
                  </a:cubicBezTo>
                  <a:cubicBezTo>
                    <a:pt x="4807726" y="273569"/>
                    <a:pt x="4822635" y="295700"/>
                    <a:pt x="4832842" y="304171"/>
                  </a:cubicBezTo>
                  <a:cubicBezTo>
                    <a:pt x="4843049" y="312642"/>
                    <a:pt x="4848578" y="328875"/>
                    <a:pt x="4845128" y="340243"/>
                  </a:cubicBezTo>
                  <a:cubicBezTo>
                    <a:pt x="4841679" y="351612"/>
                    <a:pt x="4850251" y="380140"/>
                    <a:pt x="4864178" y="403640"/>
                  </a:cubicBezTo>
                  <a:cubicBezTo>
                    <a:pt x="4895791" y="456982"/>
                    <a:pt x="4895935" y="468863"/>
                    <a:pt x="4864965" y="468863"/>
                  </a:cubicBezTo>
                  <a:cubicBezTo>
                    <a:pt x="4835231" y="468863"/>
                    <a:pt x="4792927" y="412312"/>
                    <a:pt x="4773136" y="346107"/>
                  </a:cubicBezTo>
                  <a:cubicBezTo>
                    <a:pt x="4765130" y="319325"/>
                    <a:pt x="4753747" y="295700"/>
                    <a:pt x="4747840" y="293607"/>
                  </a:cubicBezTo>
                  <a:cubicBezTo>
                    <a:pt x="4741933" y="291514"/>
                    <a:pt x="4737100" y="284247"/>
                    <a:pt x="4737100" y="277460"/>
                  </a:cubicBezTo>
                  <a:cubicBezTo>
                    <a:pt x="4737100" y="262592"/>
                    <a:pt x="4658822" y="146601"/>
                    <a:pt x="4645148" y="141207"/>
                  </a:cubicBezTo>
                  <a:cubicBezTo>
                    <a:pt x="4639842" y="139114"/>
                    <a:pt x="4635500" y="129998"/>
                    <a:pt x="4635500" y="120950"/>
                  </a:cubicBezTo>
                  <a:cubicBezTo>
                    <a:pt x="4635500" y="96247"/>
                    <a:pt x="4592741" y="62463"/>
                    <a:pt x="4561475" y="62463"/>
                  </a:cubicBezTo>
                  <a:cubicBezTo>
                    <a:pt x="4546309" y="62463"/>
                    <a:pt x="4533900" y="70157"/>
                    <a:pt x="4533900" y="79562"/>
                  </a:cubicBezTo>
                  <a:cubicBezTo>
                    <a:pt x="4533900" y="105881"/>
                    <a:pt x="4568917" y="170036"/>
                    <a:pt x="4597306" y="195728"/>
                  </a:cubicBezTo>
                  <a:cubicBezTo>
                    <a:pt x="4611327" y="208417"/>
                    <a:pt x="4622800" y="225875"/>
                    <a:pt x="4622800" y="234523"/>
                  </a:cubicBezTo>
                  <a:cubicBezTo>
                    <a:pt x="4622800" y="243170"/>
                    <a:pt x="4631372" y="253535"/>
                    <a:pt x="4641850" y="257556"/>
                  </a:cubicBezTo>
                  <a:cubicBezTo>
                    <a:pt x="4652328" y="261576"/>
                    <a:pt x="4660900" y="271821"/>
                    <a:pt x="4660900" y="280321"/>
                  </a:cubicBezTo>
                  <a:cubicBezTo>
                    <a:pt x="4660900" y="288821"/>
                    <a:pt x="4673040" y="308698"/>
                    <a:pt x="4687878" y="324493"/>
                  </a:cubicBezTo>
                  <a:cubicBezTo>
                    <a:pt x="4705571" y="343326"/>
                    <a:pt x="4716222" y="373638"/>
                    <a:pt x="4718824" y="412568"/>
                  </a:cubicBezTo>
                  <a:lnTo>
                    <a:pt x="4722792" y="471926"/>
                  </a:lnTo>
                  <a:lnTo>
                    <a:pt x="4678895" y="464802"/>
                  </a:lnTo>
                  <a:cubicBezTo>
                    <a:pt x="4605862" y="452950"/>
                    <a:pt x="4550812" y="397193"/>
                    <a:pt x="4532436" y="316463"/>
                  </a:cubicBezTo>
                  <a:cubicBezTo>
                    <a:pt x="4523691" y="278045"/>
                    <a:pt x="4509655" y="235183"/>
                    <a:pt x="4501244" y="221213"/>
                  </a:cubicBezTo>
                  <a:cubicBezTo>
                    <a:pt x="4492833" y="207243"/>
                    <a:pt x="4485307" y="178607"/>
                    <a:pt x="4484520" y="157578"/>
                  </a:cubicBezTo>
                  <a:cubicBezTo>
                    <a:pt x="4482627" y="106977"/>
                    <a:pt x="4427172" y="47306"/>
                    <a:pt x="4383156" y="48506"/>
                  </a:cubicBezTo>
                  <a:cubicBezTo>
                    <a:pt x="4345862" y="49522"/>
                    <a:pt x="4343400" y="51940"/>
                    <a:pt x="4343400" y="87537"/>
                  </a:cubicBezTo>
                  <a:cubicBezTo>
                    <a:pt x="4343400" y="102283"/>
                    <a:pt x="4358370" y="120352"/>
                    <a:pt x="4379744" y="131405"/>
                  </a:cubicBezTo>
                  <a:cubicBezTo>
                    <a:pt x="4406526" y="145255"/>
                    <a:pt x="4418078" y="162460"/>
                    <a:pt x="4423651" y="196806"/>
                  </a:cubicBezTo>
                  <a:cubicBezTo>
                    <a:pt x="4427811" y="222440"/>
                    <a:pt x="4436415" y="249848"/>
                    <a:pt x="4442771" y="257713"/>
                  </a:cubicBezTo>
                  <a:cubicBezTo>
                    <a:pt x="4449127" y="265578"/>
                    <a:pt x="4460881" y="307984"/>
                    <a:pt x="4468890" y="351948"/>
                  </a:cubicBezTo>
                  <a:lnTo>
                    <a:pt x="4483453" y="431883"/>
                  </a:lnTo>
                  <a:lnTo>
                    <a:pt x="4384852" y="421798"/>
                  </a:lnTo>
                  <a:cubicBezTo>
                    <a:pt x="4297600" y="412874"/>
                    <a:pt x="4286471" y="408830"/>
                    <a:pt x="4288173" y="386672"/>
                  </a:cubicBezTo>
                  <a:cubicBezTo>
                    <a:pt x="4289230" y="372899"/>
                    <a:pt x="4282086" y="350196"/>
                    <a:pt x="4272298" y="336221"/>
                  </a:cubicBezTo>
                  <a:cubicBezTo>
                    <a:pt x="4262509" y="322246"/>
                    <a:pt x="4254500" y="288676"/>
                    <a:pt x="4254500" y="261623"/>
                  </a:cubicBezTo>
                  <a:cubicBezTo>
                    <a:pt x="4254500" y="232534"/>
                    <a:pt x="4243956" y="197626"/>
                    <a:pt x="4228696" y="176195"/>
                  </a:cubicBezTo>
                  <a:cubicBezTo>
                    <a:pt x="4211012" y="151360"/>
                    <a:pt x="4205441" y="129799"/>
                    <a:pt x="4210993" y="107678"/>
                  </a:cubicBezTo>
                  <a:cubicBezTo>
                    <a:pt x="4217442" y="81981"/>
                    <a:pt x="4212993" y="72385"/>
                    <a:pt x="4189172" y="60614"/>
                  </a:cubicBezTo>
                  <a:cubicBezTo>
                    <a:pt x="4172715" y="52483"/>
                    <a:pt x="4150607" y="34879"/>
                    <a:pt x="4140042" y="21495"/>
                  </a:cubicBezTo>
                  <a:cubicBezTo>
                    <a:pt x="4129478" y="8112"/>
                    <a:pt x="4116619" y="1377"/>
                    <a:pt x="4111467" y="6529"/>
                  </a:cubicBezTo>
                  <a:close/>
                </a:path>
              </a:pathLst>
            </a:custGeom>
            <a:solidFill>
              <a:srgbClr val="875E39">
                <a:alpha val="10000"/>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nvSpPr>
          <p:spPr>
            <a:xfrm>
              <a:off x="11233097" y="5167238"/>
              <a:ext cx="18539" cy="22305"/>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11157752" y="5189541"/>
              <a:ext cx="74103" cy="158325"/>
            </a:xfrm>
            <a:custGeom>
              <a:avLst/>
              <a:gdLst/>
              <a:ahLst/>
              <a:cxnLst/>
              <a:rect l="0" t="0" r="0" b="0"/>
              <a:pathLst>
                <a:path w="90085" h="192471">
                  <a:moveTo>
                    <a:pt x="0" y="50800"/>
                  </a:moveTo>
                  <a:cubicBezTo>
                    <a:pt x="0" y="78740"/>
                    <a:pt x="5552" y="101600"/>
                    <a:pt x="12337" y="101600"/>
                  </a:cubicBezTo>
                  <a:cubicBezTo>
                    <a:pt x="19122" y="101600"/>
                    <a:pt x="29485" y="120165"/>
                    <a:pt x="35364" y="142856"/>
                  </a:cubicBezTo>
                  <a:cubicBezTo>
                    <a:pt x="41578" y="166834"/>
                    <a:pt x="55557" y="185941"/>
                    <a:pt x="68745" y="188481"/>
                  </a:cubicBezTo>
                  <a:cubicBezTo>
                    <a:pt x="89459" y="192470"/>
                    <a:pt x="90084" y="188602"/>
                    <a:pt x="75928" y="144050"/>
                  </a:cubicBezTo>
                  <a:cubicBezTo>
                    <a:pt x="59711" y="93014"/>
                    <a:pt x="14005" y="0"/>
                    <a:pt x="5143" y="0"/>
                  </a:cubicBezTo>
                  <a:cubicBezTo>
                    <a:pt x="2315" y="0"/>
                    <a:pt x="0" y="22860"/>
                    <a:pt x="0" y="5080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9079624" y="5199924"/>
              <a:ext cx="101230" cy="147451"/>
            </a:xfrm>
            <a:custGeom>
              <a:avLst/>
              <a:gdLst/>
              <a:ahLst/>
              <a:cxnLst/>
              <a:rect l="0" t="0" r="0" b="0"/>
              <a:pathLst>
                <a:path w="123062" h="179250">
                  <a:moveTo>
                    <a:pt x="85942" y="13829"/>
                  </a:moveTo>
                  <a:cubicBezTo>
                    <a:pt x="54339" y="50518"/>
                    <a:pt x="0" y="164289"/>
                    <a:pt x="10870" y="171007"/>
                  </a:cubicBezTo>
                  <a:cubicBezTo>
                    <a:pt x="24206" y="179249"/>
                    <a:pt x="30495" y="172137"/>
                    <a:pt x="85346" y="86787"/>
                  </a:cubicBezTo>
                  <a:cubicBezTo>
                    <a:pt x="113685" y="42691"/>
                    <a:pt x="123061" y="17446"/>
                    <a:pt x="114338" y="8723"/>
                  </a:cubicBezTo>
                  <a:cubicBezTo>
                    <a:pt x="105615" y="0"/>
                    <a:pt x="96432" y="1651"/>
                    <a:pt x="85942" y="1382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11262221" y="5205098"/>
              <a:ext cx="45968" cy="68023"/>
            </a:xfrm>
            <a:custGeom>
              <a:avLst/>
              <a:gdLst/>
              <a:ahLst/>
              <a:cxnLst/>
              <a:rect l="0" t="0" r="0" b="0"/>
              <a:pathLst>
                <a:path w="55882" h="82692">
                  <a:moveTo>
                    <a:pt x="0" y="24502"/>
                  </a:moveTo>
                  <a:cubicBezTo>
                    <a:pt x="0" y="56421"/>
                    <a:pt x="14948" y="82691"/>
                    <a:pt x="33109" y="82691"/>
                  </a:cubicBezTo>
                  <a:cubicBezTo>
                    <a:pt x="51829" y="82691"/>
                    <a:pt x="55881" y="59911"/>
                    <a:pt x="43091" y="26580"/>
                  </a:cubicBezTo>
                  <a:cubicBezTo>
                    <a:pt x="33512" y="1616"/>
                    <a:pt x="0" y="0"/>
                    <a:pt x="0" y="2450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1291632" y="5276943"/>
              <a:ext cx="83520" cy="103649"/>
            </a:xfrm>
            <a:custGeom>
              <a:avLst/>
              <a:gdLst/>
              <a:ahLst/>
              <a:cxnLst/>
              <a:rect l="0" t="0" r="0" b="0"/>
              <a:pathLst>
                <a:path w="101532" h="126003">
                  <a:moveTo>
                    <a:pt x="20053" y="26027"/>
                  </a:moveTo>
                  <a:cubicBezTo>
                    <a:pt x="0" y="78284"/>
                    <a:pt x="8526" y="103257"/>
                    <a:pt x="49974" y="113669"/>
                  </a:cubicBezTo>
                  <a:cubicBezTo>
                    <a:pt x="99070" y="126002"/>
                    <a:pt x="101531" y="115828"/>
                    <a:pt x="64594" y="53226"/>
                  </a:cubicBezTo>
                  <a:cubicBezTo>
                    <a:pt x="34964" y="3006"/>
                    <a:pt x="30041" y="0"/>
                    <a:pt x="20053" y="2602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9804875" y="5355108"/>
              <a:ext cx="225810" cy="90384"/>
            </a:xfrm>
            <a:custGeom>
              <a:avLst/>
              <a:gdLst/>
              <a:ahLst/>
              <a:cxnLst/>
              <a:rect l="0" t="0" r="0" b="0"/>
              <a:pathLst>
                <a:path w="274511" h="109877">
                  <a:moveTo>
                    <a:pt x="19146" y="8255"/>
                  </a:moveTo>
                  <a:cubicBezTo>
                    <a:pt x="13533" y="8266"/>
                    <a:pt x="6929" y="31136"/>
                    <a:pt x="4470" y="59076"/>
                  </a:cubicBezTo>
                  <a:lnTo>
                    <a:pt x="0" y="109876"/>
                  </a:lnTo>
                  <a:lnTo>
                    <a:pt x="254000" y="109876"/>
                  </a:lnTo>
                  <a:lnTo>
                    <a:pt x="274510" y="14626"/>
                  </a:lnTo>
                  <a:lnTo>
                    <a:pt x="213455" y="6118"/>
                  </a:lnTo>
                  <a:cubicBezTo>
                    <a:pt x="179875" y="1439"/>
                    <a:pt x="124714" y="0"/>
                    <a:pt x="90875" y="2922"/>
                  </a:cubicBezTo>
                  <a:cubicBezTo>
                    <a:pt x="57037" y="5843"/>
                    <a:pt x="24759" y="8243"/>
                    <a:pt x="19146" y="82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0358999" y="5350146"/>
              <a:ext cx="245669" cy="120395"/>
            </a:xfrm>
            <a:custGeom>
              <a:avLst/>
              <a:gdLst/>
              <a:ahLst/>
              <a:cxnLst/>
              <a:rect l="0" t="0" r="0" b="0"/>
              <a:pathLst>
                <a:path w="298653" h="146360">
                  <a:moveTo>
                    <a:pt x="115909" y="7653"/>
                  </a:moveTo>
                  <a:cubicBezTo>
                    <a:pt x="38497" y="13592"/>
                    <a:pt x="27892" y="17650"/>
                    <a:pt x="17484" y="45311"/>
                  </a:cubicBezTo>
                  <a:cubicBezTo>
                    <a:pt x="7484" y="71889"/>
                    <a:pt x="0" y="145732"/>
                    <a:pt x="8994" y="129081"/>
                  </a:cubicBezTo>
                  <a:cubicBezTo>
                    <a:pt x="10740" y="125848"/>
                    <a:pt x="67164" y="128063"/>
                    <a:pt x="134382" y="134002"/>
                  </a:cubicBezTo>
                  <a:cubicBezTo>
                    <a:pt x="274222" y="146359"/>
                    <a:pt x="298652" y="139339"/>
                    <a:pt x="274284" y="93806"/>
                  </a:cubicBezTo>
                  <a:cubicBezTo>
                    <a:pt x="265422" y="77248"/>
                    <a:pt x="257114" y="53467"/>
                    <a:pt x="255820" y="40959"/>
                  </a:cubicBezTo>
                  <a:cubicBezTo>
                    <a:pt x="252492" y="8766"/>
                    <a:pt x="215669" y="0"/>
                    <a:pt x="115909" y="765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1429372" y="5356692"/>
              <a:ext cx="20894" cy="40115"/>
            </a:xfrm>
            <a:custGeom>
              <a:avLst/>
              <a:gdLst/>
              <a:ahLst/>
              <a:cxnLst/>
              <a:rect l="0" t="0" r="0" b="0"/>
              <a:pathLst>
                <a:path w="25401" h="48768">
                  <a:moveTo>
                    <a:pt x="0" y="18301"/>
                  </a:moveTo>
                  <a:cubicBezTo>
                    <a:pt x="0" y="28366"/>
                    <a:pt x="5715" y="40133"/>
                    <a:pt x="12700" y="44450"/>
                  </a:cubicBezTo>
                  <a:cubicBezTo>
                    <a:pt x="19685" y="48767"/>
                    <a:pt x="25400" y="40532"/>
                    <a:pt x="25400" y="26149"/>
                  </a:cubicBezTo>
                  <a:cubicBezTo>
                    <a:pt x="25400" y="11767"/>
                    <a:pt x="19685" y="0"/>
                    <a:pt x="12700" y="0"/>
                  </a:cubicBezTo>
                  <a:cubicBezTo>
                    <a:pt x="5715" y="0"/>
                    <a:pt x="0" y="8235"/>
                    <a:pt x="0" y="1830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10086942" y="5367139"/>
              <a:ext cx="228247" cy="78353"/>
            </a:xfrm>
            <a:custGeom>
              <a:avLst/>
              <a:gdLst/>
              <a:ahLst/>
              <a:cxnLst/>
              <a:rect l="0" t="0" r="0" b="0"/>
              <a:pathLst>
                <a:path w="277474" h="95251">
                  <a:moveTo>
                    <a:pt x="2445" y="47625"/>
                  </a:moveTo>
                  <a:lnTo>
                    <a:pt x="0" y="95250"/>
                  </a:lnTo>
                  <a:lnTo>
                    <a:pt x="133350" y="95250"/>
                  </a:lnTo>
                  <a:cubicBezTo>
                    <a:pt x="265152" y="95250"/>
                    <a:pt x="266742" y="94891"/>
                    <a:pt x="270340" y="64347"/>
                  </a:cubicBezTo>
                  <a:cubicBezTo>
                    <a:pt x="277473" y="3791"/>
                    <a:pt x="269383" y="0"/>
                    <a:pt x="133018" y="0"/>
                  </a:cubicBezTo>
                  <a:lnTo>
                    <a:pt x="4890"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10633433" y="5351764"/>
              <a:ext cx="191219" cy="139020"/>
            </a:xfrm>
            <a:custGeom>
              <a:avLst/>
              <a:gdLst/>
              <a:ahLst/>
              <a:cxnLst/>
              <a:rect l="0" t="0" r="0" b="0"/>
              <a:pathLst>
                <a:path w="232459" h="169002">
                  <a:moveTo>
                    <a:pt x="10098" y="70262"/>
                  </a:moveTo>
                  <a:cubicBezTo>
                    <a:pt x="0" y="133411"/>
                    <a:pt x="6726" y="145692"/>
                    <a:pt x="51407" y="145692"/>
                  </a:cubicBezTo>
                  <a:cubicBezTo>
                    <a:pt x="70553" y="145692"/>
                    <a:pt x="92299" y="151774"/>
                    <a:pt x="99732" y="159206"/>
                  </a:cubicBezTo>
                  <a:cubicBezTo>
                    <a:pt x="108385" y="167859"/>
                    <a:pt x="131003" y="169001"/>
                    <a:pt x="162598" y="162381"/>
                  </a:cubicBezTo>
                  <a:cubicBezTo>
                    <a:pt x="206509" y="153181"/>
                    <a:pt x="213078" y="146793"/>
                    <a:pt x="222203" y="104417"/>
                  </a:cubicBezTo>
                  <a:lnTo>
                    <a:pt x="232458" y="56792"/>
                  </a:lnTo>
                  <a:lnTo>
                    <a:pt x="150537" y="56792"/>
                  </a:lnTo>
                  <a:cubicBezTo>
                    <a:pt x="89433" y="56792"/>
                    <a:pt x="66758" y="51951"/>
                    <a:pt x="61305" y="37742"/>
                  </a:cubicBezTo>
                  <a:cubicBezTo>
                    <a:pt x="46822" y="0"/>
                    <a:pt x="18452" y="18017"/>
                    <a:pt x="10098" y="7026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9535844" y="5373254"/>
              <a:ext cx="230137" cy="101746"/>
            </a:xfrm>
            <a:custGeom>
              <a:avLst/>
              <a:gdLst/>
              <a:ahLst/>
              <a:cxnLst/>
              <a:rect l="0" t="0" r="0" b="0"/>
              <a:pathLst>
                <a:path w="279771" h="123690">
                  <a:moveTo>
                    <a:pt x="16138" y="36398"/>
                  </a:moveTo>
                  <a:cubicBezTo>
                    <a:pt x="0" y="78845"/>
                    <a:pt x="11533" y="105288"/>
                    <a:pt x="50442" y="115054"/>
                  </a:cubicBezTo>
                  <a:cubicBezTo>
                    <a:pt x="84846" y="123689"/>
                    <a:pt x="255709" y="112596"/>
                    <a:pt x="267332" y="100972"/>
                  </a:cubicBezTo>
                  <a:cubicBezTo>
                    <a:pt x="279770" y="88534"/>
                    <a:pt x="233012" y="5269"/>
                    <a:pt x="213588" y="5269"/>
                  </a:cubicBezTo>
                  <a:cubicBezTo>
                    <a:pt x="203345" y="5269"/>
                    <a:pt x="186108" y="12413"/>
                    <a:pt x="175283" y="21144"/>
                  </a:cubicBezTo>
                  <a:cubicBezTo>
                    <a:pt x="159538" y="33844"/>
                    <a:pt x="154206" y="33844"/>
                    <a:pt x="148621" y="21144"/>
                  </a:cubicBezTo>
                  <a:cubicBezTo>
                    <a:pt x="140276" y="2168"/>
                    <a:pt x="96857" y="0"/>
                    <a:pt x="85731" y="18003"/>
                  </a:cubicBezTo>
                  <a:cubicBezTo>
                    <a:pt x="80501" y="26466"/>
                    <a:pt x="69558" y="26294"/>
                    <a:pt x="53111" y="17492"/>
                  </a:cubicBezTo>
                  <a:cubicBezTo>
                    <a:pt x="32339" y="6376"/>
                    <a:pt x="26397" y="9414"/>
                    <a:pt x="16138" y="3639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9350433" y="5398482"/>
              <a:ext cx="135812" cy="94023"/>
            </a:xfrm>
            <a:custGeom>
              <a:avLst/>
              <a:gdLst/>
              <a:ahLst/>
              <a:cxnLst/>
              <a:rect l="0" t="0" r="0" b="0"/>
              <a:pathLst>
                <a:path w="165101" h="114301">
                  <a:moveTo>
                    <a:pt x="8467" y="8467"/>
                  </a:moveTo>
                  <a:cubicBezTo>
                    <a:pt x="3810" y="13123"/>
                    <a:pt x="0" y="35372"/>
                    <a:pt x="0" y="57908"/>
                  </a:cubicBezTo>
                  <a:cubicBezTo>
                    <a:pt x="0" y="103351"/>
                    <a:pt x="16054" y="114300"/>
                    <a:pt x="82682" y="114300"/>
                  </a:cubicBezTo>
                  <a:cubicBezTo>
                    <a:pt x="135065" y="114300"/>
                    <a:pt x="165100" y="86200"/>
                    <a:pt x="165100" y="37193"/>
                  </a:cubicBezTo>
                  <a:cubicBezTo>
                    <a:pt x="165100" y="320"/>
                    <a:pt x="164463" y="0"/>
                    <a:pt x="91017" y="0"/>
                  </a:cubicBezTo>
                  <a:cubicBezTo>
                    <a:pt x="50271" y="0"/>
                    <a:pt x="13123" y="3810"/>
                    <a:pt x="8467" y="846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10870462" y="5395911"/>
              <a:ext cx="156126" cy="98437"/>
            </a:xfrm>
            <a:custGeom>
              <a:avLst/>
              <a:gdLst/>
              <a:ahLst/>
              <a:cxnLst/>
              <a:rect l="0" t="0" r="0" b="0"/>
              <a:pathLst>
                <a:path w="189798" h="119668">
                  <a:moveTo>
                    <a:pt x="18839" y="12651"/>
                  </a:moveTo>
                  <a:cubicBezTo>
                    <a:pt x="12176" y="17890"/>
                    <a:pt x="5212" y="42178"/>
                    <a:pt x="3363" y="66626"/>
                  </a:cubicBezTo>
                  <a:lnTo>
                    <a:pt x="0" y="111076"/>
                  </a:lnTo>
                  <a:lnTo>
                    <a:pt x="69850" y="114369"/>
                  </a:lnTo>
                  <a:cubicBezTo>
                    <a:pt x="182228" y="119667"/>
                    <a:pt x="189797" y="115866"/>
                    <a:pt x="172319" y="62908"/>
                  </a:cubicBezTo>
                  <a:cubicBezTo>
                    <a:pt x="164180" y="38248"/>
                    <a:pt x="148758" y="14709"/>
                    <a:pt x="138047" y="10599"/>
                  </a:cubicBezTo>
                  <a:cubicBezTo>
                    <a:pt x="110426" y="0"/>
                    <a:pt x="33239" y="1329"/>
                    <a:pt x="18839" y="1265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169942" y="5415189"/>
              <a:ext cx="107364" cy="87765"/>
            </a:xfrm>
            <a:custGeom>
              <a:avLst/>
              <a:gdLst/>
              <a:ahLst/>
              <a:cxnLst/>
              <a:rect l="0" t="0" r="0" b="0"/>
              <a:pathLst>
                <a:path w="130518" h="106692">
                  <a:moveTo>
                    <a:pt x="9166" y="45398"/>
                  </a:moveTo>
                  <a:cubicBezTo>
                    <a:pt x="0" y="74278"/>
                    <a:pt x="28960" y="106691"/>
                    <a:pt x="63929" y="106691"/>
                  </a:cubicBezTo>
                  <a:cubicBezTo>
                    <a:pt x="95843" y="106691"/>
                    <a:pt x="130517" y="80713"/>
                    <a:pt x="130517" y="56803"/>
                  </a:cubicBezTo>
                  <a:cubicBezTo>
                    <a:pt x="130517" y="10050"/>
                    <a:pt x="23575" y="0"/>
                    <a:pt x="9166" y="4539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1069398" y="5429825"/>
              <a:ext cx="84333" cy="83056"/>
            </a:xfrm>
            <a:custGeom>
              <a:avLst/>
              <a:gdLst/>
              <a:ahLst/>
              <a:cxnLst/>
              <a:rect l="0" t="0" r="0" b="0"/>
              <a:pathLst>
                <a:path w="102520" h="100968">
                  <a:moveTo>
                    <a:pt x="1868" y="41169"/>
                  </a:moveTo>
                  <a:cubicBezTo>
                    <a:pt x="0" y="73109"/>
                    <a:pt x="5686" y="84672"/>
                    <a:pt x="27233" y="92746"/>
                  </a:cubicBezTo>
                  <a:cubicBezTo>
                    <a:pt x="49172" y="100967"/>
                    <a:pt x="59237" y="96697"/>
                    <a:pt x="75146" y="72416"/>
                  </a:cubicBezTo>
                  <a:cubicBezTo>
                    <a:pt x="102519" y="30641"/>
                    <a:pt x="88403" y="0"/>
                    <a:pt x="41785" y="0"/>
                  </a:cubicBezTo>
                  <a:cubicBezTo>
                    <a:pt x="8450" y="0"/>
                    <a:pt x="4009" y="4580"/>
                    <a:pt x="1868" y="411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9038072" y="5428088"/>
              <a:ext cx="61636" cy="92456"/>
            </a:xfrm>
            <a:custGeom>
              <a:avLst/>
              <a:gdLst/>
              <a:ahLst/>
              <a:cxnLst/>
              <a:rect l="0" t="0" r="0" b="0"/>
              <a:pathLst>
                <a:path w="74928" h="112395">
                  <a:moveTo>
                    <a:pt x="19238" y="46112"/>
                  </a:moveTo>
                  <a:cubicBezTo>
                    <a:pt x="0" y="75472"/>
                    <a:pt x="252" y="78231"/>
                    <a:pt x="23292" y="90562"/>
                  </a:cubicBezTo>
                  <a:cubicBezTo>
                    <a:pt x="64085" y="112394"/>
                    <a:pt x="74927" y="105821"/>
                    <a:pt x="74927" y="59259"/>
                  </a:cubicBezTo>
                  <a:cubicBezTo>
                    <a:pt x="74927" y="6014"/>
                    <a:pt x="49451" y="0"/>
                    <a:pt x="19238" y="4611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1199090" y="5445776"/>
              <a:ext cx="63704" cy="88516"/>
            </a:xfrm>
            <a:custGeom>
              <a:avLst/>
              <a:gdLst/>
              <a:ahLst/>
              <a:cxnLst/>
              <a:rect l="0" t="0" r="0" b="0"/>
              <a:pathLst>
                <a:path w="77443" h="107606">
                  <a:moveTo>
                    <a:pt x="1143" y="33692"/>
                  </a:moveTo>
                  <a:cubicBezTo>
                    <a:pt x="3520" y="79610"/>
                    <a:pt x="22675" y="107605"/>
                    <a:pt x="51715" y="107605"/>
                  </a:cubicBezTo>
                  <a:cubicBezTo>
                    <a:pt x="76116" y="107605"/>
                    <a:pt x="77442" y="103208"/>
                    <a:pt x="67989" y="53630"/>
                  </a:cubicBezTo>
                  <a:cubicBezTo>
                    <a:pt x="59252" y="7808"/>
                    <a:pt x="53310" y="0"/>
                    <a:pt x="28657" y="1942"/>
                  </a:cubicBezTo>
                  <a:cubicBezTo>
                    <a:pt x="6898" y="3655"/>
                    <a:pt x="0" y="11616"/>
                    <a:pt x="1143" y="3369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11330114" y="5466459"/>
              <a:ext cx="63550" cy="79486"/>
            </a:xfrm>
            <a:custGeom>
              <a:avLst/>
              <a:gdLst/>
              <a:ahLst/>
              <a:cxnLst/>
              <a:rect l="0" t="0" r="0" b="0"/>
              <a:pathLst>
                <a:path w="77256" h="96628">
                  <a:moveTo>
                    <a:pt x="11243" y="24569"/>
                  </a:moveTo>
                  <a:cubicBezTo>
                    <a:pt x="0" y="53867"/>
                    <a:pt x="11274" y="88185"/>
                    <a:pt x="33551" y="92476"/>
                  </a:cubicBezTo>
                  <a:cubicBezTo>
                    <a:pt x="55107" y="96627"/>
                    <a:pt x="77255" y="41191"/>
                    <a:pt x="63155" y="18377"/>
                  </a:cubicBezTo>
                  <a:cubicBezTo>
                    <a:pt x="51797" y="0"/>
                    <a:pt x="19178" y="3891"/>
                    <a:pt x="11243" y="245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nvSpPr>
          <p:spPr>
            <a:xfrm>
              <a:off x="11429372" y="5485876"/>
              <a:ext cx="53058" cy="79755"/>
            </a:xfrm>
            <a:custGeom>
              <a:avLst/>
              <a:gdLst/>
              <a:ahLst/>
              <a:cxnLst/>
              <a:rect l="0" t="0" r="0" b="0"/>
              <a:pathLst>
                <a:path w="64501" h="96955">
                  <a:moveTo>
                    <a:pt x="0" y="57971"/>
                  </a:moveTo>
                  <a:cubicBezTo>
                    <a:pt x="0" y="91355"/>
                    <a:pt x="4681" y="96954"/>
                    <a:pt x="32594" y="96954"/>
                  </a:cubicBezTo>
                  <a:cubicBezTo>
                    <a:pt x="63026" y="96954"/>
                    <a:pt x="64500" y="94217"/>
                    <a:pt x="54819" y="55679"/>
                  </a:cubicBezTo>
                  <a:cubicBezTo>
                    <a:pt x="40832" y="0"/>
                    <a:pt x="0" y="1707"/>
                    <a:pt x="0" y="5797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p:cNvSpPr/>
            <p:nvPr/>
          </p:nvSpPr>
          <p:spPr>
            <a:xfrm>
              <a:off x="9533430" y="5547365"/>
              <a:ext cx="213986" cy="101840"/>
            </a:xfrm>
            <a:custGeom>
              <a:avLst/>
              <a:gdLst/>
              <a:ahLst/>
              <a:cxnLst/>
              <a:rect l="0" t="0" r="0" b="0"/>
              <a:pathLst>
                <a:path w="260136" h="123804">
                  <a:moveTo>
                    <a:pt x="44235" y="8000"/>
                  </a:moveTo>
                  <a:cubicBezTo>
                    <a:pt x="4650" y="14993"/>
                    <a:pt x="0" y="19945"/>
                    <a:pt x="1754" y="53241"/>
                  </a:cubicBezTo>
                  <a:cubicBezTo>
                    <a:pt x="4380" y="103114"/>
                    <a:pt x="36285" y="123803"/>
                    <a:pt x="110570" y="123803"/>
                  </a:cubicBezTo>
                  <a:cubicBezTo>
                    <a:pt x="197361" y="123803"/>
                    <a:pt x="260135" y="95424"/>
                    <a:pt x="260135" y="56189"/>
                  </a:cubicBezTo>
                  <a:cubicBezTo>
                    <a:pt x="260135" y="31841"/>
                    <a:pt x="251810" y="23713"/>
                    <a:pt x="220448" y="17441"/>
                  </a:cubicBezTo>
                  <a:cubicBezTo>
                    <a:pt x="149246" y="3200"/>
                    <a:pt x="89515" y="0"/>
                    <a:pt x="44235" y="800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9797573" y="5555182"/>
              <a:ext cx="251165" cy="83177"/>
            </a:xfrm>
            <a:custGeom>
              <a:avLst/>
              <a:gdLst/>
              <a:ahLst/>
              <a:cxnLst/>
              <a:rect l="0" t="0" r="0" b="0"/>
              <a:pathLst>
                <a:path w="305332" h="101116">
                  <a:moveTo>
                    <a:pt x="18958" y="9525"/>
                  </a:moveTo>
                  <a:cubicBezTo>
                    <a:pt x="0" y="24976"/>
                    <a:pt x="20018" y="96234"/>
                    <a:pt x="41333" y="89172"/>
                  </a:cubicBezTo>
                  <a:cubicBezTo>
                    <a:pt x="51422" y="85829"/>
                    <a:pt x="109601" y="87153"/>
                    <a:pt x="170618" y="92115"/>
                  </a:cubicBezTo>
                  <a:cubicBezTo>
                    <a:pt x="281305" y="101115"/>
                    <a:pt x="281578" y="101063"/>
                    <a:pt x="289463" y="69646"/>
                  </a:cubicBezTo>
                  <a:cubicBezTo>
                    <a:pt x="305331" y="6422"/>
                    <a:pt x="293088" y="0"/>
                    <a:pt x="156684" y="0"/>
                  </a:cubicBezTo>
                  <a:cubicBezTo>
                    <a:pt x="87363" y="0"/>
                    <a:pt x="25386" y="4286"/>
                    <a:pt x="18958" y="952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p:cNvSpPr/>
            <p:nvPr/>
          </p:nvSpPr>
          <p:spPr>
            <a:xfrm>
              <a:off x="10086942" y="5554241"/>
              <a:ext cx="224610" cy="71740"/>
            </a:xfrm>
            <a:custGeom>
              <a:avLst/>
              <a:gdLst/>
              <a:ahLst/>
              <a:cxnLst/>
              <a:rect l="0" t="0" r="0" b="0"/>
              <a:pathLst>
                <a:path w="273051" h="87213">
                  <a:moveTo>
                    <a:pt x="2374" y="40575"/>
                  </a:moveTo>
                  <a:lnTo>
                    <a:pt x="0" y="81150"/>
                  </a:lnTo>
                  <a:lnTo>
                    <a:pt x="114300" y="83779"/>
                  </a:lnTo>
                  <a:cubicBezTo>
                    <a:pt x="177165" y="85225"/>
                    <a:pt x="238601" y="86614"/>
                    <a:pt x="250825" y="86867"/>
                  </a:cubicBezTo>
                  <a:cubicBezTo>
                    <a:pt x="267449" y="87212"/>
                    <a:pt x="273050" y="77104"/>
                    <a:pt x="273050" y="46760"/>
                  </a:cubicBezTo>
                  <a:lnTo>
                    <a:pt x="273050" y="6193"/>
                  </a:lnTo>
                  <a:lnTo>
                    <a:pt x="4749"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0360057" y="5545200"/>
              <a:ext cx="242923" cy="86949"/>
            </a:xfrm>
            <a:custGeom>
              <a:avLst/>
              <a:gdLst/>
              <a:ahLst/>
              <a:cxnLst/>
              <a:rect l="0" t="0" r="0" b="0"/>
              <a:pathLst>
                <a:path w="295313" h="105701">
                  <a:moveTo>
                    <a:pt x="11243" y="24255"/>
                  </a:moveTo>
                  <a:cubicBezTo>
                    <a:pt x="0" y="42447"/>
                    <a:pt x="17627" y="100153"/>
                    <a:pt x="34370" y="99965"/>
                  </a:cubicBezTo>
                  <a:cubicBezTo>
                    <a:pt x="42406" y="99874"/>
                    <a:pt x="95972" y="101381"/>
                    <a:pt x="153405" y="103312"/>
                  </a:cubicBezTo>
                  <a:cubicBezTo>
                    <a:pt x="224403" y="105700"/>
                    <a:pt x="262930" y="101721"/>
                    <a:pt x="273769" y="90882"/>
                  </a:cubicBezTo>
                  <a:cubicBezTo>
                    <a:pt x="295312" y="69339"/>
                    <a:pt x="273834" y="36352"/>
                    <a:pt x="225580" y="16869"/>
                  </a:cubicBezTo>
                  <a:cubicBezTo>
                    <a:pt x="183802" y="0"/>
                    <a:pt x="22804" y="5549"/>
                    <a:pt x="11243" y="242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a:off x="9335824" y="5551231"/>
              <a:ext cx="162480" cy="106053"/>
            </a:xfrm>
            <a:custGeom>
              <a:avLst/>
              <a:gdLst/>
              <a:ahLst/>
              <a:cxnLst/>
              <a:rect l="0" t="0" r="0" b="0"/>
              <a:pathLst>
                <a:path w="197521" h="128926">
                  <a:moveTo>
                    <a:pt x="20933" y="24871"/>
                  </a:moveTo>
                  <a:cubicBezTo>
                    <a:pt x="0" y="50314"/>
                    <a:pt x="693" y="99671"/>
                    <a:pt x="22235" y="117550"/>
                  </a:cubicBezTo>
                  <a:cubicBezTo>
                    <a:pt x="33423" y="126834"/>
                    <a:pt x="66982" y="128925"/>
                    <a:pt x="118467" y="123543"/>
                  </a:cubicBezTo>
                  <a:lnTo>
                    <a:pt x="197520" y="115280"/>
                  </a:lnTo>
                  <a:lnTo>
                    <a:pt x="184013" y="82267"/>
                  </a:lnTo>
                  <a:cubicBezTo>
                    <a:pt x="176583" y="64110"/>
                    <a:pt x="173284" y="42110"/>
                    <a:pt x="176681" y="33379"/>
                  </a:cubicBezTo>
                  <a:cubicBezTo>
                    <a:pt x="186583" y="7931"/>
                    <a:pt x="41396" y="0"/>
                    <a:pt x="20933" y="2487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0639810" y="5553480"/>
              <a:ext cx="183641" cy="96608"/>
            </a:xfrm>
            <a:custGeom>
              <a:avLst/>
              <a:gdLst/>
              <a:ahLst/>
              <a:cxnLst/>
              <a:rect l="0" t="0" r="0" b="0"/>
              <a:pathLst>
                <a:path w="223247" h="117442">
                  <a:moveTo>
                    <a:pt x="3863" y="30931"/>
                  </a:moveTo>
                  <a:cubicBezTo>
                    <a:pt x="0" y="40998"/>
                    <a:pt x="781" y="60054"/>
                    <a:pt x="5599" y="73279"/>
                  </a:cubicBezTo>
                  <a:cubicBezTo>
                    <a:pt x="12770" y="92962"/>
                    <a:pt x="33301" y="99147"/>
                    <a:pt x="118802" y="107382"/>
                  </a:cubicBezTo>
                  <a:lnTo>
                    <a:pt x="223246" y="117441"/>
                  </a:lnTo>
                  <a:lnTo>
                    <a:pt x="223246" y="85907"/>
                  </a:lnTo>
                  <a:cubicBezTo>
                    <a:pt x="223246" y="68563"/>
                    <a:pt x="216203" y="50019"/>
                    <a:pt x="207594" y="44699"/>
                  </a:cubicBezTo>
                  <a:cubicBezTo>
                    <a:pt x="149945" y="9070"/>
                    <a:pt x="15732" y="0"/>
                    <a:pt x="3863" y="309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p:cNvSpPr/>
            <p:nvPr/>
          </p:nvSpPr>
          <p:spPr>
            <a:xfrm>
              <a:off x="9157966" y="5577898"/>
              <a:ext cx="123261" cy="92202"/>
            </a:xfrm>
            <a:custGeom>
              <a:avLst/>
              <a:gdLst/>
              <a:ahLst/>
              <a:cxnLst/>
              <a:rect l="0" t="0" r="0" b="0"/>
              <a:pathLst>
                <a:path w="149844" h="112088">
                  <a:moveTo>
                    <a:pt x="27600" y="16934"/>
                  </a:moveTo>
                  <a:cubicBezTo>
                    <a:pt x="322" y="39192"/>
                    <a:pt x="0" y="47962"/>
                    <a:pt x="25145" y="83861"/>
                  </a:cubicBezTo>
                  <a:cubicBezTo>
                    <a:pt x="37630" y="101686"/>
                    <a:pt x="58117" y="112087"/>
                    <a:pt x="80740" y="112087"/>
                  </a:cubicBezTo>
                  <a:cubicBezTo>
                    <a:pt x="128910" y="112087"/>
                    <a:pt x="149843" y="84947"/>
                    <a:pt x="136525" y="39761"/>
                  </a:cubicBezTo>
                  <a:cubicBezTo>
                    <a:pt x="128336" y="11979"/>
                    <a:pt x="117638" y="3549"/>
                    <a:pt x="87925" y="1468"/>
                  </a:cubicBezTo>
                  <a:cubicBezTo>
                    <a:pt x="66970" y="0"/>
                    <a:pt x="39824" y="6960"/>
                    <a:pt x="27600" y="1693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a:off x="10869981" y="5581854"/>
              <a:ext cx="155198" cy="80952"/>
            </a:xfrm>
            <a:custGeom>
              <a:avLst/>
              <a:gdLst/>
              <a:ahLst/>
              <a:cxnLst/>
              <a:rect l="0" t="0" r="0" b="0"/>
              <a:pathLst>
                <a:path w="188669" h="98411">
                  <a:moveTo>
                    <a:pt x="19184" y="31922"/>
                  </a:moveTo>
                  <a:cubicBezTo>
                    <a:pt x="0" y="67768"/>
                    <a:pt x="10957" y="77455"/>
                    <a:pt x="81231" y="86778"/>
                  </a:cubicBezTo>
                  <a:cubicBezTo>
                    <a:pt x="168920" y="98410"/>
                    <a:pt x="188668" y="88500"/>
                    <a:pt x="175897" y="39272"/>
                  </a:cubicBezTo>
                  <a:cubicBezTo>
                    <a:pt x="165950" y="932"/>
                    <a:pt x="163957" y="0"/>
                    <a:pt x="99146" y="3375"/>
                  </a:cubicBezTo>
                  <a:cubicBezTo>
                    <a:pt x="48106" y="6032"/>
                    <a:pt x="29481" y="12681"/>
                    <a:pt x="19184" y="3192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p:cNvSpPr/>
            <p:nvPr/>
          </p:nvSpPr>
          <p:spPr>
            <a:xfrm>
              <a:off x="11069256" y="5580113"/>
              <a:ext cx="79089" cy="90576"/>
            </a:xfrm>
            <a:custGeom>
              <a:avLst/>
              <a:gdLst/>
              <a:ahLst/>
              <a:cxnLst/>
              <a:rect l="0" t="0" r="0" b="0"/>
              <a:pathLst>
                <a:path w="96145" h="110111">
                  <a:moveTo>
                    <a:pt x="2002" y="55421"/>
                  </a:moveTo>
                  <a:cubicBezTo>
                    <a:pt x="0" y="84922"/>
                    <a:pt x="5973" y="91950"/>
                    <a:pt x="40464" y="100672"/>
                  </a:cubicBezTo>
                  <a:cubicBezTo>
                    <a:pt x="77786" y="110110"/>
                    <a:pt x="82028" y="108082"/>
                    <a:pt x="89808" y="77084"/>
                  </a:cubicBezTo>
                  <a:cubicBezTo>
                    <a:pt x="96144" y="51837"/>
                    <a:pt x="92200" y="38699"/>
                    <a:pt x="74376" y="25677"/>
                  </a:cubicBezTo>
                  <a:cubicBezTo>
                    <a:pt x="39228" y="0"/>
                    <a:pt x="4803" y="14148"/>
                    <a:pt x="2002" y="5542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p:nvSpPr>
          <p:spPr>
            <a:xfrm>
              <a:off x="9068364" y="5599373"/>
              <a:ext cx="26118" cy="90842"/>
            </a:xfrm>
            <a:custGeom>
              <a:avLst/>
              <a:gdLst/>
              <a:ahLst/>
              <a:cxnLst/>
              <a:rect l="0" t="0" r="0" b="0"/>
              <a:pathLst>
                <a:path w="31751" h="110433">
                  <a:moveTo>
                    <a:pt x="8731" y="17985"/>
                  </a:moveTo>
                  <a:cubicBezTo>
                    <a:pt x="3929" y="22787"/>
                    <a:pt x="0" y="46185"/>
                    <a:pt x="0" y="69981"/>
                  </a:cubicBezTo>
                  <a:cubicBezTo>
                    <a:pt x="0" y="101795"/>
                    <a:pt x="4201" y="110432"/>
                    <a:pt x="15875" y="102615"/>
                  </a:cubicBezTo>
                  <a:cubicBezTo>
                    <a:pt x="24606" y="96769"/>
                    <a:pt x="31750" y="72537"/>
                    <a:pt x="31750" y="48767"/>
                  </a:cubicBezTo>
                  <a:cubicBezTo>
                    <a:pt x="31750" y="6731"/>
                    <a:pt x="26716" y="0"/>
                    <a:pt x="8731" y="1798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a:off x="11196616" y="5628313"/>
              <a:ext cx="65607" cy="67128"/>
            </a:xfrm>
            <a:custGeom>
              <a:avLst/>
              <a:gdLst/>
              <a:ahLst/>
              <a:cxnLst/>
              <a:rect l="0" t="0" r="0" b="0"/>
              <a:pathLst>
                <a:path w="79756" h="81605">
                  <a:moveTo>
                    <a:pt x="10723" y="11377"/>
                  </a:moveTo>
                  <a:cubicBezTo>
                    <a:pt x="0" y="28727"/>
                    <a:pt x="48037" y="81604"/>
                    <a:pt x="64998" y="71121"/>
                  </a:cubicBezTo>
                  <a:cubicBezTo>
                    <a:pt x="73114" y="66105"/>
                    <a:pt x="79755" y="48051"/>
                    <a:pt x="79755" y="31000"/>
                  </a:cubicBezTo>
                  <a:cubicBezTo>
                    <a:pt x="79755" y="6600"/>
                    <a:pt x="73155" y="0"/>
                    <a:pt x="48755" y="0"/>
                  </a:cubicBezTo>
                  <a:cubicBezTo>
                    <a:pt x="31704" y="0"/>
                    <a:pt x="14590" y="5120"/>
                    <a:pt x="10723" y="1137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p:cNvSpPr/>
            <p:nvPr/>
          </p:nvSpPr>
          <p:spPr>
            <a:xfrm>
              <a:off x="11327503" y="5638761"/>
              <a:ext cx="95372" cy="42808"/>
            </a:xfrm>
            <a:custGeom>
              <a:avLst/>
              <a:gdLst/>
              <a:ahLst/>
              <a:cxnLst/>
              <a:rect l="0" t="0" r="0" b="0"/>
              <a:pathLst>
                <a:path w="115941" h="52041">
                  <a:moveTo>
                    <a:pt x="3386" y="3175"/>
                  </a:moveTo>
                  <a:cubicBezTo>
                    <a:pt x="0" y="4921"/>
                    <a:pt x="5101" y="17125"/>
                    <a:pt x="14722" y="30294"/>
                  </a:cubicBezTo>
                  <a:cubicBezTo>
                    <a:pt x="27590" y="47907"/>
                    <a:pt x="40970" y="52040"/>
                    <a:pt x="65328" y="45927"/>
                  </a:cubicBezTo>
                  <a:cubicBezTo>
                    <a:pt x="115940" y="33224"/>
                    <a:pt x="107739" y="0"/>
                    <a:pt x="53991" y="0"/>
                  </a:cubicBezTo>
                  <a:cubicBezTo>
                    <a:pt x="29544" y="0"/>
                    <a:pt x="6771" y="1429"/>
                    <a:pt x="3386" y="317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p:cNvSpPr/>
            <p:nvPr/>
          </p:nvSpPr>
          <p:spPr>
            <a:xfrm>
              <a:off x="8961073" y="5635277"/>
              <a:ext cx="32705" cy="29600"/>
            </a:xfrm>
            <a:custGeom>
              <a:avLst/>
              <a:gdLst/>
              <a:ahLst/>
              <a:cxnLst/>
              <a:rect l="0" t="0" r="0" b="0"/>
              <a:pathLst>
                <a:path w="39759" h="35984">
                  <a:moveTo>
                    <a:pt x="5599" y="16933"/>
                  </a:moveTo>
                  <a:cubicBezTo>
                    <a:pt x="9063" y="27410"/>
                    <a:pt x="19444" y="35983"/>
                    <a:pt x="28666" y="35983"/>
                  </a:cubicBezTo>
                  <a:cubicBezTo>
                    <a:pt x="39758" y="35983"/>
                    <a:pt x="37626" y="29534"/>
                    <a:pt x="22368" y="16933"/>
                  </a:cubicBezTo>
                  <a:cubicBezTo>
                    <a:pt x="1863" y="0"/>
                    <a:pt x="0" y="0"/>
                    <a:pt x="5599" y="1693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a:off x="11445069" y="5659651"/>
              <a:ext cx="51300" cy="60402"/>
            </a:xfrm>
            <a:custGeom>
              <a:avLst/>
              <a:gdLst/>
              <a:ahLst/>
              <a:cxnLst/>
              <a:rect l="0" t="0" r="0" b="0"/>
              <a:pathLst>
                <a:path w="62364" h="73429">
                  <a:moveTo>
                    <a:pt x="10585" y="19904"/>
                  </a:moveTo>
                  <a:cubicBezTo>
                    <a:pt x="0" y="47488"/>
                    <a:pt x="26872" y="73428"/>
                    <a:pt x="46106" y="54194"/>
                  </a:cubicBezTo>
                  <a:cubicBezTo>
                    <a:pt x="62363" y="37937"/>
                    <a:pt x="52292" y="0"/>
                    <a:pt x="31720" y="0"/>
                  </a:cubicBezTo>
                  <a:cubicBezTo>
                    <a:pt x="24296" y="0"/>
                    <a:pt x="14786" y="8957"/>
                    <a:pt x="10585" y="199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a:off x="9538476" y="5702703"/>
              <a:ext cx="212066" cy="118796"/>
            </a:xfrm>
            <a:custGeom>
              <a:avLst/>
              <a:gdLst/>
              <a:ahLst/>
              <a:cxnLst/>
              <a:rect l="0" t="0" r="0" b="0"/>
              <a:pathLst>
                <a:path w="257801" h="144416">
                  <a:moveTo>
                    <a:pt x="57150" y="15855"/>
                  </a:moveTo>
                  <a:cubicBezTo>
                    <a:pt x="13436" y="32331"/>
                    <a:pt x="0" y="50755"/>
                    <a:pt x="0" y="94223"/>
                  </a:cubicBezTo>
                  <a:cubicBezTo>
                    <a:pt x="0" y="135980"/>
                    <a:pt x="40355" y="144415"/>
                    <a:pt x="138986" y="123272"/>
                  </a:cubicBezTo>
                  <a:cubicBezTo>
                    <a:pt x="202392" y="109679"/>
                    <a:pt x="221757" y="99489"/>
                    <a:pt x="238985" y="70653"/>
                  </a:cubicBezTo>
                  <a:cubicBezTo>
                    <a:pt x="257373" y="39873"/>
                    <a:pt x="257800" y="33238"/>
                    <a:pt x="242048" y="23028"/>
                  </a:cubicBezTo>
                  <a:cubicBezTo>
                    <a:pt x="213351" y="4427"/>
                    <a:pt x="99218" y="0"/>
                    <a:pt x="57150" y="158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p:cNvSpPr/>
            <p:nvPr/>
          </p:nvSpPr>
          <p:spPr>
            <a:xfrm>
              <a:off x="9812607" y="5706663"/>
              <a:ext cx="201207" cy="99476"/>
            </a:xfrm>
            <a:custGeom>
              <a:avLst/>
              <a:gdLst/>
              <a:ahLst/>
              <a:cxnLst/>
              <a:rect l="0" t="0" r="0" b="0"/>
              <a:pathLst>
                <a:path w="244600" h="120929">
                  <a:moveTo>
                    <a:pt x="4479" y="37919"/>
                  </a:moveTo>
                  <a:cubicBezTo>
                    <a:pt x="0" y="55768"/>
                    <a:pt x="2501" y="81894"/>
                    <a:pt x="10039" y="95978"/>
                  </a:cubicBezTo>
                  <a:cubicBezTo>
                    <a:pt x="22842" y="119901"/>
                    <a:pt x="31005" y="120928"/>
                    <a:pt x="134171" y="111592"/>
                  </a:cubicBezTo>
                  <a:lnTo>
                    <a:pt x="244599" y="101600"/>
                  </a:lnTo>
                  <a:lnTo>
                    <a:pt x="244599" y="0"/>
                  </a:lnTo>
                  <a:lnTo>
                    <a:pt x="128612" y="2733"/>
                  </a:lnTo>
                  <a:cubicBezTo>
                    <a:pt x="15774" y="5392"/>
                    <a:pt x="12403" y="6347"/>
                    <a:pt x="4479" y="3791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p:cNvSpPr/>
            <p:nvPr/>
          </p:nvSpPr>
          <p:spPr>
            <a:xfrm>
              <a:off x="10095252" y="5713290"/>
              <a:ext cx="225768" cy="92619"/>
            </a:xfrm>
            <a:custGeom>
              <a:avLst/>
              <a:gdLst/>
              <a:ahLst/>
              <a:cxnLst/>
              <a:rect l="0" t="0" r="0" b="0"/>
              <a:pathLst>
                <a:path w="274460" h="112595">
                  <a:moveTo>
                    <a:pt x="3421" y="9662"/>
                  </a:moveTo>
                  <a:cubicBezTo>
                    <a:pt x="0" y="15198"/>
                    <a:pt x="592" y="40622"/>
                    <a:pt x="4736" y="66160"/>
                  </a:cubicBezTo>
                  <a:lnTo>
                    <a:pt x="12271" y="112594"/>
                  </a:lnTo>
                  <a:lnTo>
                    <a:pt x="137368" y="112594"/>
                  </a:lnTo>
                  <a:cubicBezTo>
                    <a:pt x="259220" y="112594"/>
                    <a:pt x="262665" y="111795"/>
                    <a:pt x="270203" y="81761"/>
                  </a:cubicBezTo>
                  <a:cubicBezTo>
                    <a:pt x="274459" y="64802"/>
                    <a:pt x="274404" y="39780"/>
                    <a:pt x="270079" y="26155"/>
                  </a:cubicBezTo>
                  <a:cubicBezTo>
                    <a:pt x="263004" y="3864"/>
                    <a:pt x="249568" y="1294"/>
                    <a:pt x="135929" y="491"/>
                  </a:cubicBezTo>
                  <a:cubicBezTo>
                    <a:pt x="66470" y="0"/>
                    <a:pt x="6842" y="4127"/>
                    <a:pt x="3421" y="966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p:cNvSpPr/>
            <p:nvPr/>
          </p:nvSpPr>
          <p:spPr>
            <a:xfrm>
              <a:off x="10370319" y="5701291"/>
              <a:ext cx="211099" cy="102846"/>
            </a:xfrm>
            <a:custGeom>
              <a:avLst/>
              <a:gdLst/>
              <a:ahLst/>
              <a:cxnLst/>
              <a:rect l="0" t="0" r="0" b="0"/>
              <a:pathLst>
                <a:path w="256626" h="125027">
                  <a:moveTo>
                    <a:pt x="7933" y="13584"/>
                  </a:moveTo>
                  <a:cubicBezTo>
                    <a:pt x="0" y="54139"/>
                    <a:pt x="6187" y="99857"/>
                    <a:pt x="21307" y="112405"/>
                  </a:cubicBezTo>
                  <a:cubicBezTo>
                    <a:pt x="30914" y="120379"/>
                    <a:pt x="82853" y="125026"/>
                    <a:pt x="145132" y="123485"/>
                  </a:cubicBezTo>
                  <a:lnTo>
                    <a:pt x="252408" y="120831"/>
                  </a:lnTo>
                  <a:lnTo>
                    <a:pt x="255128" y="82912"/>
                  </a:lnTo>
                  <a:cubicBezTo>
                    <a:pt x="256625" y="62056"/>
                    <a:pt x="252883" y="40026"/>
                    <a:pt x="246814" y="33957"/>
                  </a:cubicBezTo>
                  <a:cubicBezTo>
                    <a:pt x="240744" y="27887"/>
                    <a:pt x="185227" y="17169"/>
                    <a:pt x="123443" y="10137"/>
                  </a:cubicBezTo>
                  <a:cubicBezTo>
                    <a:pt x="34366" y="0"/>
                    <a:pt x="10451" y="714"/>
                    <a:pt x="7933" y="1358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p:cNvSpPr/>
            <p:nvPr/>
          </p:nvSpPr>
          <p:spPr>
            <a:xfrm>
              <a:off x="10647775" y="5711741"/>
              <a:ext cx="179281" cy="102461"/>
            </a:xfrm>
            <a:custGeom>
              <a:avLst/>
              <a:gdLst/>
              <a:ahLst/>
              <a:cxnLst/>
              <a:rect l="0" t="0" r="0" b="0"/>
              <a:pathLst>
                <a:path w="217946" h="124558">
                  <a:moveTo>
                    <a:pt x="826" y="57609"/>
                  </a:moveTo>
                  <a:cubicBezTo>
                    <a:pt x="1625" y="110449"/>
                    <a:pt x="3194" y="112525"/>
                    <a:pt x="47283" y="119101"/>
                  </a:cubicBezTo>
                  <a:cubicBezTo>
                    <a:pt x="72379" y="122844"/>
                    <a:pt x="115773" y="124557"/>
                    <a:pt x="143713" y="122907"/>
                  </a:cubicBezTo>
                  <a:cubicBezTo>
                    <a:pt x="191020" y="120115"/>
                    <a:pt x="195215" y="116722"/>
                    <a:pt x="204728" y="73560"/>
                  </a:cubicBezTo>
                  <a:cubicBezTo>
                    <a:pt x="217945" y="13596"/>
                    <a:pt x="194816" y="0"/>
                    <a:pt x="82468" y="1685"/>
                  </a:cubicBezTo>
                  <a:lnTo>
                    <a:pt x="0" y="2922"/>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p:nvSpPr>
          <p:spPr>
            <a:xfrm>
              <a:off x="9340861" y="5726564"/>
              <a:ext cx="169962" cy="109409"/>
            </a:xfrm>
            <a:custGeom>
              <a:avLst/>
              <a:gdLst/>
              <a:ahLst/>
              <a:cxnLst/>
              <a:rect l="0" t="0" r="0" b="0"/>
              <a:pathLst>
                <a:path w="206618" h="133005">
                  <a:moveTo>
                    <a:pt x="28593" y="9755"/>
                  </a:moveTo>
                  <a:cubicBezTo>
                    <a:pt x="8054" y="26346"/>
                    <a:pt x="0" y="51034"/>
                    <a:pt x="3763" y="85859"/>
                  </a:cubicBezTo>
                  <a:cubicBezTo>
                    <a:pt x="6368" y="109963"/>
                    <a:pt x="17275" y="117456"/>
                    <a:pt x="62067" y="125918"/>
                  </a:cubicBezTo>
                  <a:cubicBezTo>
                    <a:pt x="92371" y="131643"/>
                    <a:pt x="130404" y="133004"/>
                    <a:pt x="146585" y="128943"/>
                  </a:cubicBezTo>
                  <a:cubicBezTo>
                    <a:pt x="183636" y="119643"/>
                    <a:pt x="206617" y="77937"/>
                    <a:pt x="196625" y="38126"/>
                  </a:cubicBezTo>
                  <a:cubicBezTo>
                    <a:pt x="189838" y="11083"/>
                    <a:pt x="180563" y="6997"/>
                    <a:pt x="116170" y="2682"/>
                  </a:cubicBezTo>
                  <a:cubicBezTo>
                    <a:pt x="76139" y="0"/>
                    <a:pt x="36730" y="3183"/>
                    <a:pt x="28593" y="97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p:nvSpPr>
          <p:spPr>
            <a:xfrm>
              <a:off x="10866385" y="5741086"/>
              <a:ext cx="155557" cy="97678"/>
            </a:xfrm>
            <a:custGeom>
              <a:avLst/>
              <a:gdLst/>
              <a:ahLst/>
              <a:cxnLst/>
              <a:rect l="0" t="0" r="0" b="0"/>
              <a:pathLst>
                <a:path w="189106" h="118744">
                  <a:moveTo>
                    <a:pt x="22792" y="31946"/>
                  </a:moveTo>
                  <a:cubicBezTo>
                    <a:pt x="0" y="81969"/>
                    <a:pt x="14856" y="99720"/>
                    <a:pt x="87584" y="109368"/>
                  </a:cubicBezTo>
                  <a:cubicBezTo>
                    <a:pt x="158256" y="118743"/>
                    <a:pt x="189105" y="105597"/>
                    <a:pt x="189105" y="66106"/>
                  </a:cubicBezTo>
                  <a:cubicBezTo>
                    <a:pt x="189105" y="32896"/>
                    <a:pt x="157747" y="12946"/>
                    <a:pt x="94305" y="5795"/>
                  </a:cubicBezTo>
                  <a:cubicBezTo>
                    <a:pt x="42893" y="0"/>
                    <a:pt x="36239" y="2433"/>
                    <a:pt x="22792" y="3194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p:cNvSpPr/>
            <p:nvPr/>
          </p:nvSpPr>
          <p:spPr>
            <a:xfrm>
              <a:off x="9167640" y="5748665"/>
              <a:ext cx="107985" cy="99035"/>
            </a:xfrm>
            <a:custGeom>
              <a:avLst/>
              <a:gdLst/>
              <a:ahLst/>
              <a:cxnLst/>
              <a:rect l="0" t="0" r="0" b="0"/>
              <a:pathLst>
                <a:path w="131274" h="120393">
                  <a:moveTo>
                    <a:pt x="27892" y="28701"/>
                  </a:moveTo>
                  <a:cubicBezTo>
                    <a:pt x="778" y="58662"/>
                    <a:pt x="0" y="102551"/>
                    <a:pt x="26405" y="112683"/>
                  </a:cubicBezTo>
                  <a:cubicBezTo>
                    <a:pt x="37453" y="116923"/>
                    <a:pt x="62471" y="120392"/>
                    <a:pt x="82000" y="120392"/>
                  </a:cubicBezTo>
                  <a:cubicBezTo>
                    <a:pt x="120655" y="120392"/>
                    <a:pt x="131273" y="101573"/>
                    <a:pt x="128578" y="37842"/>
                  </a:cubicBezTo>
                  <a:cubicBezTo>
                    <a:pt x="127128" y="3580"/>
                    <a:pt x="123062" y="0"/>
                    <a:pt x="88217" y="2301"/>
                  </a:cubicBezTo>
                  <a:cubicBezTo>
                    <a:pt x="66905" y="3708"/>
                    <a:pt x="39759" y="15588"/>
                    <a:pt x="27892" y="2870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p:cNvSpPr/>
            <p:nvPr/>
          </p:nvSpPr>
          <p:spPr>
            <a:xfrm>
              <a:off x="11064230" y="5748640"/>
              <a:ext cx="56960" cy="93835"/>
            </a:xfrm>
            <a:custGeom>
              <a:avLst/>
              <a:gdLst/>
              <a:ahLst/>
              <a:cxnLst/>
              <a:rect l="0" t="0" r="0" b="0"/>
              <a:pathLst>
                <a:path w="69244" h="114072">
                  <a:moveTo>
                    <a:pt x="4906" y="22772"/>
                  </a:moveTo>
                  <a:cubicBezTo>
                    <a:pt x="1033" y="32865"/>
                    <a:pt x="0" y="57537"/>
                    <a:pt x="2611" y="77597"/>
                  </a:cubicBezTo>
                  <a:cubicBezTo>
                    <a:pt x="6370" y="106483"/>
                    <a:pt x="13795" y="114071"/>
                    <a:pt x="38300" y="114071"/>
                  </a:cubicBezTo>
                  <a:cubicBezTo>
                    <a:pt x="66506" y="114071"/>
                    <a:pt x="69243" y="109017"/>
                    <a:pt x="69243" y="56921"/>
                  </a:cubicBezTo>
                  <a:cubicBezTo>
                    <a:pt x="69243" y="5391"/>
                    <a:pt x="66426" y="0"/>
                    <a:pt x="40596" y="2095"/>
                  </a:cubicBezTo>
                  <a:cubicBezTo>
                    <a:pt x="24840" y="3374"/>
                    <a:pt x="8780" y="12678"/>
                    <a:pt x="4906" y="2277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p:cNvSpPr/>
            <p:nvPr/>
          </p:nvSpPr>
          <p:spPr>
            <a:xfrm>
              <a:off x="9058834" y="5770589"/>
              <a:ext cx="60851" cy="85858"/>
            </a:xfrm>
            <a:custGeom>
              <a:avLst/>
              <a:gdLst/>
              <a:ahLst/>
              <a:cxnLst/>
              <a:rect l="0" t="0" r="0" b="0"/>
              <a:pathLst>
                <a:path w="73974" h="104375">
                  <a:moveTo>
                    <a:pt x="11941" y="23461"/>
                  </a:moveTo>
                  <a:cubicBezTo>
                    <a:pt x="394" y="37375"/>
                    <a:pt x="0" y="50220"/>
                    <a:pt x="10386" y="74261"/>
                  </a:cubicBezTo>
                  <a:cubicBezTo>
                    <a:pt x="18032" y="91958"/>
                    <a:pt x="25716" y="104374"/>
                    <a:pt x="27462" y="101852"/>
                  </a:cubicBezTo>
                  <a:cubicBezTo>
                    <a:pt x="29208" y="99330"/>
                    <a:pt x="41092" y="84746"/>
                    <a:pt x="53871" y="69443"/>
                  </a:cubicBezTo>
                  <a:cubicBezTo>
                    <a:pt x="72338" y="47328"/>
                    <a:pt x="73973" y="37848"/>
                    <a:pt x="61841" y="23230"/>
                  </a:cubicBezTo>
                  <a:cubicBezTo>
                    <a:pt x="42562" y="0"/>
                    <a:pt x="31369" y="52"/>
                    <a:pt x="11941" y="2346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p:cNvSpPr/>
            <p:nvPr/>
          </p:nvSpPr>
          <p:spPr>
            <a:xfrm>
              <a:off x="11192103" y="5763486"/>
              <a:ext cx="110899" cy="101502"/>
            </a:xfrm>
            <a:custGeom>
              <a:avLst/>
              <a:gdLst/>
              <a:ahLst/>
              <a:cxnLst/>
              <a:rect l="0" t="0" r="0" b="0"/>
              <a:pathLst>
                <a:path w="134816" h="123393">
                  <a:moveTo>
                    <a:pt x="24916" y="20837"/>
                  </a:moveTo>
                  <a:cubicBezTo>
                    <a:pt x="0" y="51121"/>
                    <a:pt x="5288" y="98426"/>
                    <a:pt x="34441" y="106050"/>
                  </a:cubicBezTo>
                  <a:cubicBezTo>
                    <a:pt x="100757" y="123392"/>
                    <a:pt x="134815" y="77384"/>
                    <a:pt x="87416" y="34488"/>
                  </a:cubicBezTo>
                  <a:cubicBezTo>
                    <a:pt x="51612" y="2087"/>
                    <a:pt x="42060" y="0"/>
                    <a:pt x="24916" y="2083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p:nvSpPr>
          <p:spPr>
            <a:xfrm>
              <a:off x="8985589" y="5790248"/>
              <a:ext cx="40989" cy="51823"/>
            </a:xfrm>
            <a:custGeom>
              <a:avLst/>
              <a:gdLst/>
              <a:ahLst/>
              <a:cxnLst/>
              <a:rect l="0" t="0" r="0" b="0"/>
              <a:pathLst>
                <a:path w="49828" h="63000">
                  <a:moveTo>
                    <a:pt x="4693" y="20143"/>
                  </a:moveTo>
                  <a:cubicBezTo>
                    <a:pt x="0" y="27736"/>
                    <a:pt x="2022" y="39811"/>
                    <a:pt x="9187" y="46976"/>
                  </a:cubicBezTo>
                  <a:cubicBezTo>
                    <a:pt x="25210" y="62999"/>
                    <a:pt x="49827" y="49467"/>
                    <a:pt x="49827" y="24636"/>
                  </a:cubicBezTo>
                  <a:cubicBezTo>
                    <a:pt x="49827" y="3255"/>
                    <a:pt x="17142" y="0"/>
                    <a:pt x="4693" y="2014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1339305" y="5792954"/>
              <a:ext cx="46669" cy="65190"/>
            </a:xfrm>
            <a:custGeom>
              <a:avLst/>
              <a:gdLst/>
              <a:ahLst/>
              <a:cxnLst/>
              <a:rect l="0" t="0" r="0" b="0"/>
              <a:pathLst>
                <a:path w="56734" h="79249">
                  <a:moveTo>
                    <a:pt x="16360" y="11515"/>
                  </a:moveTo>
                  <a:cubicBezTo>
                    <a:pt x="0" y="27874"/>
                    <a:pt x="7688" y="79248"/>
                    <a:pt x="26496" y="79248"/>
                  </a:cubicBezTo>
                  <a:cubicBezTo>
                    <a:pt x="42203" y="79248"/>
                    <a:pt x="53005" y="54769"/>
                    <a:pt x="55918" y="12573"/>
                  </a:cubicBezTo>
                  <a:cubicBezTo>
                    <a:pt x="56733" y="772"/>
                    <a:pt x="27874" y="0"/>
                    <a:pt x="16360" y="1151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p:cNvSpPr/>
            <p:nvPr/>
          </p:nvSpPr>
          <p:spPr>
            <a:xfrm>
              <a:off x="11421860" y="5787861"/>
              <a:ext cx="57948" cy="61210"/>
            </a:xfrm>
            <a:custGeom>
              <a:avLst/>
              <a:gdLst/>
              <a:ahLst/>
              <a:cxnLst/>
              <a:rect l="0" t="0" r="0" b="0"/>
              <a:pathLst>
                <a:path w="70446" h="74411">
                  <a:moveTo>
                    <a:pt x="4092" y="19824"/>
                  </a:moveTo>
                  <a:cubicBezTo>
                    <a:pt x="0" y="26445"/>
                    <a:pt x="11609" y="41663"/>
                    <a:pt x="29890" y="53641"/>
                  </a:cubicBezTo>
                  <a:cubicBezTo>
                    <a:pt x="61587" y="74410"/>
                    <a:pt x="63340" y="74327"/>
                    <a:pt x="67675" y="51856"/>
                  </a:cubicBezTo>
                  <a:cubicBezTo>
                    <a:pt x="70175" y="38895"/>
                    <a:pt x="70445" y="22576"/>
                    <a:pt x="68273" y="15591"/>
                  </a:cubicBezTo>
                  <a:cubicBezTo>
                    <a:pt x="63426" y="0"/>
                    <a:pt x="14344" y="3237"/>
                    <a:pt x="4092" y="1982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p:cNvSpPr/>
            <p:nvPr/>
          </p:nvSpPr>
          <p:spPr>
            <a:xfrm>
              <a:off x="11544291" y="5837248"/>
              <a:ext cx="20894" cy="3134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p:cNvSpPr/>
            <p:nvPr/>
          </p:nvSpPr>
          <p:spPr>
            <a:xfrm>
              <a:off x="9815667" y="5883001"/>
              <a:ext cx="232546" cy="93863"/>
            </a:xfrm>
            <a:custGeom>
              <a:avLst/>
              <a:gdLst/>
              <a:ahLst/>
              <a:cxnLst/>
              <a:rect l="0" t="0" r="0" b="0"/>
              <a:pathLst>
                <a:path w="282699" h="114106">
                  <a:moveTo>
                    <a:pt x="31329" y="6473"/>
                  </a:moveTo>
                  <a:cubicBezTo>
                    <a:pt x="5205" y="13682"/>
                    <a:pt x="0" y="22381"/>
                    <a:pt x="1953" y="55564"/>
                  </a:cubicBezTo>
                  <a:cubicBezTo>
                    <a:pt x="4963" y="106688"/>
                    <a:pt x="30755" y="114105"/>
                    <a:pt x="158372" y="100546"/>
                  </a:cubicBezTo>
                  <a:cubicBezTo>
                    <a:pt x="231449" y="92781"/>
                    <a:pt x="256020" y="85102"/>
                    <a:pt x="264079" y="67506"/>
                  </a:cubicBezTo>
                  <a:cubicBezTo>
                    <a:pt x="282698" y="26855"/>
                    <a:pt x="250957" y="8264"/>
                    <a:pt x="153599" y="2796"/>
                  </a:cubicBezTo>
                  <a:cubicBezTo>
                    <a:pt x="103813" y="0"/>
                    <a:pt x="48792" y="1654"/>
                    <a:pt x="31329" y="64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p:cNvSpPr/>
            <p:nvPr/>
          </p:nvSpPr>
          <p:spPr>
            <a:xfrm>
              <a:off x="10088604" y="5889483"/>
              <a:ext cx="242751" cy="85790"/>
            </a:xfrm>
            <a:custGeom>
              <a:avLst/>
              <a:gdLst/>
              <a:ahLst/>
              <a:cxnLst/>
              <a:rect l="0" t="0" r="0" b="0"/>
              <a:pathLst>
                <a:path w="295105" h="104293">
                  <a:moveTo>
                    <a:pt x="12795" y="8467"/>
                  </a:moveTo>
                  <a:cubicBezTo>
                    <a:pt x="0" y="21262"/>
                    <a:pt x="2652" y="73665"/>
                    <a:pt x="16528" y="82241"/>
                  </a:cubicBezTo>
                  <a:cubicBezTo>
                    <a:pt x="23238" y="86388"/>
                    <a:pt x="83249" y="92901"/>
                    <a:pt x="149885" y="96713"/>
                  </a:cubicBezTo>
                  <a:cubicBezTo>
                    <a:pt x="282366" y="104292"/>
                    <a:pt x="295104" y="97855"/>
                    <a:pt x="278506" y="31722"/>
                  </a:cubicBezTo>
                  <a:cubicBezTo>
                    <a:pt x="270692" y="588"/>
                    <a:pt x="268232" y="0"/>
                    <a:pt x="145903" y="0"/>
                  </a:cubicBezTo>
                  <a:cubicBezTo>
                    <a:pt x="77350" y="0"/>
                    <a:pt x="17451" y="3810"/>
                    <a:pt x="12795" y="846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p:cNvSpPr/>
            <p:nvPr/>
          </p:nvSpPr>
          <p:spPr>
            <a:xfrm>
              <a:off x="10357174" y="5881094"/>
              <a:ext cx="226381" cy="85234"/>
            </a:xfrm>
            <a:custGeom>
              <a:avLst/>
              <a:gdLst/>
              <a:ahLst/>
              <a:cxnLst/>
              <a:rect l="0" t="0" r="0" b="0"/>
              <a:pathLst>
                <a:path w="275204" h="103617">
                  <a:moveTo>
                    <a:pt x="16311" y="14729"/>
                  </a:moveTo>
                  <a:cubicBezTo>
                    <a:pt x="0" y="41315"/>
                    <a:pt x="11544" y="78131"/>
                    <a:pt x="39898" y="89948"/>
                  </a:cubicBezTo>
                  <a:cubicBezTo>
                    <a:pt x="65869" y="100772"/>
                    <a:pt x="261750" y="103616"/>
                    <a:pt x="272046" y="93320"/>
                  </a:cubicBezTo>
                  <a:cubicBezTo>
                    <a:pt x="275203" y="90163"/>
                    <a:pt x="274134" y="73026"/>
                    <a:pt x="269669" y="55238"/>
                  </a:cubicBezTo>
                  <a:cubicBezTo>
                    <a:pt x="262117" y="25147"/>
                    <a:pt x="255163" y="22443"/>
                    <a:pt x="169719" y="16374"/>
                  </a:cubicBezTo>
                  <a:cubicBezTo>
                    <a:pt x="119211" y="12786"/>
                    <a:pt x="66456" y="6996"/>
                    <a:pt x="52486" y="3508"/>
                  </a:cubicBezTo>
                  <a:cubicBezTo>
                    <a:pt x="38433" y="0"/>
                    <a:pt x="22272" y="5012"/>
                    <a:pt x="16311" y="1472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9350433" y="5891438"/>
              <a:ext cx="412845" cy="116403"/>
            </a:xfrm>
            <a:custGeom>
              <a:avLst/>
              <a:gdLst/>
              <a:ahLst/>
              <a:cxnLst/>
              <a:rect l="0" t="0" r="0" b="0"/>
              <a:pathLst>
                <a:path w="501883" h="141507">
                  <a:moveTo>
                    <a:pt x="311637" y="13447"/>
                  </a:moveTo>
                  <a:cubicBezTo>
                    <a:pt x="269995" y="19458"/>
                    <a:pt x="229798" y="29459"/>
                    <a:pt x="222311" y="35673"/>
                  </a:cubicBezTo>
                  <a:cubicBezTo>
                    <a:pt x="214057" y="42523"/>
                    <a:pt x="198867" y="39834"/>
                    <a:pt x="183724" y="28842"/>
                  </a:cubicBezTo>
                  <a:cubicBezTo>
                    <a:pt x="154134" y="7362"/>
                    <a:pt x="53803" y="4776"/>
                    <a:pt x="22225" y="24679"/>
                  </a:cubicBezTo>
                  <a:cubicBezTo>
                    <a:pt x="9831" y="32490"/>
                    <a:pt x="0" y="54155"/>
                    <a:pt x="0" y="73655"/>
                  </a:cubicBezTo>
                  <a:cubicBezTo>
                    <a:pt x="0" y="103977"/>
                    <a:pt x="7198" y="110638"/>
                    <a:pt x="54174" y="123791"/>
                  </a:cubicBezTo>
                  <a:cubicBezTo>
                    <a:pt x="117446" y="141506"/>
                    <a:pt x="164650" y="128642"/>
                    <a:pt x="194913" y="85436"/>
                  </a:cubicBezTo>
                  <a:cubicBezTo>
                    <a:pt x="213671" y="58655"/>
                    <a:pt x="216081" y="58321"/>
                    <a:pt x="246548" y="78284"/>
                  </a:cubicBezTo>
                  <a:cubicBezTo>
                    <a:pt x="278791" y="99411"/>
                    <a:pt x="431595" y="108253"/>
                    <a:pt x="475211" y="91515"/>
                  </a:cubicBezTo>
                  <a:cubicBezTo>
                    <a:pt x="501882" y="81281"/>
                    <a:pt x="500626" y="57181"/>
                    <a:pt x="472075" y="31342"/>
                  </a:cubicBezTo>
                  <a:cubicBezTo>
                    <a:pt x="442033" y="4154"/>
                    <a:pt x="404792" y="0"/>
                    <a:pt x="311637" y="1344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10640628" y="5890456"/>
              <a:ext cx="171877" cy="66934"/>
            </a:xfrm>
            <a:custGeom>
              <a:avLst/>
              <a:gdLst/>
              <a:ahLst/>
              <a:cxnLst/>
              <a:rect l="0" t="0" r="0" b="0"/>
              <a:pathLst>
                <a:path w="208945" h="81369">
                  <a:moveTo>
                    <a:pt x="31750" y="10181"/>
                  </a:moveTo>
                  <a:cubicBezTo>
                    <a:pt x="8904" y="16536"/>
                    <a:pt x="0" y="27756"/>
                    <a:pt x="0" y="50191"/>
                  </a:cubicBezTo>
                  <a:cubicBezTo>
                    <a:pt x="0" y="80523"/>
                    <a:pt x="2583" y="81368"/>
                    <a:pt x="95250" y="81368"/>
                  </a:cubicBezTo>
                  <a:cubicBezTo>
                    <a:pt x="173496" y="81368"/>
                    <a:pt x="192358" y="77404"/>
                    <a:pt x="200906" y="59164"/>
                  </a:cubicBezTo>
                  <a:cubicBezTo>
                    <a:pt x="208944" y="42010"/>
                    <a:pt x="203700" y="34065"/>
                    <a:pt x="177854" y="24239"/>
                  </a:cubicBezTo>
                  <a:cubicBezTo>
                    <a:pt x="129599" y="5892"/>
                    <a:pt x="68354" y="0"/>
                    <a:pt x="31750" y="1018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p:cNvSpPr/>
            <p:nvPr/>
          </p:nvSpPr>
          <p:spPr>
            <a:xfrm>
              <a:off x="10865599" y="5901202"/>
              <a:ext cx="132453" cy="81997"/>
            </a:xfrm>
            <a:custGeom>
              <a:avLst/>
              <a:gdLst/>
              <a:ahLst/>
              <a:cxnLst/>
              <a:rect l="0" t="0" r="0" b="0"/>
              <a:pathLst>
                <a:path w="161018" h="99682">
                  <a:moveTo>
                    <a:pt x="17139" y="29465"/>
                  </a:moveTo>
                  <a:cubicBezTo>
                    <a:pt x="0" y="74129"/>
                    <a:pt x="6822" y="81103"/>
                    <a:pt x="77464" y="91140"/>
                  </a:cubicBezTo>
                  <a:cubicBezTo>
                    <a:pt x="137569" y="99681"/>
                    <a:pt x="150019" y="98039"/>
                    <a:pt x="156674" y="80695"/>
                  </a:cubicBezTo>
                  <a:cubicBezTo>
                    <a:pt x="161017" y="69377"/>
                    <a:pt x="158675" y="49101"/>
                    <a:pt x="151470" y="35637"/>
                  </a:cubicBezTo>
                  <a:cubicBezTo>
                    <a:pt x="135018" y="4896"/>
                    <a:pt x="28446" y="0"/>
                    <a:pt x="17139" y="2946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p:cNvSpPr/>
            <p:nvPr/>
          </p:nvSpPr>
          <p:spPr>
            <a:xfrm>
              <a:off x="9162892" y="5926335"/>
              <a:ext cx="125880" cy="93701"/>
            </a:xfrm>
            <a:custGeom>
              <a:avLst/>
              <a:gdLst/>
              <a:ahLst/>
              <a:cxnLst/>
              <a:rect l="0" t="0" r="0" b="0"/>
              <a:pathLst>
                <a:path w="153029" h="113910">
                  <a:moveTo>
                    <a:pt x="45429" y="25275"/>
                  </a:moveTo>
                  <a:cubicBezTo>
                    <a:pt x="0" y="70705"/>
                    <a:pt x="35414" y="113909"/>
                    <a:pt x="107063" y="100467"/>
                  </a:cubicBezTo>
                  <a:cubicBezTo>
                    <a:pt x="152548" y="91934"/>
                    <a:pt x="153028" y="91202"/>
                    <a:pt x="142950" y="45736"/>
                  </a:cubicBezTo>
                  <a:cubicBezTo>
                    <a:pt x="134158" y="6067"/>
                    <a:pt x="128097" y="0"/>
                    <a:pt x="99404" y="2143"/>
                  </a:cubicBezTo>
                  <a:cubicBezTo>
                    <a:pt x="81071" y="3512"/>
                    <a:pt x="56783" y="13922"/>
                    <a:pt x="45429" y="2527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p:cNvSpPr/>
            <p:nvPr/>
          </p:nvSpPr>
          <p:spPr>
            <a:xfrm>
              <a:off x="11070445" y="5925382"/>
              <a:ext cx="72981" cy="82570"/>
            </a:xfrm>
            <a:custGeom>
              <a:avLst/>
              <a:gdLst/>
              <a:ahLst/>
              <a:cxnLst/>
              <a:rect l="0" t="0" r="0" b="0"/>
              <a:pathLst>
                <a:path w="88721" h="100378">
                  <a:moveTo>
                    <a:pt x="9520" y="39841"/>
                  </a:moveTo>
                  <a:cubicBezTo>
                    <a:pt x="0" y="77772"/>
                    <a:pt x="17197" y="100377"/>
                    <a:pt x="50668" y="93931"/>
                  </a:cubicBezTo>
                  <a:cubicBezTo>
                    <a:pt x="82543" y="87793"/>
                    <a:pt x="88720" y="44407"/>
                    <a:pt x="60642" y="23875"/>
                  </a:cubicBezTo>
                  <a:cubicBezTo>
                    <a:pt x="27990" y="0"/>
                    <a:pt x="18799" y="2871"/>
                    <a:pt x="9520" y="3984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p:cNvSpPr/>
            <p:nvPr/>
          </p:nvSpPr>
          <p:spPr>
            <a:xfrm>
              <a:off x="9061992" y="5930241"/>
              <a:ext cx="73034" cy="76734"/>
            </a:xfrm>
            <a:custGeom>
              <a:avLst/>
              <a:gdLst/>
              <a:ahLst/>
              <a:cxnLst/>
              <a:rect l="0" t="0" r="0" b="0"/>
              <a:pathLst>
                <a:path w="88786" h="93282">
                  <a:moveTo>
                    <a:pt x="12341" y="33004"/>
                  </a:moveTo>
                  <a:cubicBezTo>
                    <a:pt x="0" y="65162"/>
                    <a:pt x="17472" y="93281"/>
                    <a:pt x="42487" y="81520"/>
                  </a:cubicBezTo>
                  <a:cubicBezTo>
                    <a:pt x="80293" y="63744"/>
                    <a:pt x="88785" y="37761"/>
                    <a:pt x="62973" y="18845"/>
                  </a:cubicBezTo>
                  <a:cubicBezTo>
                    <a:pt x="37257" y="0"/>
                    <a:pt x="23533" y="3838"/>
                    <a:pt x="12341" y="330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p:cNvSpPr/>
            <p:nvPr/>
          </p:nvSpPr>
          <p:spPr>
            <a:xfrm>
              <a:off x="11184473" y="5936885"/>
              <a:ext cx="83082" cy="57070"/>
            </a:xfrm>
            <a:custGeom>
              <a:avLst/>
              <a:gdLst/>
              <a:ahLst/>
              <a:cxnLst/>
              <a:rect l="0" t="0" r="0" b="0"/>
              <a:pathLst>
                <a:path w="101000" h="69378">
                  <a:moveTo>
                    <a:pt x="10776" y="20504"/>
                  </a:moveTo>
                  <a:cubicBezTo>
                    <a:pt x="0" y="37940"/>
                    <a:pt x="39088" y="69377"/>
                    <a:pt x="71544" y="69377"/>
                  </a:cubicBezTo>
                  <a:cubicBezTo>
                    <a:pt x="99814" y="69377"/>
                    <a:pt x="100999" y="52273"/>
                    <a:pt x="74560" y="25834"/>
                  </a:cubicBezTo>
                  <a:cubicBezTo>
                    <a:pt x="51031" y="2305"/>
                    <a:pt x="23448" y="0"/>
                    <a:pt x="10776" y="205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p:cNvSpPr/>
            <p:nvPr/>
          </p:nvSpPr>
          <p:spPr>
            <a:xfrm>
              <a:off x="8981055" y="5952167"/>
              <a:ext cx="33415" cy="67440"/>
            </a:xfrm>
            <a:custGeom>
              <a:avLst/>
              <a:gdLst/>
              <a:ahLst/>
              <a:cxnLst/>
              <a:rect l="0" t="0" r="0" b="0"/>
              <a:pathLst>
                <a:path w="40620" h="81985">
                  <a:moveTo>
                    <a:pt x="7313" y="9525"/>
                  </a:moveTo>
                  <a:cubicBezTo>
                    <a:pt x="0" y="15310"/>
                    <a:pt x="2861" y="31405"/>
                    <a:pt x="14600" y="50517"/>
                  </a:cubicBezTo>
                  <a:lnTo>
                    <a:pt x="33928" y="81984"/>
                  </a:lnTo>
                  <a:lnTo>
                    <a:pt x="36526" y="50517"/>
                  </a:lnTo>
                  <a:cubicBezTo>
                    <a:pt x="40619" y="949"/>
                    <a:pt x="40489" y="0"/>
                    <a:pt x="29639" y="0"/>
                  </a:cubicBezTo>
                  <a:cubicBezTo>
                    <a:pt x="23983" y="0"/>
                    <a:pt x="13937" y="4286"/>
                    <a:pt x="7313" y="952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p:cNvSpPr/>
            <p:nvPr/>
          </p:nvSpPr>
          <p:spPr>
            <a:xfrm>
              <a:off x="11309233" y="5950893"/>
              <a:ext cx="67906" cy="68554"/>
            </a:xfrm>
            <a:custGeom>
              <a:avLst/>
              <a:gdLst/>
              <a:ahLst/>
              <a:cxnLst/>
              <a:rect l="0" t="0" r="0" b="0"/>
              <a:pathLst>
                <a:path w="82551" h="83338">
                  <a:moveTo>
                    <a:pt x="30446" y="13874"/>
                  </a:moveTo>
                  <a:lnTo>
                    <a:pt x="0" y="25391"/>
                  </a:lnTo>
                  <a:lnTo>
                    <a:pt x="27356" y="53070"/>
                  </a:lnTo>
                  <a:cubicBezTo>
                    <a:pt x="57271" y="83337"/>
                    <a:pt x="82550" y="77188"/>
                    <a:pt x="82550" y="39643"/>
                  </a:cubicBezTo>
                  <a:cubicBezTo>
                    <a:pt x="82550" y="7631"/>
                    <a:pt x="67121" y="0"/>
                    <a:pt x="30446" y="1387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形状 68"/>
            <p:cNvSpPr/>
            <p:nvPr/>
          </p:nvSpPr>
          <p:spPr>
            <a:xfrm>
              <a:off x="11425129" y="5964145"/>
              <a:ext cx="40810" cy="35034"/>
            </a:xfrm>
            <a:custGeom>
              <a:avLst/>
              <a:gdLst/>
              <a:ahLst/>
              <a:cxnLst/>
              <a:rect l="0" t="0" r="0" b="0"/>
              <a:pathLst>
                <a:path w="49611" h="42589">
                  <a:moveTo>
                    <a:pt x="1029" y="25682"/>
                  </a:moveTo>
                  <a:cubicBezTo>
                    <a:pt x="0" y="34980"/>
                    <a:pt x="10510" y="42588"/>
                    <a:pt x="24384" y="42588"/>
                  </a:cubicBezTo>
                  <a:cubicBezTo>
                    <a:pt x="38341" y="42588"/>
                    <a:pt x="49610" y="34077"/>
                    <a:pt x="49610" y="23538"/>
                  </a:cubicBezTo>
                  <a:cubicBezTo>
                    <a:pt x="49610" y="0"/>
                    <a:pt x="3647" y="2027"/>
                    <a:pt x="1029" y="2568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p:cNvSpPr/>
            <p:nvPr/>
          </p:nvSpPr>
          <p:spPr>
            <a:xfrm>
              <a:off x="7732673" y="6008993"/>
              <a:ext cx="569671" cy="89543"/>
            </a:xfrm>
            <a:custGeom>
              <a:avLst/>
              <a:gdLst/>
              <a:ahLst/>
              <a:cxnLst/>
              <a:rect l="0" t="0" r="0" b="0"/>
              <a:pathLst>
                <a:path w="692530" h="108855">
                  <a:moveTo>
                    <a:pt x="160307" y="10623"/>
                  </a:moveTo>
                  <a:cubicBezTo>
                    <a:pt x="42093" y="19315"/>
                    <a:pt x="22176" y="24068"/>
                    <a:pt x="10201" y="46443"/>
                  </a:cubicBezTo>
                  <a:cubicBezTo>
                    <a:pt x="0" y="65504"/>
                    <a:pt x="438" y="77112"/>
                    <a:pt x="11878" y="90897"/>
                  </a:cubicBezTo>
                  <a:cubicBezTo>
                    <a:pt x="24898" y="106585"/>
                    <a:pt x="75537" y="108854"/>
                    <a:pt x="330091" y="105157"/>
                  </a:cubicBezTo>
                  <a:cubicBezTo>
                    <a:pt x="628358" y="100825"/>
                    <a:pt x="633294" y="100316"/>
                    <a:pt x="664907" y="70617"/>
                  </a:cubicBezTo>
                  <a:cubicBezTo>
                    <a:pt x="682554" y="54038"/>
                    <a:pt x="692529" y="36009"/>
                    <a:pt x="687073" y="30553"/>
                  </a:cubicBezTo>
                  <a:cubicBezTo>
                    <a:pt x="670351" y="13831"/>
                    <a:pt x="304790" y="0"/>
                    <a:pt x="160307" y="1062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形状 70"/>
            <p:cNvSpPr/>
            <p:nvPr/>
          </p:nvSpPr>
          <p:spPr>
            <a:xfrm>
              <a:off x="8270833" y="6024834"/>
              <a:ext cx="952988" cy="193187"/>
            </a:xfrm>
            <a:custGeom>
              <a:avLst/>
              <a:gdLst/>
              <a:ahLst/>
              <a:cxnLst/>
              <a:rect l="0" t="0" r="0" b="0"/>
              <a:pathLst>
                <a:path w="1158518" h="234851">
                  <a:moveTo>
                    <a:pt x="100669" y="58750"/>
                  </a:moveTo>
                  <a:cubicBezTo>
                    <a:pt x="82609" y="91062"/>
                    <a:pt x="67833" y="130367"/>
                    <a:pt x="67833" y="146095"/>
                  </a:cubicBezTo>
                  <a:cubicBezTo>
                    <a:pt x="67833" y="161822"/>
                    <a:pt x="59018" y="182006"/>
                    <a:pt x="48245" y="190947"/>
                  </a:cubicBezTo>
                  <a:cubicBezTo>
                    <a:pt x="0" y="230986"/>
                    <a:pt x="50766" y="234850"/>
                    <a:pt x="595265" y="232582"/>
                  </a:cubicBezTo>
                  <a:cubicBezTo>
                    <a:pt x="891706" y="231347"/>
                    <a:pt x="1140050" y="226751"/>
                    <a:pt x="1147141" y="222369"/>
                  </a:cubicBezTo>
                  <a:cubicBezTo>
                    <a:pt x="1158517" y="215338"/>
                    <a:pt x="1155386" y="153085"/>
                    <a:pt x="1142094" y="122013"/>
                  </a:cubicBezTo>
                  <a:cubicBezTo>
                    <a:pt x="1139427" y="115778"/>
                    <a:pt x="971401" y="107206"/>
                    <a:pt x="768704" y="102963"/>
                  </a:cubicBezTo>
                  <a:cubicBezTo>
                    <a:pt x="566006" y="98721"/>
                    <a:pt x="399377" y="94467"/>
                    <a:pt x="398417" y="93511"/>
                  </a:cubicBezTo>
                  <a:cubicBezTo>
                    <a:pt x="397456" y="92554"/>
                    <a:pt x="393109" y="75409"/>
                    <a:pt x="388755" y="55411"/>
                  </a:cubicBezTo>
                  <a:cubicBezTo>
                    <a:pt x="384401" y="35412"/>
                    <a:pt x="378293" y="14764"/>
                    <a:pt x="375181" y="9525"/>
                  </a:cubicBezTo>
                  <a:cubicBezTo>
                    <a:pt x="372069" y="4286"/>
                    <a:pt x="316419" y="0"/>
                    <a:pt x="251514" y="0"/>
                  </a:cubicBezTo>
                  <a:lnTo>
                    <a:pt x="133505"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p:cNvSpPr/>
            <p:nvPr/>
          </p:nvSpPr>
          <p:spPr>
            <a:xfrm>
              <a:off x="9333661" y="6045620"/>
              <a:ext cx="194371" cy="115654"/>
            </a:xfrm>
            <a:custGeom>
              <a:avLst/>
              <a:gdLst/>
              <a:ahLst/>
              <a:cxnLst/>
              <a:rect l="0" t="0" r="0" b="0"/>
              <a:pathLst>
                <a:path w="236289" h="140596">
                  <a:moveTo>
                    <a:pt x="77538" y="10069"/>
                  </a:moveTo>
                  <a:cubicBezTo>
                    <a:pt x="20801" y="18365"/>
                    <a:pt x="0" y="80090"/>
                    <a:pt x="40345" y="120435"/>
                  </a:cubicBezTo>
                  <a:cubicBezTo>
                    <a:pt x="60506" y="140595"/>
                    <a:pt x="150183" y="139007"/>
                    <a:pt x="179397" y="117972"/>
                  </a:cubicBezTo>
                  <a:cubicBezTo>
                    <a:pt x="193805" y="107598"/>
                    <a:pt x="236288" y="53212"/>
                    <a:pt x="236288" y="45141"/>
                  </a:cubicBezTo>
                  <a:cubicBezTo>
                    <a:pt x="236288" y="39042"/>
                    <a:pt x="131227" y="0"/>
                    <a:pt x="121988" y="2666"/>
                  </a:cubicBezTo>
                  <a:cubicBezTo>
                    <a:pt x="118496" y="3673"/>
                    <a:pt x="98493" y="7005"/>
                    <a:pt x="77538" y="100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p:cNvSpPr/>
            <p:nvPr/>
          </p:nvSpPr>
          <p:spPr>
            <a:xfrm>
              <a:off x="9554147" y="6048952"/>
              <a:ext cx="213889" cy="97326"/>
            </a:xfrm>
            <a:custGeom>
              <a:avLst/>
              <a:gdLst/>
              <a:ahLst/>
              <a:cxnLst/>
              <a:rect l="0" t="0" r="0" b="0"/>
              <a:pathLst>
                <a:path w="260018" h="118315">
                  <a:moveTo>
                    <a:pt x="88900" y="8409"/>
                  </a:moveTo>
                  <a:lnTo>
                    <a:pt x="0" y="15691"/>
                  </a:lnTo>
                  <a:lnTo>
                    <a:pt x="9890" y="53521"/>
                  </a:lnTo>
                  <a:cubicBezTo>
                    <a:pt x="15329" y="74328"/>
                    <a:pt x="22755" y="94330"/>
                    <a:pt x="26392" y="97971"/>
                  </a:cubicBezTo>
                  <a:cubicBezTo>
                    <a:pt x="40309" y="111905"/>
                    <a:pt x="228692" y="118314"/>
                    <a:pt x="237930" y="105168"/>
                  </a:cubicBezTo>
                  <a:cubicBezTo>
                    <a:pt x="256522" y="78712"/>
                    <a:pt x="260017" y="39488"/>
                    <a:pt x="245110" y="24581"/>
                  </a:cubicBezTo>
                  <a:cubicBezTo>
                    <a:pt x="223877" y="3348"/>
                    <a:pt x="191545" y="0"/>
                    <a:pt x="88900" y="840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p:cNvSpPr/>
            <p:nvPr/>
          </p:nvSpPr>
          <p:spPr>
            <a:xfrm>
              <a:off x="9820545" y="6049604"/>
              <a:ext cx="235640" cy="98172"/>
            </a:xfrm>
            <a:custGeom>
              <a:avLst/>
              <a:gdLst/>
              <a:ahLst/>
              <a:cxnLst/>
              <a:rect l="0" t="0" r="0" b="0"/>
              <a:pathLst>
                <a:path w="286459" h="119344">
                  <a:moveTo>
                    <a:pt x="9525" y="10609"/>
                  </a:moveTo>
                  <a:cubicBezTo>
                    <a:pt x="4286" y="17625"/>
                    <a:pt x="0" y="44960"/>
                    <a:pt x="0" y="71354"/>
                  </a:cubicBezTo>
                  <a:lnTo>
                    <a:pt x="0" y="119343"/>
                  </a:lnTo>
                  <a:lnTo>
                    <a:pt x="92075" y="109796"/>
                  </a:lnTo>
                  <a:cubicBezTo>
                    <a:pt x="142716" y="104545"/>
                    <a:pt x="202057" y="102476"/>
                    <a:pt x="223944" y="105198"/>
                  </a:cubicBezTo>
                  <a:cubicBezTo>
                    <a:pt x="256251" y="109217"/>
                    <a:pt x="265088" y="104983"/>
                    <a:pt x="270917" y="82695"/>
                  </a:cubicBezTo>
                  <a:cubicBezTo>
                    <a:pt x="286458" y="23264"/>
                    <a:pt x="262201" y="8963"/>
                    <a:pt x="136078" y="3201"/>
                  </a:cubicBezTo>
                  <a:cubicBezTo>
                    <a:pt x="66025" y="0"/>
                    <a:pt x="15227" y="2973"/>
                    <a:pt x="9525" y="1060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形状 74"/>
            <p:cNvSpPr/>
            <p:nvPr/>
          </p:nvSpPr>
          <p:spPr>
            <a:xfrm>
              <a:off x="10083377" y="6055456"/>
              <a:ext cx="238235" cy="87186"/>
            </a:xfrm>
            <a:custGeom>
              <a:avLst/>
              <a:gdLst/>
              <a:ahLst/>
              <a:cxnLst/>
              <a:rect l="0" t="0" r="0" b="0"/>
              <a:pathLst>
                <a:path w="289615" h="105988">
                  <a:moveTo>
                    <a:pt x="16175" y="18146"/>
                  </a:moveTo>
                  <a:cubicBezTo>
                    <a:pt x="0" y="60296"/>
                    <a:pt x="4525" y="96727"/>
                    <a:pt x="26560" y="101764"/>
                  </a:cubicBezTo>
                  <a:cubicBezTo>
                    <a:pt x="38784" y="104558"/>
                    <a:pt x="100111" y="105987"/>
                    <a:pt x="162843" y="104939"/>
                  </a:cubicBezTo>
                  <a:cubicBezTo>
                    <a:pt x="274114" y="103081"/>
                    <a:pt x="277102" y="102235"/>
                    <a:pt x="285103" y="70354"/>
                  </a:cubicBezTo>
                  <a:cubicBezTo>
                    <a:pt x="289614" y="52380"/>
                    <a:pt x="287500" y="31869"/>
                    <a:pt x="280404" y="24773"/>
                  </a:cubicBezTo>
                  <a:cubicBezTo>
                    <a:pt x="273309" y="17678"/>
                    <a:pt x="212616" y="8954"/>
                    <a:pt x="145531" y="5388"/>
                  </a:cubicBezTo>
                  <a:cubicBezTo>
                    <a:pt x="44182" y="0"/>
                    <a:pt x="22310" y="2157"/>
                    <a:pt x="16175" y="1814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p:cNvSpPr/>
            <p:nvPr/>
          </p:nvSpPr>
          <p:spPr>
            <a:xfrm>
              <a:off x="10368706" y="6034406"/>
              <a:ext cx="230977" cy="128356"/>
            </a:xfrm>
            <a:custGeom>
              <a:avLst/>
              <a:gdLst/>
              <a:ahLst/>
              <a:cxnLst/>
              <a:rect l="0" t="0" r="0" b="0"/>
              <a:pathLst>
                <a:path w="280792" h="156039">
                  <a:moveTo>
                    <a:pt x="47274" y="29966"/>
                  </a:moveTo>
                  <a:cubicBezTo>
                    <a:pt x="11920" y="39543"/>
                    <a:pt x="4893" y="47660"/>
                    <a:pt x="2824" y="81305"/>
                  </a:cubicBezTo>
                  <a:cubicBezTo>
                    <a:pt x="0" y="127251"/>
                    <a:pt x="13877" y="133816"/>
                    <a:pt x="140417" y="146406"/>
                  </a:cubicBezTo>
                  <a:cubicBezTo>
                    <a:pt x="237233" y="156038"/>
                    <a:pt x="280791" y="132780"/>
                    <a:pt x="264615" y="80089"/>
                  </a:cubicBezTo>
                  <a:cubicBezTo>
                    <a:pt x="246286" y="20381"/>
                    <a:pt x="157908" y="0"/>
                    <a:pt x="47274" y="299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p:cNvSpPr/>
            <p:nvPr/>
          </p:nvSpPr>
          <p:spPr>
            <a:xfrm>
              <a:off x="10640628" y="6048012"/>
              <a:ext cx="182822" cy="100267"/>
            </a:xfrm>
            <a:custGeom>
              <a:avLst/>
              <a:gdLst/>
              <a:ahLst/>
              <a:cxnLst/>
              <a:rect l="0" t="0" r="0" b="0"/>
              <a:pathLst>
                <a:path w="222251" h="121892">
                  <a:moveTo>
                    <a:pt x="16278" y="14196"/>
                  </a:moveTo>
                  <a:cubicBezTo>
                    <a:pt x="11261" y="23180"/>
                    <a:pt x="5547" y="50309"/>
                    <a:pt x="3578" y="74481"/>
                  </a:cubicBezTo>
                  <a:lnTo>
                    <a:pt x="0" y="118431"/>
                  </a:lnTo>
                  <a:lnTo>
                    <a:pt x="82550" y="119841"/>
                  </a:lnTo>
                  <a:cubicBezTo>
                    <a:pt x="202522" y="121891"/>
                    <a:pt x="222250" y="116468"/>
                    <a:pt x="222250" y="81439"/>
                  </a:cubicBezTo>
                  <a:cubicBezTo>
                    <a:pt x="222250" y="37073"/>
                    <a:pt x="186562" y="14707"/>
                    <a:pt x="101600" y="5825"/>
                  </a:cubicBezTo>
                  <a:cubicBezTo>
                    <a:pt x="45881" y="0"/>
                    <a:pt x="22948" y="2250"/>
                    <a:pt x="16278" y="1419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p:cNvSpPr/>
            <p:nvPr/>
          </p:nvSpPr>
          <p:spPr>
            <a:xfrm>
              <a:off x="10875685" y="6063502"/>
              <a:ext cx="127760" cy="96523"/>
            </a:xfrm>
            <a:custGeom>
              <a:avLst/>
              <a:gdLst/>
              <a:ahLst/>
              <a:cxnLst/>
              <a:rect l="0" t="0" r="0" b="0"/>
              <a:pathLst>
                <a:path w="155314" h="117339">
                  <a:moveTo>
                    <a:pt x="9309" y="11973"/>
                  </a:moveTo>
                  <a:cubicBezTo>
                    <a:pt x="4189" y="17093"/>
                    <a:pt x="0" y="42728"/>
                    <a:pt x="0" y="68939"/>
                  </a:cubicBezTo>
                  <a:lnTo>
                    <a:pt x="0" y="116595"/>
                  </a:lnTo>
                  <a:lnTo>
                    <a:pt x="155313" y="117338"/>
                  </a:lnTo>
                  <a:lnTo>
                    <a:pt x="147268" y="77115"/>
                  </a:lnTo>
                  <a:cubicBezTo>
                    <a:pt x="142844" y="54993"/>
                    <a:pt x="134060" y="31729"/>
                    <a:pt x="127750" y="25419"/>
                  </a:cubicBezTo>
                  <a:cubicBezTo>
                    <a:pt x="112710" y="10379"/>
                    <a:pt x="21282" y="0"/>
                    <a:pt x="9309" y="119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p:cNvSpPr/>
            <p:nvPr/>
          </p:nvSpPr>
          <p:spPr>
            <a:xfrm>
              <a:off x="11057679" y="6069053"/>
              <a:ext cx="80064" cy="102494"/>
            </a:xfrm>
            <a:custGeom>
              <a:avLst/>
              <a:gdLst/>
              <a:ahLst/>
              <a:cxnLst/>
              <a:rect l="0" t="0" r="0" b="0"/>
              <a:pathLst>
                <a:path w="97331" h="124599">
                  <a:moveTo>
                    <a:pt x="18314" y="53505"/>
                  </a:moveTo>
                  <a:cubicBezTo>
                    <a:pt x="0" y="93700"/>
                    <a:pt x="21085" y="124598"/>
                    <a:pt x="66830" y="124598"/>
                  </a:cubicBezTo>
                  <a:cubicBezTo>
                    <a:pt x="96403" y="124598"/>
                    <a:pt x="97330" y="122177"/>
                    <a:pt x="87500" y="70623"/>
                  </a:cubicBezTo>
                  <a:cubicBezTo>
                    <a:pt x="75585" y="8138"/>
                    <a:pt x="42692" y="0"/>
                    <a:pt x="18314" y="5350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p:cNvSpPr/>
            <p:nvPr/>
          </p:nvSpPr>
          <p:spPr>
            <a:xfrm>
              <a:off x="11187058" y="6079425"/>
              <a:ext cx="79967" cy="92125"/>
            </a:xfrm>
            <a:custGeom>
              <a:avLst/>
              <a:gdLst/>
              <a:ahLst/>
              <a:cxnLst/>
              <a:rect l="0" t="0" r="0" b="0"/>
              <a:pathLst>
                <a:path w="97214" h="111993">
                  <a:moveTo>
                    <a:pt x="9893" y="31231"/>
                  </a:moveTo>
                  <a:cubicBezTo>
                    <a:pt x="0" y="57014"/>
                    <a:pt x="34324" y="111992"/>
                    <a:pt x="60314" y="111992"/>
                  </a:cubicBezTo>
                  <a:cubicBezTo>
                    <a:pt x="87378" y="111992"/>
                    <a:pt x="97213" y="77761"/>
                    <a:pt x="80615" y="41332"/>
                  </a:cubicBezTo>
                  <a:cubicBezTo>
                    <a:pt x="64560" y="6096"/>
                    <a:pt x="21878" y="0"/>
                    <a:pt x="9893" y="312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p:cNvSpPr/>
            <p:nvPr/>
          </p:nvSpPr>
          <p:spPr>
            <a:xfrm>
              <a:off x="11308578" y="6094808"/>
              <a:ext cx="68562" cy="105450"/>
            </a:xfrm>
            <a:custGeom>
              <a:avLst/>
              <a:gdLst/>
              <a:ahLst/>
              <a:cxnLst/>
              <a:rect l="0" t="0" r="0" b="0"/>
              <a:pathLst>
                <a:path w="83348" h="128192">
                  <a:moveTo>
                    <a:pt x="28605" y="19042"/>
                  </a:moveTo>
                  <a:cubicBezTo>
                    <a:pt x="0" y="35050"/>
                    <a:pt x="1433" y="71480"/>
                    <a:pt x="31747" y="98914"/>
                  </a:cubicBezTo>
                  <a:cubicBezTo>
                    <a:pt x="64098" y="128191"/>
                    <a:pt x="83347" y="114476"/>
                    <a:pt x="83347" y="62147"/>
                  </a:cubicBezTo>
                  <a:cubicBezTo>
                    <a:pt x="83347" y="16313"/>
                    <a:pt x="62630" y="0"/>
                    <a:pt x="28605" y="1904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p:cNvSpPr/>
            <p:nvPr/>
          </p:nvSpPr>
          <p:spPr>
            <a:xfrm>
              <a:off x="11429372" y="6119313"/>
              <a:ext cx="41733" cy="68570"/>
            </a:xfrm>
            <a:custGeom>
              <a:avLst/>
              <a:gdLst/>
              <a:ahLst/>
              <a:cxnLst/>
              <a:rect l="0" t="0" r="0" b="0"/>
              <a:pathLst>
                <a:path w="50734" h="83359">
                  <a:moveTo>
                    <a:pt x="0" y="39031"/>
                  </a:moveTo>
                  <a:cubicBezTo>
                    <a:pt x="0" y="83358"/>
                    <a:pt x="24350" y="77250"/>
                    <a:pt x="42119" y="28466"/>
                  </a:cubicBezTo>
                  <a:cubicBezTo>
                    <a:pt x="50733" y="4817"/>
                    <a:pt x="48047" y="0"/>
                    <a:pt x="26244" y="0"/>
                  </a:cubicBezTo>
                  <a:cubicBezTo>
                    <a:pt x="5412" y="0"/>
                    <a:pt x="0" y="8049"/>
                    <a:pt x="0" y="390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p:cNvSpPr/>
            <p:nvPr/>
          </p:nvSpPr>
          <p:spPr>
            <a:xfrm>
              <a:off x="7393665" y="6146282"/>
              <a:ext cx="3591780" cy="532618"/>
            </a:xfrm>
            <a:custGeom>
              <a:avLst/>
              <a:gdLst/>
              <a:ahLst/>
              <a:cxnLst/>
              <a:rect l="0" t="0" r="0" b="0"/>
              <a:pathLst>
                <a:path w="4366410" h="647485">
                  <a:moveTo>
                    <a:pt x="161768" y="75273"/>
                  </a:moveTo>
                  <a:cubicBezTo>
                    <a:pt x="151529" y="99776"/>
                    <a:pt x="119890" y="158355"/>
                    <a:pt x="91458" y="205448"/>
                  </a:cubicBezTo>
                  <a:cubicBezTo>
                    <a:pt x="45887" y="280927"/>
                    <a:pt x="39146" y="302275"/>
                    <a:pt x="34555" y="385651"/>
                  </a:cubicBezTo>
                  <a:cubicBezTo>
                    <a:pt x="31690" y="437671"/>
                    <a:pt x="23616" y="485963"/>
                    <a:pt x="16613" y="492967"/>
                  </a:cubicBezTo>
                  <a:cubicBezTo>
                    <a:pt x="0" y="509579"/>
                    <a:pt x="252" y="584413"/>
                    <a:pt x="17026" y="615755"/>
                  </a:cubicBezTo>
                  <a:cubicBezTo>
                    <a:pt x="34007" y="647484"/>
                    <a:pt x="80088" y="647172"/>
                    <a:pt x="140262" y="614920"/>
                  </a:cubicBezTo>
                  <a:cubicBezTo>
                    <a:pt x="187010" y="589865"/>
                    <a:pt x="211916" y="589520"/>
                    <a:pt x="1975872" y="589520"/>
                  </a:cubicBezTo>
                  <a:cubicBezTo>
                    <a:pt x="3745392" y="589520"/>
                    <a:pt x="3764617" y="589788"/>
                    <a:pt x="3814416" y="615194"/>
                  </a:cubicBezTo>
                  <a:cubicBezTo>
                    <a:pt x="3861888" y="639412"/>
                    <a:pt x="3878234" y="640313"/>
                    <a:pt x="4102688" y="631069"/>
                  </a:cubicBezTo>
                  <a:lnTo>
                    <a:pt x="4340634" y="621270"/>
                  </a:lnTo>
                  <a:lnTo>
                    <a:pt x="4349923" y="557770"/>
                  </a:lnTo>
                  <a:cubicBezTo>
                    <a:pt x="4364349" y="459147"/>
                    <a:pt x="4366409" y="461916"/>
                    <a:pt x="4273196" y="454615"/>
                  </a:cubicBezTo>
                  <a:cubicBezTo>
                    <a:pt x="4135168" y="443804"/>
                    <a:pt x="2960171" y="450429"/>
                    <a:pt x="2938285" y="462142"/>
                  </a:cubicBezTo>
                  <a:cubicBezTo>
                    <a:pt x="2925663" y="468897"/>
                    <a:pt x="2909301" y="466425"/>
                    <a:pt x="2894369" y="455506"/>
                  </a:cubicBezTo>
                  <a:cubicBezTo>
                    <a:pt x="2881280" y="445935"/>
                    <a:pt x="2858501" y="439759"/>
                    <a:pt x="2843749" y="441782"/>
                  </a:cubicBezTo>
                  <a:cubicBezTo>
                    <a:pt x="2819085" y="445163"/>
                    <a:pt x="2378476" y="441032"/>
                    <a:pt x="2345139" y="437106"/>
                  </a:cubicBezTo>
                  <a:cubicBezTo>
                    <a:pt x="2337114" y="436162"/>
                    <a:pt x="2326775" y="441493"/>
                    <a:pt x="2322164" y="448954"/>
                  </a:cubicBezTo>
                  <a:cubicBezTo>
                    <a:pt x="2308382" y="471253"/>
                    <a:pt x="2269200" y="464372"/>
                    <a:pt x="2243809" y="435192"/>
                  </a:cubicBezTo>
                  <a:cubicBezTo>
                    <a:pt x="2224792" y="413339"/>
                    <a:pt x="2219916" y="386726"/>
                    <a:pt x="2219466" y="302338"/>
                  </a:cubicBezTo>
                  <a:cubicBezTo>
                    <a:pt x="2219156" y="244298"/>
                    <a:pt x="2214781" y="192689"/>
                    <a:pt x="2209743" y="187651"/>
                  </a:cubicBezTo>
                  <a:cubicBezTo>
                    <a:pt x="2193324" y="171231"/>
                    <a:pt x="1292552" y="160539"/>
                    <a:pt x="772229" y="170587"/>
                  </a:cubicBezTo>
                  <a:cubicBezTo>
                    <a:pt x="308967" y="179533"/>
                    <a:pt x="262772" y="178560"/>
                    <a:pt x="247689" y="159534"/>
                  </a:cubicBezTo>
                  <a:cubicBezTo>
                    <a:pt x="236772" y="145762"/>
                    <a:pt x="234382" y="125598"/>
                    <a:pt x="240657" y="100216"/>
                  </a:cubicBezTo>
                  <a:cubicBezTo>
                    <a:pt x="260199" y="21178"/>
                    <a:pt x="193219" y="0"/>
                    <a:pt x="161768" y="752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p:cNvSpPr/>
            <p:nvPr/>
          </p:nvSpPr>
          <p:spPr>
            <a:xfrm>
              <a:off x="7696065" y="6171548"/>
              <a:ext cx="537934" cy="58165"/>
            </a:xfrm>
            <a:custGeom>
              <a:avLst/>
              <a:gdLst/>
              <a:ahLst/>
              <a:cxnLst/>
              <a:rect l="0" t="0" r="0" b="0"/>
              <a:pathLst>
                <a:path w="653949" h="70709">
                  <a:moveTo>
                    <a:pt x="19801" y="15240"/>
                  </a:moveTo>
                  <a:cubicBezTo>
                    <a:pt x="0" y="35041"/>
                    <a:pt x="316" y="61209"/>
                    <a:pt x="20436" y="67833"/>
                  </a:cubicBezTo>
                  <a:cubicBezTo>
                    <a:pt x="29167" y="70708"/>
                    <a:pt x="170613" y="69480"/>
                    <a:pt x="334761" y="65105"/>
                  </a:cubicBezTo>
                  <a:cubicBezTo>
                    <a:pt x="629370" y="57252"/>
                    <a:pt x="633344" y="56782"/>
                    <a:pt x="643580" y="28575"/>
                  </a:cubicBezTo>
                  <a:lnTo>
                    <a:pt x="653948" y="0"/>
                  </a:lnTo>
                  <a:lnTo>
                    <a:pt x="344495" y="0"/>
                  </a:lnTo>
                  <a:cubicBezTo>
                    <a:pt x="120742" y="0"/>
                    <a:pt x="30820" y="4221"/>
                    <a:pt x="19801" y="1524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a:off x="9831778" y="6217146"/>
              <a:ext cx="197155" cy="218861"/>
            </a:xfrm>
            <a:custGeom>
              <a:avLst/>
              <a:gdLst/>
              <a:ahLst/>
              <a:cxnLst/>
              <a:rect l="0" t="0" r="0" b="0"/>
              <a:pathLst>
                <a:path w="239675" h="266062">
                  <a:moveTo>
                    <a:pt x="59847" y="10781"/>
                  </a:moveTo>
                  <a:lnTo>
                    <a:pt x="0" y="22060"/>
                  </a:lnTo>
                  <a:lnTo>
                    <a:pt x="5076" y="129287"/>
                  </a:lnTo>
                  <a:cubicBezTo>
                    <a:pt x="7867" y="188262"/>
                    <a:pt x="13704" y="242264"/>
                    <a:pt x="18047" y="249290"/>
                  </a:cubicBezTo>
                  <a:cubicBezTo>
                    <a:pt x="28209" y="265732"/>
                    <a:pt x="223676" y="266061"/>
                    <a:pt x="233817" y="249653"/>
                  </a:cubicBezTo>
                  <a:cubicBezTo>
                    <a:pt x="238036" y="242826"/>
                    <a:pt x="239674" y="184247"/>
                    <a:pt x="237457" y="119478"/>
                  </a:cubicBezTo>
                  <a:lnTo>
                    <a:pt x="233425" y="1716"/>
                  </a:lnTo>
                  <a:lnTo>
                    <a:pt x="176560" y="609"/>
                  </a:lnTo>
                  <a:cubicBezTo>
                    <a:pt x="145284" y="0"/>
                    <a:pt x="92763" y="4578"/>
                    <a:pt x="59847" y="1078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a:off x="10082314" y="6218557"/>
              <a:ext cx="241199" cy="214886"/>
            </a:xfrm>
            <a:custGeom>
              <a:avLst/>
              <a:gdLst/>
              <a:ahLst/>
              <a:cxnLst/>
              <a:rect l="0" t="0" r="0" b="0"/>
              <a:pathLst>
                <a:path w="293218" h="261229">
                  <a:moveTo>
                    <a:pt x="25540" y="15396"/>
                  </a:moveTo>
                  <a:cubicBezTo>
                    <a:pt x="6247" y="32318"/>
                    <a:pt x="0" y="136434"/>
                    <a:pt x="14437" y="200464"/>
                  </a:cubicBezTo>
                  <a:lnTo>
                    <a:pt x="28138" y="261228"/>
                  </a:lnTo>
                  <a:lnTo>
                    <a:pt x="259626" y="241300"/>
                  </a:lnTo>
                  <a:lnTo>
                    <a:pt x="277622" y="160985"/>
                  </a:lnTo>
                  <a:cubicBezTo>
                    <a:pt x="293217" y="91390"/>
                    <a:pt x="293180" y="75287"/>
                    <a:pt x="277347" y="40335"/>
                  </a:cubicBezTo>
                  <a:lnTo>
                    <a:pt x="259077" y="0"/>
                  </a:lnTo>
                  <a:lnTo>
                    <a:pt x="148012" y="2696"/>
                  </a:lnTo>
                  <a:cubicBezTo>
                    <a:pt x="86926" y="4178"/>
                    <a:pt x="31814" y="9893"/>
                    <a:pt x="25540" y="1539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p:cNvSpPr/>
            <p:nvPr/>
          </p:nvSpPr>
          <p:spPr>
            <a:xfrm>
              <a:off x="9575041" y="6219969"/>
              <a:ext cx="197562" cy="209186"/>
            </a:xfrm>
            <a:custGeom>
              <a:avLst/>
              <a:gdLst/>
              <a:ahLst/>
              <a:cxnLst/>
              <a:rect l="0" t="0" r="0" b="0"/>
              <a:pathLst>
                <a:path w="240171" h="254302">
                  <a:moveTo>
                    <a:pt x="69850" y="16233"/>
                  </a:moveTo>
                  <a:lnTo>
                    <a:pt x="0" y="23688"/>
                  </a:lnTo>
                  <a:lnTo>
                    <a:pt x="2595" y="123288"/>
                  </a:lnTo>
                  <a:cubicBezTo>
                    <a:pt x="4022" y="178068"/>
                    <a:pt x="11458" y="230440"/>
                    <a:pt x="19119" y="239671"/>
                  </a:cubicBezTo>
                  <a:cubicBezTo>
                    <a:pt x="29618" y="252322"/>
                    <a:pt x="55565" y="254301"/>
                    <a:pt x="124474" y="247707"/>
                  </a:cubicBezTo>
                  <a:lnTo>
                    <a:pt x="215900" y="238959"/>
                  </a:lnTo>
                  <a:lnTo>
                    <a:pt x="225981" y="145994"/>
                  </a:lnTo>
                  <a:cubicBezTo>
                    <a:pt x="240170" y="15145"/>
                    <a:pt x="221947" y="0"/>
                    <a:pt x="69850" y="1623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p:cNvSpPr/>
            <p:nvPr/>
          </p:nvSpPr>
          <p:spPr>
            <a:xfrm>
              <a:off x="10367471" y="6228536"/>
              <a:ext cx="225698" cy="202517"/>
            </a:xfrm>
            <a:custGeom>
              <a:avLst/>
              <a:gdLst/>
              <a:ahLst/>
              <a:cxnLst/>
              <a:rect l="0" t="0" r="0" b="0"/>
              <a:pathLst>
                <a:path w="274374" h="246194">
                  <a:moveTo>
                    <a:pt x="17085" y="22799"/>
                  </a:moveTo>
                  <a:cubicBezTo>
                    <a:pt x="5058" y="33754"/>
                    <a:pt x="0" y="68192"/>
                    <a:pt x="763" y="133924"/>
                  </a:cubicBezTo>
                  <a:lnTo>
                    <a:pt x="1869" y="229174"/>
                  </a:lnTo>
                  <a:lnTo>
                    <a:pt x="109776" y="239290"/>
                  </a:lnTo>
                  <a:cubicBezTo>
                    <a:pt x="169125" y="244853"/>
                    <a:pt x="230481" y="246193"/>
                    <a:pt x="246123" y="242267"/>
                  </a:cubicBezTo>
                  <a:cubicBezTo>
                    <a:pt x="274186" y="235224"/>
                    <a:pt x="274373" y="233749"/>
                    <a:pt x="260301" y="130552"/>
                  </a:cubicBezTo>
                  <a:cubicBezTo>
                    <a:pt x="252458" y="73034"/>
                    <a:pt x="243266" y="21688"/>
                    <a:pt x="239875" y="16449"/>
                  </a:cubicBezTo>
                  <a:cubicBezTo>
                    <a:pt x="229226" y="0"/>
                    <a:pt x="36070" y="5505"/>
                    <a:pt x="17085" y="2279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p:cNvSpPr/>
            <p:nvPr/>
          </p:nvSpPr>
          <p:spPr>
            <a:xfrm>
              <a:off x="10638709" y="6223967"/>
              <a:ext cx="162934" cy="208759"/>
            </a:xfrm>
            <a:custGeom>
              <a:avLst/>
              <a:gdLst/>
              <a:ahLst/>
              <a:cxnLst/>
              <a:rect l="0" t="0" r="0" b="0"/>
              <a:pathLst>
                <a:path w="198073" h="253782">
                  <a:moveTo>
                    <a:pt x="24619" y="27635"/>
                  </a:moveTo>
                  <a:cubicBezTo>
                    <a:pt x="8679" y="46841"/>
                    <a:pt x="0" y="216754"/>
                    <a:pt x="13817" y="239111"/>
                  </a:cubicBezTo>
                  <a:cubicBezTo>
                    <a:pt x="19036" y="247555"/>
                    <a:pt x="55075" y="253781"/>
                    <a:pt x="98733" y="253781"/>
                  </a:cubicBezTo>
                  <a:cubicBezTo>
                    <a:pt x="163035" y="253781"/>
                    <a:pt x="174370" y="250397"/>
                    <a:pt x="173187" y="231556"/>
                  </a:cubicBezTo>
                  <a:cubicBezTo>
                    <a:pt x="172420" y="219332"/>
                    <a:pt x="178094" y="177752"/>
                    <a:pt x="185797" y="139155"/>
                  </a:cubicBezTo>
                  <a:cubicBezTo>
                    <a:pt x="198072" y="77648"/>
                    <a:pt x="197018" y="65630"/>
                    <a:pt x="177268" y="41871"/>
                  </a:cubicBezTo>
                  <a:cubicBezTo>
                    <a:pt x="150440" y="9595"/>
                    <a:pt x="47554" y="0"/>
                    <a:pt x="24619" y="2763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形状 89"/>
            <p:cNvSpPr/>
            <p:nvPr/>
          </p:nvSpPr>
          <p:spPr>
            <a:xfrm>
              <a:off x="10854905" y="6233222"/>
              <a:ext cx="125251" cy="199502"/>
            </a:xfrm>
            <a:custGeom>
              <a:avLst/>
              <a:gdLst/>
              <a:ahLst/>
              <a:cxnLst/>
              <a:rect l="0" t="0" r="0" b="0"/>
              <a:pathLst>
                <a:path w="152263" h="242529">
                  <a:moveTo>
                    <a:pt x="18155" y="28512"/>
                  </a:moveTo>
                  <a:cubicBezTo>
                    <a:pt x="705" y="54363"/>
                    <a:pt x="0" y="70756"/>
                    <a:pt x="12917" y="150453"/>
                  </a:cubicBezTo>
                  <a:lnTo>
                    <a:pt x="27840" y="242528"/>
                  </a:lnTo>
                  <a:lnTo>
                    <a:pt x="152262" y="242528"/>
                  </a:lnTo>
                  <a:lnTo>
                    <a:pt x="148294" y="194903"/>
                  </a:lnTo>
                  <a:cubicBezTo>
                    <a:pt x="146112" y="168709"/>
                    <a:pt x="145157" y="124418"/>
                    <a:pt x="146171" y="96478"/>
                  </a:cubicBezTo>
                  <a:cubicBezTo>
                    <a:pt x="148745" y="25532"/>
                    <a:pt x="143644" y="14937"/>
                    <a:pt x="104282" y="9468"/>
                  </a:cubicBezTo>
                  <a:cubicBezTo>
                    <a:pt x="85268" y="6826"/>
                    <a:pt x="62648" y="3311"/>
                    <a:pt x="54013" y="1655"/>
                  </a:cubicBezTo>
                  <a:cubicBezTo>
                    <a:pt x="45379" y="0"/>
                    <a:pt x="29243" y="12086"/>
                    <a:pt x="18155" y="2851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p:cNvSpPr/>
            <p:nvPr/>
          </p:nvSpPr>
          <p:spPr>
            <a:xfrm>
              <a:off x="9369618" y="6239453"/>
              <a:ext cx="142745" cy="181797"/>
            </a:xfrm>
            <a:custGeom>
              <a:avLst/>
              <a:gdLst/>
              <a:ahLst/>
              <a:cxnLst/>
              <a:rect l="0" t="0" r="0" b="0"/>
              <a:pathLst>
                <a:path w="173530" h="221005">
                  <a:moveTo>
                    <a:pt x="15489" y="18611"/>
                  </a:moveTo>
                  <a:cubicBezTo>
                    <a:pt x="2242" y="26798"/>
                    <a:pt x="0" y="50899"/>
                    <a:pt x="5920" y="121503"/>
                  </a:cubicBezTo>
                  <a:cubicBezTo>
                    <a:pt x="10171" y="172213"/>
                    <a:pt x="18190" y="215679"/>
                    <a:pt x="23739" y="218094"/>
                  </a:cubicBezTo>
                  <a:cubicBezTo>
                    <a:pt x="29289" y="220510"/>
                    <a:pt x="65262" y="221004"/>
                    <a:pt x="103679" y="219193"/>
                  </a:cubicBezTo>
                  <a:lnTo>
                    <a:pt x="173529" y="215900"/>
                  </a:lnTo>
                  <a:lnTo>
                    <a:pt x="173529" y="0"/>
                  </a:lnTo>
                  <a:lnTo>
                    <a:pt x="103159" y="3960"/>
                  </a:lnTo>
                  <a:cubicBezTo>
                    <a:pt x="64455" y="6138"/>
                    <a:pt x="25004" y="12731"/>
                    <a:pt x="15489" y="1861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p:cNvSpPr/>
            <p:nvPr/>
          </p:nvSpPr>
          <p:spPr>
            <a:xfrm>
              <a:off x="11034423" y="6249928"/>
              <a:ext cx="107519" cy="407405"/>
            </a:xfrm>
            <a:custGeom>
              <a:avLst/>
              <a:gdLst/>
              <a:ahLst/>
              <a:cxnLst/>
              <a:rect l="0" t="0" r="0" b="0"/>
              <a:pathLst>
                <a:path w="130707" h="495269">
                  <a:moveTo>
                    <a:pt x="36904" y="14992"/>
                  </a:moveTo>
                  <a:cubicBezTo>
                    <a:pt x="25716" y="25278"/>
                    <a:pt x="0" y="346813"/>
                    <a:pt x="2556" y="444468"/>
                  </a:cubicBezTo>
                  <a:cubicBezTo>
                    <a:pt x="3804" y="492150"/>
                    <a:pt x="6223" y="495268"/>
                    <a:pt x="41985" y="495268"/>
                  </a:cubicBezTo>
                  <a:cubicBezTo>
                    <a:pt x="67037" y="495268"/>
                    <a:pt x="82385" y="487748"/>
                    <a:pt x="86802" y="473312"/>
                  </a:cubicBezTo>
                  <a:cubicBezTo>
                    <a:pt x="90496" y="461235"/>
                    <a:pt x="100497" y="444376"/>
                    <a:pt x="109027" y="435847"/>
                  </a:cubicBezTo>
                  <a:cubicBezTo>
                    <a:pt x="130706" y="414167"/>
                    <a:pt x="128343" y="386553"/>
                    <a:pt x="103239" y="368196"/>
                  </a:cubicBezTo>
                  <a:cubicBezTo>
                    <a:pt x="87189" y="356460"/>
                    <a:pt x="83991" y="342036"/>
                    <a:pt x="90258" y="309646"/>
                  </a:cubicBezTo>
                  <a:cubicBezTo>
                    <a:pt x="94831" y="286008"/>
                    <a:pt x="100128" y="206660"/>
                    <a:pt x="102029" y="133318"/>
                  </a:cubicBezTo>
                  <a:cubicBezTo>
                    <a:pt x="105438" y="1785"/>
                    <a:pt x="105095" y="0"/>
                    <a:pt x="76838" y="2292"/>
                  </a:cubicBezTo>
                  <a:cubicBezTo>
                    <a:pt x="61082" y="3571"/>
                    <a:pt x="43112" y="9286"/>
                    <a:pt x="36904" y="1499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形状 92"/>
            <p:cNvSpPr/>
            <p:nvPr/>
          </p:nvSpPr>
          <p:spPr>
            <a:xfrm>
              <a:off x="11189110" y="6265572"/>
              <a:ext cx="64574" cy="407432"/>
            </a:xfrm>
            <a:custGeom>
              <a:avLst/>
              <a:gdLst/>
              <a:ahLst/>
              <a:cxnLst/>
              <a:rect l="0" t="0" r="0" b="0"/>
              <a:pathLst>
                <a:path w="78501" h="495301">
                  <a:moveTo>
                    <a:pt x="8213" y="97166"/>
                  </a:moveTo>
                  <a:cubicBezTo>
                    <a:pt x="3696" y="150607"/>
                    <a:pt x="0" y="262050"/>
                    <a:pt x="0" y="344816"/>
                  </a:cubicBezTo>
                  <a:cubicBezTo>
                    <a:pt x="0" y="485308"/>
                    <a:pt x="1637" y="495300"/>
                    <a:pt x="24650" y="495300"/>
                  </a:cubicBezTo>
                  <a:cubicBezTo>
                    <a:pt x="38208" y="495300"/>
                    <a:pt x="53261" y="488891"/>
                    <a:pt x="58102" y="481059"/>
                  </a:cubicBezTo>
                  <a:cubicBezTo>
                    <a:pt x="62943" y="473227"/>
                    <a:pt x="69513" y="361784"/>
                    <a:pt x="72702" y="233409"/>
                  </a:cubicBezTo>
                  <a:lnTo>
                    <a:pt x="78500" y="0"/>
                  </a:lnTo>
                  <a:lnTo>
                    <a:pt x="47464" y="0"/>
                  </a:lnTo>
                  <a:cubicBezTo>
                    <a:pt x="17968" y="0"/>
                    <a:pt x="16019" y="4825"/>
                    <a:pt x="8213" y="971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p:cNvSpPr/>
            <p:nvPr/>
          </p:nvSpPr>
          <p:spPr>
            <a:xfrm>
              <a:off x="11302577" y="6260954"/>
              <a:ext cx="70488" cy="431437"/>
            </a:xfrm>
            <a:custGeom>
              <a:avLst/>
              <a:gdLst/>
              <a:ahLst/>
              <a:cxnLst/>
              <a:rect l="0" t="0" r="0" b="0"/>
              <a:pathLst>
                <a:path w="85690" h="524484">
                  <a:moveTo>
                    <a:pt x="6954" y="21493"/>
                  </a:moveTo>
                  <a:cubicBezTo>
                    <a:pt x="2834" y="30224"/>
                    <a:pt x="0" y="138486"/>
                    <a:pt x="656" y="262076"/>
                  </a:cubicBezTo>
                  <a:cubicBezTo>
                    <a:pt x="1874" y="491710"/>
                    <a:pt x="9020" y="524483"/>
                    <a:pt x="49130" y="484373"/>
                  </a:cubicBezTo>
                  <a:cubicBezTo>
                    <a:pt x="64252" y="469252"/>
                    <a:pt x="70952" y="416791"/>
                    <a:pt x="78703" y="252812"/>
                  </a:cubicBezTo>
                  <a:cubicBezTo>
                    <a:pt x="84216" y="136206"/>
                    <a:pt x="85689" y="32884"/>
                    <a:pt x="81976" y="23209"/>
                  </a:cubicBezTo>
                  <a:cubicBezTo>
                    <a:pt x="73565" y="1291"/>
                    <a:pt x="17094" y="0"/>
                    <a:pt x="6954" y="2149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p:cNvSpPr/>
            <p:nvPr/>
          </p:nvSpPr>
          <p:spPr>
            <a:xfrm>
              <a:off x="11428421" y="6279868"/>
              <a:ext cx="9589" cy="87478"/>
            </a:xfrm>
            <a:custGeom>
              <a:avLst/>
              <a:gdLst/>
              <a:ahLst/>
              <a:cxnLst/>
              <a:rect l="0" t="0" r="0" b="0"/>
              <a:pathLst>
                <a:path w="11656" h="106343">
                  <a:moveTo>
                    <a:pt x="2443" y="31063"/>
                  </a:moveTo>
                  <a:cubicBezTo>
                    <a:pt x="0" y="54209"/>
                    <a:pt x="1384" y="82784"/>
                    <a:pt x="5520" y="94563"/>
                  </a:cubicBezTo>
                  <a:cubicBezTo>
                    <a:pt x="9655" y="106342"/>
                    <a:pt x="11655" y="87404"/>
                    <a:pt x="9963" y="52479"/>
                  </a:cubicBezTo>
                  <a:cubicBezTo>
                    <a:pt x="7692" y="5609"/>
                    <a:pt x="5723" y="0"/>
                    <a:pt x="2443" y="3106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p:cNvSpPr/>
            <p:nvPr/>
          </p:nvSpPr>
          <p:spPr>
            <a:xfrm>
              <a:off x="11424240" y="6394991"/>
              <a:ext cx="24098" cy="173548"/>
            </a:xfrm>
            <a:custGeom>
              <a:avLst/>
              <a:gdLst/>
              <a:ahLst/>
              <a:cxnLst/>
              <a:rect l="0" t="0" r="0" b="0"/>
              <a:pathLst>
                <a:path w="29294" h="210976">
                  <a:moveTo>
                    <a:pt x="9314" y="8768"/>
                  </a:moveTo>
                  <a:cubicBezTo>
                    <a:pt x="0" y="55531"/>
                    <a:pt x="7717" y="210975"/>
                    <a:pt x="19353" y="210975"/>
                  </a:cubicBezTo>
                  <a:cubicBezTo>
                    <a:pt x="28258" y="210975"/>
                    <a:pt x="29293" y="175409"/>
                    <a:pt x="22528" y="101901"/>
                  </a:cubicBezTo>
                  <a:cubicBezTo>
                    <a:pt x="17007" y="41911"/>
                    <a:pt x="11060" y="0"/>
                    <a:pt x="9314" y="876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userDrawn="1"/>
        </p:nvSpPr>
        <p:spPr>
          <a:xfrm>
            <a:off x="1265387" y="0"/>
            <a:ext cx="2979967" cy="6858000"/>
          </a:xfrm>
          <a:prstGeom prst="rect">
            <a:avLst/>
          </a:prstGeom>
          <a:gradFill>
            <a:gsLst>
              <a:gs pos="0">
                <a:srgbClr val="BC1D2D"/>
              </a:gs>
              <a:gs pos="100000">
                <a:srgbClr val="E0522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39" name="组合 138"/>
          <p:cNvGrpSpPr/>
          <p:nvPr userDrawn="1"/>
        </p:nvGrpSpPr>
        <p:grpSpPr>
          <a:xfrm>
            <a:off x="6054399" y="1449433"/>
            <a:ext cx="4644651" cy="45719"/>
            <a:chOff x="6091993" y="1857948"/>
            <a:chExt cx="4644651" cy="45719"/>
          </a:xfrm>
        </p:grpSpPr>
        <p:cxnSp>
          <p:nvCxnSpPr>
            <p:cNvPr id="102" name="直接连接符 101"/>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26" name="文本框 125"/>
          <p:cNvSpPr txBox="1"/>
          <p:nvPr/>
        </p:nvSpPr>
        <p:spPr>
          <a:xfrm>
            <a:off x="1997857" y="868801"/>
            <a:ext cx="1462910" cy="452431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600" normalizeH="0" baseline="0" noProof="0" dirty="0">
                <a:ln>
                  <a:noFill/>
                </a:ln>
                <a:gradFill>
                  <a:gsLst>
                    <a:gs pos="31000">
                      <a:srgbClr val="EEEAE6"/>
                    </a:gs>
                    <a:gs pos="100000">
                      <a:srgbClr val="EEEAE6">
                        <a:alpha val="10000"/>
                      </a:srgbClr>
                    </a:gs>
                  </a:gsLst>
                  <a:lin ang="5400000" scaled="0"/>
                </a:gradFill>
                <a:effectLst/>
                <a:uLnTx/>
                <a:uFillTx/>
                <a:latin typeface="微软雅黑" panose="020B0503020204020204" pitchFamily="34" charset="-122"/>
                <a:ea typeface="微软雅黑" panose="020B0503020204020204" pitchFamily="34" charset="-122"/>
              </a:rPr>
              <a:t>六大目标</a:t>
            </a:r>
          </a:p>
        </p:txBody>
      </p:sp>
      <p:grpSp>
        <p:nvGrpSpPr>
          <p:cNvPr id="128" name="组合 127"/>
          <p:cNvGrpSpPr/>
          <p:nvPr userDrawn="1"/>
        </p:nvGrpSpPr>
        <p:grpSpPr>
          <a:xfrm flipH="1">
            <a:off x="1680330" y="0"/>
            <a:ext cx="231871" cy="3276600"/>
            <a:chOff x="4399082" y="1624876"/>
            <a:chExt cx="231871" cy="3276600"/>
          </a:xfrm>
        </p:grpSpPr>
        <p:cxnSp>
          <p:nvCxnSpPr>
            <p:cNvPr id="129" name="直接连接符 128"/>
            <p:cNvCxnSpPr/>
            <p:nvPr/>
          </p:nvCxnSpPr>
          <p:spPr>
            <a:xfrm rot="5400000" flipV="1">
              <a:off x="2992653" y="3263176"/>
              <a:ext cx="327660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5400000" flipV="1">
              <a:off x="3608507" y="2415451"/>
              <a:ext cx="158115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文本占位符 659"/>
          <p:cNvSpPr>
            <a:spLocks noGrp="1"/>
          </p:cNvSpPr>
          <p:nvPr userDrawn="1">
            <p:ph type="body" sz="quarter" idx="16" hasCustomPrompt="1"/>
          </p:nvPr>
        </p:nvSpPr>
        <p:spPr>
          <a:xfrm>
            <a:off x="5943841" y="1026921"/>
            <a:ext cx="2985531" cy="424732"/>
          </a:xfrm>
          <a:noFill/>
        </p:spPr>
        <p:txBody>
          <a:bodyPr wrap="square" rtlCol="0">
            <a:spAutoFit/>
          </a:bodyPr>
          <a:lstStyle>
            <a:lvl1pPr marL="0" indent="0">
              <a:buNone/>
              <a:def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grpSp>
        <p:nvGrpSpPr>
          <p:cNvPr id="193" name="组合 192"/>
          <p:cNvGrpSpPr/>
          <p:nvPr userDrawn="1"/>
        </p:nvGrpSpPr>
        <p:grpSpPr>
          <a:xfrm>
            <a:off x="6054399" y="2404006"/>
            <a:ext cx="4644651" cy="45719"/>
            <a:chOff x="6091993" y="1857948"/>
            <a:chExt cx="4644651" cy="45719"/>
          </a:xfrm>
        </p:grpSpPr>
        <p:cxnSp>
          <p:nvCxnSpPr>
            <p:cNvPr id="194" name="直接连接符 193"/>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5" name="椭圆 194"/>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97" name="文本占位符 659"/>
          <p:cNvSpPr>
            <a:spLocks noGrp="1"/>
          </p:cNvSpPr>
          <p:nvPr>
            <p:ph type="body" sz="quarter" idx="18" hasCustomPrompt="1"/>
          </p:nvPr>
        </p:nvSpPr>
        <p:spPr>
          <a:xfrm>
            <a:off x="5943841" y="1981494"/>
            <a:ext cx="2985531" cy="424732"/>
          </a:xfrm>
          <a:noFill/>
        </p:spPr>
        <p:txBody>
          <a:bodyPr wrap="square" rtlCol="0">
            <a:spAutoFit/>
          </a:bodyPr>
          <a:lstStyle>
            <a:lvl1pPr marL="0" indent="0">
              <a:buNone/>
              <a:def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grpSp>
        <p:nvGrpSpPr>
          <p:cNvPr id="199" name="组合 198"/>
          <p:cNvGrpSpPr/>
          <p:nvPr userDrawn="1"/>
        </p:nvGrpSpPr>
        <p:grpSpPr>
          <a:xfrm>
            <a:off x="6054399" y="3358579"/>
            <a:ext cx="4644651" cy="45719"/>
            <a:chOff x="6091993" y="1857948"/>
            <a:chExt cx="4644651" cy="45719"/>
          </a:xfrm>
        </p:grpSpPr>
        <p:cxnSp>
          <p:nvCxnSpPr>
            <p:cNvPr id="200" name="直接连接符 199"/>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203" name="文本占位符 659"/>
          <p:cNvSpPr>
            <a:spLocks noGrp="1"/>
          </p:cNvSpPr>
          <p:nvPr>
            <p:ph type="body" sz="quarter" idx="20" hasCustomPrompt="1"/>
          </p:nvPr>
        </p:nvSpPr>
        <p:spPr>
          <a:xfrm>
            <a:off x="5943841" y="2936067"/>
            <a:ext cx="2985531" cy="424732"/>
          </a:xfrm>
          <a:noFill/>
        </p:spPr>
        <p:txBody>
          <a:bodyPr wrap="square" rtlCol="0">
            <a:spAutoFit/>
          </a:bodyPr>
          <a:lstStyle>
            <a:lvl1pPr marL="0" indent="0">
              <a:buNone/>
              <a:def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grpSp>
        <p:nvGrpSpPr>
          <p:cNvPr id="205" name="组合 204"/>
          <p:cNvGrpSpPr/>
          <p:nvPr userDrawn="1"/>
        </p:nvGrpSpPr>
        <p:grpSpPr>
          <a:xfrm>
            <a:off x="6054399" y="4313152"/>
            <a:ext cx="4644651" cy="45719"/>
            <a:chOff x="6091993" y="1857948"/>
            <a:chExt cx="4644651" cy="45719"/>
          </a:xfrm>
        </p:grpSpPr>
        <p:cxnSp>
          <p:nvCxnSpPr>
            <p:cNvPr id="206" name="直接连接符 205"/>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07" name="椭圆 206"/>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209" name="文本占位符 659"/>
          <p:cNvSpPr>
            <a:spLocks noGrp="1"/>
          </p:cNvSpPr>
          <p:nvPr>
            <p:ph type="body" sz="quarter" idx="22" hasCustomPrompt="1"/>
          </p:nvPr>
        </p:nvSpPr>
        <p:spPr>
          <a:xfrm>
            <a:off x="5943841" y="3890640"/>
            <a:ext cx="2985531" cy="424732"/>
          </a:xfrm>
          <a:noFill/>
        </p:spPr>
        <p:txBody>
          <a:bodyPr wrap="square" rtlCol="0">
            <a:spAutoFit/>
          </a:bodyPr>
          <a:lstStyle>
            <a:lvl1pPr marL="0" indent="0">
              <a:buNone/>
              <a:def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grpSp>
        <p:nvGrpSpPr>
          <p:cNvPr id="211" name="组合 210"/>
          <p:cNvGrpSpPr/>
          <p:nvPr userDrawn="1"/>
        </p:nvGrpSpPr>
        <p:grpSpPr>
          <a:xfrm>
            <a:off x="6054399" y="5267725"/>
            <a:ext cx="4644651" cy="45719"/>
            <a:chOff x="6091993" y="1857948"/>
            <a:chExt cx="4644651" cy="45719"/>
          </a:xfrm>
        </p:grpSpPr>
        <p:cxnSp>
          <p:nvCxnSpPr>
            <p:cNvPr id="212" name="直接连接符 211"/>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3" name="椭圆 212"/>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215" name="文本占位符 659"/>
          <p:cNvSpPr>
            <a:spLocks noGrp="1"/>
          </p:cNvSpPr>
          <p:nvPr>
            <p:ph type="body" sz="quarter" idx="24" hasCustomPrompt="1"/>
          </p:nvPr>
        </p:nvSpPr>
        <p:spPr>
          <a:xfrm>
            <a:off x="5943841" y="4845213"/>
            <a:ext cx="2985531" cy="424732"/>
          </a:xfrm>
          <a:noFill/>
        </p:spPr>
        <p:txBody>
          <a:bodyPr wrap="square" rtlCol="0">
            <a:spAutoFit/>
          </a:bodyPr>
          <a:lstStyle>
            <a:lvl1pPr marL="0" indent="0">
              <a:buNone/>
              <a:def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41" name="文本占位符 2"/>
          <p:cNvSpPr>
            <a:spLocks noGrp="1"/>
          </p:cNvSpPr>
          <p:nvPr>
            <p:ph type="body" sz="quarter" idx="26" hasCustomPrompt="1"/>
          </p:nvPr>
        </p:nvSpPr>
        <p:spPr>
          <a:xfrm>
            <a:off x="5065755" y="945126"/>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01</a:t>
            </a:r>
            <a:endParaRPr lang="zh-CN" altLang="en-US" dirty="0"/>
          </a:p>
        </p:txBody>
      </p:sp>
      <p:sp>
        <p:nvSpPr>
          <p:cNvPr id="142" name="文本占位符 2"/>
          <p:cNvSpPr>
            <a:spLocks noGrp="1"/>
          </p:cNvSpPr>
          <p:nvPr>
            <p:ph type="body" sz="quarter" idx="27" hasCustomPrompt="1"/>
          </p:nvPr>
        </p:nvSpPr>
        <p:spPr>
          <a:xfrm>
            <a:off x="5065755" y="1896070"/>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02</a:t>
            </a:r>
            <a:endParaRPr lang="zh-CN" altLang="en-US" dirty="0"/>
          </a:p>
        </p:txBody>
      </p:sp>
      <p:sp>
        <p:nvSpPr>
          <p:cNvPr id="143" name="文本占位符 2"/>
          <p:cNvSpPr>
            <a:spLocks noGrp="1"/>
          </p:cNvSpPr>
          <p:nvPr>
            <p:ph type="body" sz="quarter" idx="28" hasCustomPrompt="1"/>
          </p:nvPr>
        </p:nvSpPr>
        <p:spPr>
          <a:xfrm>
            <a:off x="5065755" y="2847014"/>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03</a:t>
            </a:r>
            <a:endParaRPr lang="zh-CN" altLang="en-US" dirty="0"/>
          </a:p>
        </p:txBody>
      </p:sp>
      <p:sp>
        <p:nvSpPr>
          <p:cNvPr id="144" name="文本占位符 2"/>
          <p:cNvSpPr>
            <a:spLocks noGrp="1"/>
          </p:cNvSpPr>
          <p:nvPr>
            <p:ph type="body" sz="quarter" idx="29" hasCustomPrompt="1"/>
          </p:nvPr>
        </p:nvSpPr>
        <p:spPr>
          <a:xfrm>
            <a:off x="5065755" y="3797958"/>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04</a:t>
            </a:r>
            <a:endParaRPr lang="zh-CN" altLang="en-US" dirty="0"/>
          </a:p>
        </p:txBody>
      </p:sp>
      <p:sp>
        <p:nvSpPr>
          <p:cNvPr id="145" name="文本占位符 2"/>
          <p:cNvSpPr>
            <a:spLocks noGrp="1"/>
          </p:cNvSpPr>
          <p:nvPr>
            <p:ph type="body" sz="quarter" idx="30" hasCustomPrompt="1"/>
          </p:nvPr>
        </p:nvSpPr>
        <p:spPr>
          <a:xfrm>
            <a:off x="5065755" y="4748904"/>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05</a:t>
            </a:r>
            <a:endParaRPr lang="zh-CN" altLang="en-US" dirty="0"/>
          </a:p>
        </p:txBody>
      </p:sp>
      <p:pic>
        <p:nvPicPr>
          <p:cNvPr id="132" name="图片 131" descr="于提双流中学（绿）-带签名2.png"/>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colorTemperature colorTemp="11013"/>
                    </a14:imgEffect>
                    <a14:imgEffect>
                      <a14:saturation sat="96000"/>
                    </a14:imgEffect>
                  </a14:imgLayer>
                </a14:imgProps>
              </a:ext>
              <a:ext uri="{28A0092B-C50C-407E-A947-70E740481C1C}">
                <a14:useLocalDpi xmlns:a14="http://schemas.microsoft.com/office/drawing/2010/main" val="0"/>
              </a:ext>
            </a:extLst>
          </a:blip>
          <a:stretch>
            <a:fillRect/>
          </a:stretch>
        </p:blipFill>
        <p:spPr>
          <a:xfrm>
            <a:off x="9528032" y="279615"/>
            <a:ext cx="2262584" cy="791113"/>
          </a:xfrm>
          <a:prstGeom prst="rect">
            <a:avLst/>
          </a:prstGeom>
        </p:spPr>
      </p:pic>
      <p:grpSp>
        <p:nvGrpSpPr>
          <p:cNvPr id="146" name="组合 145"/>
          <p:cNvGrpSpPr/>
          <p:nvPr userDrawn="1"/>
        </p:nvGrpSpPr>
        <p:grpSpPr>
          <a:xfrm>
            <a:off x="6054399" y="6196535"/>
            <a:ext cx="4644651" cy="45719"/>
            <a:chOff x="6091993" y="1857948"/>
            <a:chExt cx="4644651" cy="45719"/>
          </a:xfrm>
        </p:grpSpPr>
        <p:cxnSp>
          <p:nvCxnSpPr>
            <p:cNvPr id="147" name="直接连接符 146"/>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49" name="文本占位符 659"/>
          <p:cNvSpPr>
            <a:spLocks noGrp="1"/>
          </p:cNvSpPr>
          <p:nvPr>
            <p:ph type="body" sz="quarter" idx="31" hasCustomPrompt="1"/>
          </p:nvPr>
        </p:nvSpPr>
        <p:spPr>
          <a:xfrm>
            <a:off x="5943841" y="5774023"/>
            <a:ext cx="2985531" cy="424732"/>
          </a:xfrm>
          <a:noFill/>
        </p:spPr>
        <p:txBody>
          <a:bodyPr wrap="square" rtlCol="0">
            <a:spAutoFit/>
          </a:bodyPr>
          <a:lstStyle>
            <a:lvl1pPr marL="0" indent="0">
              <a:buNone/>
              <a:def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50" name="文本占位符 2"/>
          <p:cNvSpPr>
            <a:spLocks noGrp="1"/>
          </p:cNvSpPr>
          <p:nvPr>
            <p:ph type="body" sz="quarter" idx="32" hasCustomPrompt="1"/>
          </p:nvPr>
        </p:nvSpPr>
        <p:spPr>
          <a:xfrm>
            <a:off x="5065755" y="5677714"/>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06</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样机页-01">
    <p:spTree>
      <p:nvGrpSpPr>
        <p:cNvPr id="1" name=""/>
        <p:cNvGrpSpPr/>
        <p:nvPr/>
      </p:nvGrpSpPr>
      <p:grpSpPr>
        <a:xfrm>
          <a:off x="0" y="0"/>
          <a:ext cx="0" cy="0"/>
          <a:chOff x="0" y="0"/>
          <a:chExt cx="0" cy="0"/>
        </a:xfrm>
      </p:grpSpPr>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9" name="矩形 138"/>
          <p:cNvSpPr/>
          <p:nvPr userDrawn="1"/>
        </p:nvSpPr>
        <p:spPr>
          <a:xfrm>
            <a:off x="0" y="2631659"/>
            <a:ext cx="12192000" cy="1811754"/>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userDrawn="1"/>
        </p:nvGrpSpPr>
        <p:grpSpPr>
          <a:xfrm rot="16200000" flipH="1" flipV="1">
            <a:off x="9806990" y="-75676"/>
            <a:ext cx="231871" cy="4608000"/>
            <a:chOff x="4399082" y="1624876"/>
            <a:chExt cx="231871" cy="3276600"/>
          </a:xfrm>
        </p:grpSpPr>
        <p:cxnSp>
          <p:nvCxnSpPr>
            <p:cNvPr id="147" name="直接连接符 146"/>
            <p:cNvCxnSpPr/>
            <p:nvPr/>
          </p:nvCxnSpPr>
          <p:spPr>
            <a:xfrm rot="5400000" flipV="1">
              <a:off x="2992653" y="3263176"/>
              <a:ext cx="327660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51" name="图片 150"/>
          <p:cNvPicPr>
            <a:picLocks noChangeAspect="1"/>
          </p:cNvPicPr>
          <p:nvPr userDrawn="1"/>
        </p:nvPicPr>
        <p:blipFill>
          <a:blip r:embed="rId2" cstate="email"/>
          <a:stretch>
            <a:fillRect/>
          </a:stretch>
        </p:blipFill>
        <p:spPr>
          <a:xfrm>
            <a:off x="1649885" y="1268413"/>
            <a:ext cx="3181569" cy="6620739"/>
          </a:xfrm>
          <a:prstGeom prst="rect">
            <a:avLst/>
          </a:prstGeom>
          <a:effectLst>
            <a:outerShdw blurRad="254000" sx="102000" sy="102000" algn="ctr" rotWithShape="0">
              <a:prstClr val="black">
                <a:alpha val="20000"/>
              </a:prstClr>
            </a:outerShdw>
          </a:effectLst>
        </p:spPr>
      </p:pic>
      <p:sp>
        <p:nvSpPr>
          <p:cNvPr id="152" name="图片占位符 151"/>
          <p:cNvSpPr>
            <a:spLocks noGrp="1"/>
          </p:cNvSpPr>
          <p:nvPr>
            <p:ph type="pic" sz="quarter" idx="10"/>
          </p:nvPr>
        </p:nvSpPr>
        <p:spPr>
          <a:xfrm>
            <a:off x="1845191" y="1459501"/>
            <a:ext cx="2793640" cy="6233371"/>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pic>
        <p:nvPicPr>
          <p:cNvPr id="140" name="图片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样机页-02">
    <p:spTree>
      <p:nvGrpSpPr>
        <p:cNvPr id="1" name=""/>
        <p:cNvGrpSpPr/>
        <p:nvPr/>
      </p:nvGrpSpPr>
      <p:grpSpPr>
        <a:xfrm>
          <a:off x="0" y="0"/>
          <a:ext cx="0" cy="0"/>
          <a:chOff x="0" y="0"/>
          <a:chExt cx="0" cy="0"/>
        </a:xfrm>
      </p:grpSpPr>
      <p:sp>
        <p:nvSpPr>
          <p:cNvPr id="137" name="梯形 136"/>
          <p:cNvSpPr/>
          <p:nvPr userDrawn="1"/>
        </p:nvSpPr>
        <p:spPr>
          <a:xfrm rot="16200000" flipH="1">
            <a:off x="7757163" y="1239344"/>
            <a:ext cx="3838124" cy="5031550"/>
          </a:xfrm>
          <a:prstGeom prst="trapezoid">
            <a:avLst>
              <a:gd name="adj" fmla="val 13683"/>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梯形 137"/>
          <p:cNvSpPr/>
          <p:nvPr userDrawn="1"/>
        </p:nvSpPr>
        <p:spPr>
          <a:xfrm rot="5400000">
            <a:off x="596714" y="1239343"/>
            <a:ext cx="3838124" cy="5031550"/>
          </a:xfrm>
          <a:prstGeom prst="trapezoid">
            <a:avLst>
              <a:gd name="adj" fmla="val 13683"/>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53" name="图片 152"/>
          <p:cNvPicPr>
            <a:picLocks noChangeAspect="1"/>
          </p:cNvPicPr>
          <p:nvPr userDrawn="1"/>
        </p:nvPicPr>
        <p:blipFill>
          <a:blip r:embed="rId2" cstate="email"/>
          <a:stretch>
            <a:fillRect/>
          </a:stretch>
        </p:blipFill>
        <p:spPr>
          <a:xfrm>
            <a:off x="4848398" y="1076324"/>
            <a:ext cx="2495204" cy="5192436"/>
          </a:xfrm>
          <a:prstGeom prst="rect">
            <a:avLst/>
          </a:prstGeom>
          <a:effectLst>
            <a:outerShdw blurRad="254000" sx="102000" sy="102000" algn="ctr" rotWithShape="0">
              <a:prstClr val="black">
                <a:alpha val="20000"/>
              </a:prstClr>
            </a:outerShdw>
          </a:effectLst>
        </p:spPr>
      </p:pic>
      <p:sp>
        <p:nvSpPr>
          <p:cNvPr id="154" name="图片占位符 153"/>
          <p:cNvSpPr>
            <a:spLocks noGrp="1"/>
          </p:cNvSpPr>
          <p:nvPr>
            <p:ph type="pic" sz="quarter" idx="10"/>
          </p:nvPr>
        </p:nvSpPr>
        <p:spPr>
          <a:xfrm>
            <a:off x="5000518" y="1223870"/>
            <a:ext cx="2190964" cy="4888637"/>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pic>
        <p:nvPicPr>
          <p:cNvPr id="139" name="图片 1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样机页-03">
    <p:spTree>
      <p:nvGrpSpPr>
        <p:cNvPr id="1" name=""/>
        <p:cNvGrpSpPr/>
        <p:nvPr/>
      </p:nvGrpSpPr>
      <p:grpSpPr>
        <a:xfrm>
          <a:off x="0" y="0"/>
          <a:ext cx="0" cy="0"/>
          <a:chOff x="0" y="0"/>
          <a:chExt cx="0" cy="0"/>
        </a:xfrm>
      </p:grpSpPr>
      <p:sp>
        <p:nvSpPr>
          <p:cNvPr id="138" name="矩形 137"/>
          <p:cNvSpPr/>
          <p:nvPr userDrawn="1"/>
        </p:nvSpPr>
        <p:spPr>
          <a:xfrm>
            <a:off x="2327126" y="0"/>
            <a:ext cx="2299696" cy="6858001"/>
          </a:xfrm>
          <a:prstGeom prst="rect">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9" name="图片 138"/>
          <p:cNvPicPr>
            <a:picLocks noChangeAspect="1"/>
          </p:cNvPicPr>
          <p:nvPr userDrawn="1"/>
        </p:nvPicPr>
        <p:blipFill>
          <a:blip r:embed="rId2" cstate="email"/>
          <a:stretch>
            <a:fillRect/>
          </a:stretch>
        </p:blipFill>
        <p:spPr>
          <a:xfrm>
            <a:off x="3458636" y="1005163"/>
            <a:ext cx="2495204" cy="5192436"/>
          </a:xfrm>
          <a:prstGeom prst="rect">
            <a:avLst/>
          </a:prstGeom>
          <a:effectLst>
            <a:outerShdw blurRad="254000" sx="102000" sy="102000" algn="ctr" rotWithShape="0">
              <a:prstClr val="black">
                <a:alpha val="20000"/>
              </a:prstClr>
            </a:outerShdw>
          </a:effectLst>
        </p:spPr>
      </p:pic>
      <p:sp>
        <p:nvSpPr>
          <p:cNvPr id="141" name="图片占位符 140"/>
          <p:cNvSpPr>
            <a:spLocks noGrp="1"/>
          </p:cNvSpPr>
          <p:nvPr>
            <p:ph type="pic" sz="quarter" idx="10"/>
          </p:nvPr>
        </p:nvSpPr>
        <p:spPr>
          <a:xfrm>
            <a:off x="3607123" y="1155203"/>
            <a:ext cx="2190964" cy="4888637"/>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37" name="图片 1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样机页-04">
    <p:spTree>
      <p:nvGrpSpPr>
        <p:cNvPr id="1" name=""/>
        <p:cNvGrpSpPr/>
        <p:nvPr/>
      </p:nvGrpSpPr>
      <p:grpSpPr>
        <a:xfrm>
          <a:off x="0" y="0"/>
          <a:ext cx="0" cy="0"/>
          <a:chOff x="0" y="0"/>
          <a:chExt cx="0" cy="0"/>
        </a:xfrm>
      </p:grpSpPr>
      <p:sp>
        <p:nvSpPr>
          <p:cNvPr id="137" name="矩形 136"/>
          <p:cNvSpPr/>
          <p:nvPr userDrawn="1"/>
        </p:nvSpPr>
        <p:spPr>
          <a:xfrm rot="7055768">
            <a:off x="923819" y="3621520"/>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138" name="矩形 137"/>
          <p:cNvSpPr/>
          <p:nvPr userDrawn="1"/>
        </p:nvSpPr>
        <p:spPr>
          <a:xfrm rot="7055768">
            <a:off x="2797446" y="2249612"/>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7" name="矩形: 圆角 146"/>
          <p:cNvSpPr/>
          <p:nvPr userDrawn="1"/>
        </p:nvSpPr>
        <p:spPr>
          <a:xfrm>
            <a:off x="658813" y="2055062"/>
            <a:ext cx="10874375" cy="3559926"/>
          </a:xfrm>
          <a:prstGeom prst="roundRect">
            <a:avLst>
              <a:gd name="adj" fmla="val 4106"/>
            </a:avLst>
          </a:prstGeom>
          <a:solidFill>
            <a:schemeClr val="bg1"/>
          </a:solidFill>
          <a:ln>
            <a:noFill/>
          </a:ln>
          <a:effectLst>
            <a:outerShdw blurRad="190500" sx="101000" sy="101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endParaRPr>
          </a:p>
        </p:txBody>
      </p:sp>
      <p:pic>
        <p:nvPicPr>
          <p:cNvPr id="153" name="图片 152"/>
          <p:cNvPicPr>
            <a:picLocks noChangeAspect="1"/>
          </p:cNvPicPr>
          <p:nvPr userDrawn="1"/>
        </p:nvPicPr>
        <p:blipFill>
          <a:blip r:embed="rId2" cstate="email"/>
          <a:stretch>
            <a:fillRect/>
          </a:stretch>
        </p:blipFill>
        <p:spPr>
          <a:xfrm>
            <a:off x="4848398" y="1076324"/>
            <a:ext cx="2495204" cy="5192436"/>
          </a:xfrm>
          <a:prstGeom prst="rect">
            <a:avLst/>
          </a:prstGeom>
          <a:effectLst>
            <a:outerShdw blurRad="254000" sx="102000" sy="102000" algn="ctr" rotWithShape="0">
              <a:prstClr val="black">
                <a:alpha val="20000"/>
              </a:prstClr>
            </a:outerShdw>
          </a:effectLst>
        </p:spPr>
      </p:pic>
      <p:sp>
        <p:nvSpPr>
          <p:cNvPr id="154" name="图片占位符 153"/>
          <p:cNvSpPr>
            <a:spLocks noGrp="1"/>
          </p:cNvSpPr>
          <p:nvPr>
            <p:ph type="pic" sz="quarter" idx="10"/>
          </p:nvPr>
        </p:nvSpPr>
        <p:spPr>
          <a:xfrm>
            <a:off x="5000518" y="1223870"/>
            <a:ext cx="2190964" cy="4888637"/>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pic>
        <p:nvPicPr>
          <p:cNvPr id="139" name="图片 1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样机页-05">
    <p:spTree>
      <p:nvGrpSpPr>
        <p:cNvPr id="1" name=""/>
        <p:cNvGrpSpPr/>
        <p:nvPr/>
      </p:nvGrpSpPr>
      <p:grpSpPr>
        <a:xfrm>
          <a:off x="0" y="0"/>
          <a:ext cx="0" cy="0"/>
          <a:chOff x="0" y="0"/>
          <a:chExt cx="0" cy="0"/>
        </a:xfrm>
      </p:grpSpPr>
      <p:sp>
        <p:nvSpPr>
          <p:cNvPr id="137" name="任意多边形: 形状 136"/>
          <p:cNvSpPr/>
          <p:nvPr userDrawn="1"/>
        </p:nvSpPr>
        <p:spPr>
          <a:xfrm rot="1734303">
            <a:off x="3916500" y="-1294142"/>
            <a:ext cx="2920155" cy="9446284"/>
          </a:xfrm>
          <a:custGeom>
            <a:avLst/>
            <a:gdLst>
              <a:gd name="connsiteX0" fmla="*/ 0 w 2920155"/>
              <a:gd name="connsiteY0" fmla="*/ 1612347 h 9446284"/>
              <a:gd name="connsiteX1" fmla="*/ 2920155 w 2920155"/>
              <a:gd name="connsiteY1" fmla="*/ 0 h 9446284"/>
              <a:gd name="connsiteX2" fmla="*/ 2920155 w 2920155"/>
              <a:gd name="connsiteY2" fmla="*/ 7833936 h 9446284"/>
              <a:gd name="connsiteX3" fmla="*/ 0 w 2920155"/>
              <a:gd name="connsiteY3" fmla="*/ 9446284 h 9446284"/>
            </a:gdLst>
            <a:ahLst/>
            <a:cxnLst>
              <a:cxn ang="0">
                <a:pos x="connsiteX0" y="connsiteY0"/>
              </a:cxn>
              <a:cxn ang="0">
                <a:pos x="connsiteX1" y="connsiteY1"/>
              </a:cxn>
              <a:cxn ang="0">
                <a:pos x="connsiteX2" y="connsiteY2"/>
              </a:cxn>
              <a:cxn ang="0">
                <a:pos x="connsiteX3" y="connsiteY3"/>
              </a:cxn>
            </a:cxnLst>
            <a:rect l="l" t="t" r="r" b="b"/>
            <a:pathLst>
              <a:path w="2920155" h="9446284">
                <a:moveTo>
                  <a:pt x="0" y="1612347"/>
                </a:moveTo>
                <a:lnTo>
                  <a:pt x="2920155" y="0"/>
                </a:lnTo>
                <a:lnTo>
                  <a:pt x="2920155" y="7833936"/>
                </a:lnTo>
                <a:lnTo>
                  <a:pt x="0" y="9446284"/>
                </a:lnTo>
                <a:close/>
              </a:path>
            </a:pathLst>
          </a:custGeom>
          <a:gradFill>
            <a:gsLst>
              <a:gs pos="0">
                <a:schemeClr val="accent1"/>
              </a:gs>
              <a:gs pos="100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0" name="图片 139"/>
          <p:cNvPicPr>
            <a:picLocks noChangeAspect="1"/>
          </p:cNvPicPr>
          <p:nvPr/>
        </p:nvPicPr>
        <p:blipFill>
          <a:blip r:embed="rId2" cstate="print"/>
          <a:stretch>
            <a:fillRect/>
          </a:stretch>
        </p:blipFill>
        <p:spPr>
          <a:xfrm>
            <a:off x="658812" y="1633257"/>
            <a:ext cx="7061299" cy="4171739"/>
          </a:xfrm>
          <a:prstGeom prst="rect">
            <a:avLst/>
          </a:prstGeom>
        </p:spPr>
      </p:pic>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5" name="图片占位符 4"/>
          <p:cNvSpPr>
            <a:spLocks noGrp="1"/>
          </p:cNvSpPr>
          <p:nvPr>
            <p:ph type="pic" sz="quarter" idx="10"/>
          </p:nvPr>
        </p:nvSpPr>
        <p:spPr>
          <a:xfrm>
            <a:off x="1530948" y="1905003"/>
            <a:ext cx="5319761" cy="3330000"/>
          </a:xfrm>
        </p:spPr>
        <p:txBody>
          <a:bodyPr/>
          <a:lstStyle/>
          <a:p>
            <a:endParaRPr lang="zh-CN" altLang="en-US"/>
          </a:p>
        </p:txBody>
      </p:sp>
      <p:pic>
        <p:nvPicPr>
          <p:cNvPr id="138" name="图片 13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样机页-06">
    <p:spTree>
      <p:nvGrpSpPr>
        <p:cNvPr id="1" name=""/>
        <p:cNvGrpSpPr/>
        <p:nvPr/>
      </p:nvGrpSpPr>
      <p:grpSpPr>
        <a:xfrm>
          <a:off x="0" y="0"/>
          <a:ext cx="0" cy="0"/>
          <a:chOff x="0" y="0"/>
          <a:chExt cx="0" cy="0"/>
        </a:xfrm>
      </p:grpSpPr>
      <p:sp>
        <p:nvSpPr>
          <p:cNvPr id="2" name="标题 1"/>
          <p:cNvSpPr>
            <a:spLocks noGrp="1"/>
          </p:cNvSpPr>
          <p:nvPr userDrawn="1">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8" name="矩形 137"/>
          <p:cNvSpPr/>
          <p:nvPr userDrawn="1"/>
        </p:nvSpPr>
        <p:spPr>
          <a:xfrm>
            <a:off x="0" y="2420542"/>
            <a:ext cx="12192000" cy="220551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5" name="图片 154"/>
          <p:cNvPicPr>
            <a:picLocks noChangeAspect="1"/>
          </p:cNvPicPr>
          <p:nvPr/>
        </p:nvPicPr>
        <p:blipFill>
          <a:blip r:embed="rId2" cstate="email"/>
          <a:stretch>
            <a:fillRect/>
          </a:stretch>
        </p:blipFill>
        <p:spPr>
          <a:xfrm>
            <a:off x="7901610" y="3567676"/>
            <a:ext cx="4000032" cy="2326816"/>
          </a:xfrm>
          <a:prstGeom prst="rect">
            <a:avLst/>
          </a:prstGeom>
        </p:spPr>
      </p:pic>
      <p:pic>
        <p:nvPicPr>
          <p:cNvPr id="158" name="图片 157"/>
          <p:cNvPicPr>
            <a:picLocks noChangeAspect="1"/>
          </p:cNvPicPr>
          <p:nvPr/>
        </p:nvPicPr>
        <p:blipFill>
          <a:blip r:embed="rId2" cstate="email"/>
          <a:stretch>
            <a:fillRect/>
          </a:stretch>
        </p:blipFill>
        <p:spPr>
          <a:xfrm>
            <a:off x="283732" y="3567676"/>
            <a:ext cx="4000032" cy="2326816"/>
          </a:xfrm>
          <a:prstGeom prst="rect">
            <a:avLst/>
          </a:prstGeom>
        </p:spPr>
      </p:pic>
      <p:pic>
        <p:nvPicPr>
          <p:cNvPr id="161" name="图片 160"/>
          <p:cNvPicPr>
            <a:picLocks noChangeAspect="1"/>
          </p:cNvPicPr>
          <p:nvPr/>
        </p:nvPicPr>
        <p:blipFill>
          <a:blip r:embed="rId3" cstate="email"/>
          <a:stretch>
            <a:fillRect/>
          </a:stretch>
        </p:blipFill>
        <p:spPr>
          <a:xfrm>
            <a:off x="3285497" y="2824163"/>
            <a:ext cx="5621008" cy="3320830"/>
          </a:xfrm>
          <a:prstGeom prst="rect">
            <a:avLst/>
          </a:prstGeom>
        </p:spPr>
      </p:pic>
      <p:sp>
        <p:nvSpPr>
          <p:cNvPr id="162" name="图片占位符 4"/>
          <p:cNvSpPr>
            <a:spLocks noGrp="1"/>
          </p:cNvSpPr>
          <p:nvPr>
            <p:ph type="pic" sz="quarter" idx="10"/>
          </p:nvPr>
        </p:nvSpPr>
        <p:spPr>
          <a:xfrm>
            <a:off x="3982323" y="3042496"/>
            <a:ext cx="4240054" cy="2643432"/>
          </a:xfrm>
        </p:spPr>
        <p:txBody>
          <a:bodyPr/>
          <a:lstStyle/>
          <a:p>
            <a:endParaRPr lang="zh-CN" altLang="en-US"/>
          </a:p>
        </p:txBody>
      </p:sp>
      <p:sp>
        <p:nvSpPr>
          <p:cNvPr id="163" name="图片占位符 4"/>
          <p:cNvSpPr>
            <a:spLocks noGrp="1"/>
          </p:cNvSpPr>
          <p:nvPr>
            <p:ph type="pic" sz="quarter" idx="11"/>
          </p:nvPr>
        </p:nvSpPr>
        <p:spPr>
          <a:xfrm>
            <a:off x="781310" y="3720737"/>
            <a:ext cx="3016783" cy="1858645"/>
          </a:xfrm>
        </p:spPr>
        <p:txBody>
          <a:bodyPr/>
          <a:lstStyle/>
          <a:p>
            <a:endParaRPr lang="zh-CN" altLang="en-US"/>
          </a:p>
        </p:txBody>
      </p:sp>
      <p:sp>
        <p:nvSpPr>
          <p:cNvPr id="164" name="图片占位符 4"/>
          <p:cNvSpPr>
            <a:spLocks noGrp="1"/>
          </p:cNvSpPr>
          <p:nvPr>
            <p:ph type="pic" sz="quarter" idx="12"/>
          </p:nvPr>
        </p:nvSpPr>
        <p:spPr>
          <a:xfrm>
            <a:off x="8397717" y="3720737"/>
            <a:ext cx="3016783" cy="1858645"/>
          </a:xfrm>
        </p:spPr>
        <p:txBody>
          <a:bodyPr/>
          <a:lstStyle/>
          <a:p>
            <a:endParaRPr lang="zh-CN" altLang="en-US"/>
          </a:p>
        </p:txBody>
      </p:sp>
      <p:pic>
        <p:nvPicPr>
          <p:cNvPr id="141" name="图片 1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视频播放页">
    <p:spTree>
      <p:nvGrpSpPr>
        <p:cNvPr id="1" name=""/>
        <p:cNvGrpSpPr/>
        <p:nvPr/>
      </p:nvGrpSpPr>
      <p:grpSpPr>
        <a:xfrm>
          <a:off x="0" y="0"/>
          <a:ext cx="0" cy="0"/>
          <a:chOff x="0" y="0"/>
          <a:chExt cx="0" cy="0"/>
        </a:xfrm>
      </p:grpSpPr>
      <p:sp>
        <p:nvSpPr>
          <p:cNvPr id="158" name="任意多边形: 形状 157"/>
          <p:cNvSpPr/>
          <p:nvPr userDrawn="1"/>
        </p:nvSpPr>
        <p:spPr>
          <a:xfrm rot="1734303">
            <a:off x="4396434" y="-1294141"/>
            <a:ext cx="2920155" cy="9446284"/>
          </a:xfrm>
          <a:custGeom>
            <a:avLst/>
            <a:gdLst>
              <a:gd name="connsiteX0" fmla="*/ 0 w 2920155"/>
              <a:gd name="connsiteY0" fmla="*/ 1612347 h 9446284"/>
              <a:gd name="connsiteX1" fmla="*/ 2920155 w 2920155"/>
              <a:gd name="connsiteY1" fmla="*/ 0 h 9446284"/>
              <a:gd name="connsiteX2" fmla="*/ 2920155 w 2920155"/>
              <a:gd name="connsiteY2" fmla="*/ 7833936 h 9446284"/>
              <a:gd name="connsiteX3" fmla="*/ 0 w 2920155"/>
              <a:gd name="connsiteY3" fmla="*/ 9446284 h 9446284"/>
            </a:gdLst>
            <a:ahLst/>
            <a:cxnLst>
              <a:cxn ang="0">
                <a:pos x="connsiteX0" y="connsiteY0"/>
              </a:cxn>
              <a:cxn ang="0">
                <a:pos x="connsiteX1" y="connsiteY1"/>
              </a:cxn>
              <a:cxn ang="0">
                <a:pos x="connsiteX2" y="connsiteY2"/>
              </a:cxn>
              <a:cxn ang="0">
                <a:pos x="connsiteX3" y="connsiteY3"/>
              </a:cxn>
            </a:cxnLst>
            <a:rect l="l" t="t" r="r" b="b"/>
            <a:pathLst>
              <a:path w="2920155" h="9446284">
                <a:moveTo>
                  <a:pt x="0" y="1612347"/>
                </a:moveTo>
                <a:lnTo>
                  <a:pt x="2920155" y="0"/>
                </a:lnTo>
                <a:lnTo>
                  <a:pt x="2920155" y="7833936"/>
                </a:lnTo>
                <a:lnTo>
                  <a:pt x="0" y="9446284"/>
                </a:lnTo>
                <a:close/>
              </a:path>
            </a:pathLst>
          </a:custGeom>
          <a:gradFill>
            <a:gsLst>
              <a:gs pos="0">
                <a:schemeClr val="accent1">
                  <a:alpha val="50000"/>
                </a:schemeClr>
              </a:gs>
              <a:gs pos="100000">
                <a:schemeClr val="accent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charset="-122"/>
                <a:ea typeface="微软雅黑 Light" panose="020B0502040204020203" charset="-122"/>
              </a:rPr>
              <a:t>厚德 励志 求真 笃行</a:t>
            </a:r>
            <a:endParaRPr lang="zh-CN" altLang="en-US" sz="1200" dirty="0">
              <a:solidFill>
                <a:schemeClr val="tx1">
                  <a:lumMod val="75000"/>
                  <a:lumOff val="25000"/>
                </a:schemeClr>
              </a:solidFill>
              <a:latin typeface="微软雅黑 Light" panose="020B0502040204020203" charset="-122"/>
              <a:ea typeface="微软雅黑 Light" panose="020B0502040204020203" charset="-122"/>
            </a:endParaRP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7" name="圆角矩形 5"/>
          <p:cNvSpPr/>
          <p:nvPr userDrawn="1"/>
        </p:nvSpPr>
        <p:spPr>
          <a:xfrm>
            <a:off x="1977964" y="1635404"/>
            <a:ext cx="8236072" cy="4415680"/>
          </a:xfrm>
          <a:prstGeom prst="roundRect">
            <a:avLst>
              <a:gd name="adj" fmla="val 1646"/>
            </a:avLst>
          </a:prstGeom>
          <a:solidFill>
            <a:srgbClr val="F9F9F9"/>
          </a:solidFill>
          <a:ln w="25400">
            <a:gradFill>
              <a:gsLst>
                <a:gs pos="75000">
                  <a:schemeClr val="accent1">
                    <a:alpha val="0"/>
                  </a:schemeClr>
                </a:gs>
                <a:gs pos="25000">
                  <a:schemeClr val="accent1">
                    <a:alpha val="0"/>
                  </a:schemeClr>
                </a:gs>
                <a:gs pos="0">
                  <a:schemeClr val="accent2"/>
                </a:gs>
                <a:gs pos="100000">
                  <a:schemeClr val="accent2"/>
                </a:gs>
                <a:gs pos="50000">
                  <a:schemeClr val="accent1">
                    <a:alpha val="0"/>
                  </a:schemeClr>
                </a:gs>
              </a:gsLst>
              <a:lin ang="1800000" scaled="0"/>
            </a:gradFill>
          </a:ln>
          <a:effectLst>
            <a:outerShdw blurRad="1270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48" name="矩形 147"/>
          <p:cNvSpPr/>
          <p:nvPr userDrawn="1"/>
        </p:nvSpPr>
        <p:spPr>
          <a:xfrm>
            <a:off x="1898420" y="1235813"/>
            <a:ext cx="1800493" cy="369332"/>
          </a:xfrm>
          <a:prstGeom prst="rect">
            <a:avLst/>
          </a:prstGeom>
        </p:spPr>
        <p:txBody>
          <a:bodyPr wrap="none">
            <a:spAutoFit/>
          </a:bodyPr>
          <a:lstStyle/>
          <a:p>
            <a:r>
              <a:rPr lang="zh-CN" altLang="en-US" b="1" dirty="0">
                <a:gradFill>
                  <a:gsLst>
                    <a:gs pos="30000">
                      <a:schemeClr val="accent1"/>
                    </a:gs>
                    <a:gs pos="100000">
                      <a:schemeClr val="accent2"/>
                    </a:gs>
                  </a:gsLst>
                  <a:lin ang="0" scaled="1"/>
                </a:gradFill>
                <a:latin typeface="+mj-ea"/>
                <a:ea typeface="+mj-ea"/>
              </a:rPr>
              <a:t>请输入视频名称</a:t>
            </a:r>
          </a:p>
        </p:txBody>
      </p:sp>
      <p:grpSp>
        <p:nvGrpSpPr>
          <p:cNvPr id="149" name="组合 148"/>
          <p:cNvGrpSpPr/>
          <p:nvPr userDrawn="1"/>
        </p:nvGrpSpPr>
        <p:grpSpPr>
          <a:xfrm rot="16200000">
            <a:off x="10713505" y="1865910"/>
            <a:ext cx="444597" cy="1440000"/>
            <a:chOff x="4186356" y="1624876"/>
            <a:chExt cx="444597" cy="3276600"/>
          </a:xfrm>
        </p:grpSpPr>
        <p:cxnSp>
          <p:nvCxnSpPr>
            <p:cNvPr id="150" name="直接连接符 149"/>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5400000">
              <a:off x="3207372" y="2816586"/>
              <a:ext cx="2383418"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5400000">
              <a:off x="3309851" y="2501382"/>
              <a:ext cx="1753009"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53" name="组合 152"/>
          <p:cNvGrpSpPr/>
          <p:nvPr userDrawn="1"/>
        </p:nvGrpSpPr>
        <p:grpSpPr>
          <a:xfrm rot="5400000" flipH="1">
            <a:off x="1033901" y="1865910"/>
            <a:ext cx="444597" cy="1440000"/>
            <a:chOff x="4186356" y="1624876"/>
            <a:chExt cx="444597" cy="3276600"/>
          </a:xfrm>
        </p:grpSpPr>
        <p:cxnSp>
          <p:nvCxnSpPr>
            <p:cNvPr id="154" name="直接连接符 153"/>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a:off x="3207372" y="2816586"/>
              <a:ext cx="2383418"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5400000">
              <a:off x="3309851" y="2501382"/>
              <a:ext cx="1753009"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5" name="媒体占位符 4"/>
          <p:cNvSpPr>
            <a:spLocks noGrp="1"/>
          </p:cNvSpPr>
          <p:nvPr>
            <p:ph type="media" sz="quarter" idx="10"/>
          </p:nvPr>
        </p:nvSpPr>
        <p:spPr>
          <a:xfrm>
            <a:off x="2137569" y="1771557"/>
            <a:ext cx="7916862" cy="4143375"/>
          </a:xfrm>
        </p:spPr>
        <p:txBody>
          <a:bodyPr/>
          <a:lstStyle/>
          <a:p>
            <a:endParaRPr lang="zh-CN" altLang="en-US"/>
          </a:p>
        </p:txBody>
      </p:sp>
      <p:pic>
        <p:nvPicPr>
          <p:cNvPr id="157" name="图片 1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135" y="339036"/>
            <a:ext cx="2144746" cy="7497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过渡页06">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dpi="0" rotWithShape="1">
            <a:blip r:embed="rId2" cstate="print">
              <a:alphaModFix amt="39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图片占位符 21"/>
          <p:cNvSpPr>
            <a:spLocks noGrp="1"/>
          </p:cNvSpPr>
          <p:nvPr>
            <p:ph type="pic" sz="quarter" idx="10"/>
          </p:nvPr>
        </p:nvSpPr>
        <p:spPr>
          <a:xfrm>
            <a:off x="6096000" y="0"/>
            <a:ext cx="5958840" cy="6858000"/>
          </a:xfrm>
          <a:custGeom>
            <a:avLst/>
            <a:gdLst>
              <a:gd name="connsiteX0" fmla="*/ 1489710 w 5958840"/>
              <a:gd name="connsiteY0" fmla="*/ 0 h 6858000"/>
              <a:gd name="connsiteX1" fmla="*/ 5958840 w 5958840"/>
              <a:gd name="connsiteY1" fmla="*/ 0 h 6858000"/>
              <a:gd name="connsiteX2" fmla="*/ 4469130 w 5958840"/>
              <a:gd name="connsiteY2" fmla="*/ 6858000 h 6858000"/>
              <a:gd name="connsiteX3" fmla="*/ 0 w 5958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58840" h="6858000">
                <a:moveTo>
                  <a:pt x="1489710" y="0"/>
                </a:moveTo>
                <a:lnTo>
                  <a:pt x="5958840" y="0"/>
                </a:lnTo>
                <a:lnTo>
                  <a:pt x="4469130" y="6858000"/>
                </a:lnTo>
                <a:lnTo>
                  <a:pt x="0" y="6858000"/>
                </a:lnTo>
                <a:close/>
              </a:path>
            </a:pathLst>
          </a:custGeom>
        </p:spPr>
        <p:txBody>
          <a:bodyPr wrap="square">
            <a:noAutofit/>
          </a:bodyPr>
          <a:lstStyle/>
          <a:p>
            <a:endParaRPr lang="zh-CN" altLang="en-US"/>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119" y="187859"/>
            <a:ext cx="2144746" cy="7497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目录页-01">
    <p:spTree>
      <p:nvGrpSpPr>
        <p:cNvPr id="1" name=""/>
        <p:cNvGrpSpPr/>
        <p:nvPr/>
      </p:nvGrpSpPr>
      <p:grpSpPr>
        <a:xfrm>
          <a:off x="0" y="0"/>
          <a:ext cx="0" cy="0"/>
          <a:chOff x="0" y="0"/>
          <a:chExt cx="0" cy="0"/>
        </a:xfrm>
      </p:grpSpPr>
      <p:sp>
        <p:nvSpPr>
          <p:cNvPr id="97" name="矩形 96"/>
          <p:cNvSpPr/>
          <p:nvPr userDrawn="1"/>
        </p:nvSpPr>
        <p:spPr>
          <a:xfrm>
            <a:off x="1265387" y="0"/>
            <a:ext cx="2979967" cy="6858000"/>
          </a:xfrm>
          <a:prstGeom prst="rect">
            <a:avLst/>
          </a:prstGeom>
          <a:gradFill>
            <a:gsLst>
              <a:gs pos="0">
                <a:srgbClr val="BC1D2D"/>
              </a:gs>
              <a:gs pos="100000">
                <a:srgbClr val="E0522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微软雅黑" panose="020B0503020204020204" pitchFamily="34" charset="-122"/>
              <a:cs typeface="+mn-cs"/>
            </a:endParaRPr>
          </a:p>
        </p:txBody>
      </p:sp>
      <p:grpSp>
        <p:nvGrpSpPr>
          <p:cNvPr id="139" name="组合 138"/>
          <p:cNvGrpSpPr/>
          <p:nvPr userDrawn="1"/>
        </p:nvGrpSpPr>
        <p:grpSpPr>
          <a:xfrm>
            <a:off x="6091993" y="2502329"/>
            <a:ext cx="4644651" cy="45719"/>
            <a:chOff x="6091993" y="1857948"/>
            <a:chExt cx="4644651" cy="45719"/>
          </a:xfrm>
        </p:grpSpPr>
        <p:cxnSp>
          <p:nvCxnSpPr>
            <p:cNvPr id="102" name="直接连接符 101"/>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25" name="组合 124"/>
          <p:cNvGrpSpPr/>
          <p:nvPr userDrawn="1"/>
        </p:nvGrpSpPr>
        <p:grpSpPr>
          <a:xfrm>
            <a:off x="1755816" y="2367602"/>
            <a:ext cx="1853382" cy="2308324"/>
            <a:chOff x="3034000" y="4734342"/>
            <a:chExt cx="1853382" cy="2308324"/>
          </a:xfrm>
        </p:grpSpPr>
        <p:sp>
          <p:nvSpPr>
            <p:cNvPr id="126" name="文本框 125"/>
            <p:cNvSpPr txBox="1"/>
            <p:nvPr/>
          </p:nvSpPr>
          <p:spPr>
            <a:xfrm>
              <a:off x="3034000" y="4734342"/>
              <a:ext cx="1462910"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600" normalizeH="0" baseline="0" noProof="0" dirty="0">
                  <a:ln>
                    <a:noFill/>
                  </a:ln>
                  <a:gradFill>
                    <a:gsLst>
                      <a:gs pos="31000">
                        <a:srgbClr val="EEEAE6"/>
                      </a:gs>
                      <a:gs pos="100000">
                        <a:srgbClr val="EEEAE6">
                          <a:alpha val="10000"/>
                        </a:srgbClr>
                      </a:gs>
                    </a:gsLst>
                    <a:lin ang="5400000" scaled="0"/>
                  </a:gradFill>
                  <a:effectLst/>
                  <a:uLnTx/>
                  <a:uFillTx/>
                  <a:latin typeface="微软雅黑" panose="020B0503020204020204" pitchFamily="34" charset="-122"/>
                  <a:ea typeface="微软雅黑" panose="020B0503020204020204" pitchFamily="34" charset="-122"/>
                  <a:cs typeface="+mn-cs"/>
                </a:rPr>
                <a:t>目录</a:t>
              </a:r>
            </a:p>
          </p:txBody>
        </p:sp>
        <p:sp>
          <p:nvSpPr>
            <p:cNvPr id="127" name="文本框 126"/>
            <p:cNvSpPr txBox="1"/>
            <p:nvPr/>
          </p:nvSpPr>
          <p:spPr>
            <a:xfrm>
              <a:off x="4394939" y="4850755"/>
              <a:ext cx="492443" cy="2075498"/>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0">
                        <a:srgbClr val="F9F9F9"/>
                      </a:gs>
                      <a:gs pos="75000">
                        <a:srgbClr val="F9F9F9"/>
                      </a:gs>
                    </a:gsLst>
                    <a:lin ang="10800000" scaled="0"/>
                  </a:gradFill>
                  <a:effectLst/>
                  <a:uLnTx/>
                  <a:uFillTx/>
                  <a:latin typeface="微软雅黑 Light" panose="020B0502040204020203" charset="-122"/>
                  <a:ea typeface="微软雅黑 Light" panose="020B0502040204020203" charset="-122"/>
                  <a:cs typeface="+mn-cs"/>
                </a:rPr>
                <a:t>CONTENTS</a:t>
              </a:r>
              <a:endParaRPr kumimoji="0" lang="zh-CN" altLang="en-US" sz="2000" b="0" i="0" u="none" strike="noStrike" kern="1200" cap="none" spc="300" normalizeH="0" baseline="0" noProof="0" dirty="0">
                <a:ln>
                  <a:noFill/>
                </a:ln>
                <a:gradFill>
                  <a:gsLst>
                    <a:gs pos="0">
                      <a:srgbClr val="F9F9F9"/>
                    </a:gs>
                    <a:gs pos="75000">
                      <a:srgbClr val="F9F9F9"/>
                    </a:gs>
                  </a:gsLst>
                  <a:lin ang="10800000" scaled="0"/>
                </a:gradFill>
                <a:effectLst/>
                <a:uLnTx/>
                <a:uFillTx/>
                <a:latin typeface="微软雅黑 Light" panose="020B0502040204020203" charset="-122"/>
                <a:ea typeface="微软雅黑 Light" panose="020B0502040204020203" charset="-122"/>
                <a:cs typeface="+mn-cs"/>
              </a:endParaRPr>
            </a:p>
          </p:txBody>
        </p:sp>
      </p:grpSp>
      <p:grpSp>
        <p:nvGrpSpPr>
          <p:cNvPr id="128" name="组合 127"/>
          <p:cNvGrpSpPr/>
          <p:nvPr userDrawn="1"/>
        </p:nvGrpSpPr>
        <p:grpSpPr>
          <a:xfrm flipH="1">
            <a:off x="1680330" y="0"/>
            <a:ext cx="231871" cy="3276600"/>
            <a:chOff x="4399082" y="1624876"/>
            <a:chExt cx="231871" cy="3276600"/>
          </a:xfrm>
        </p:grpSpPr>
        <p:cxnSp>
          <p:nvCxnSpPr>
            <p:cNvPr id="129" name="直接连接符 128"/>
            <p:cNvCxnSpPr/>
            <p:nvPr/>
          </p:nvCxnSpPr>
          <p:spPr>
            <a:xfrm rot="5400000" flipV="1">
              <a:off x="2992653" y="3263176"/>
              <a:ext cx="327660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5400000" flipV="1">
              <a:off x="3608507" y="2415451"/>
              <a:ext cx="158115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文本占位符 659"/>
          <p:cNvSpPr>
            <a:spLocks noGrp="1"/>
          </p:cNvSpPr>
          <p:nvPr userDrawn="1">
            <p:ph type="body" sz="quarter" idx="16" hasCustomPrompt="1"/>
          </p:nvPr>
        </p:nvSpPr>
        <p:spPr>
          <a:xfrm>
            <a:off x="5981435" y="2079817"/>
            <a:ext cx="3835227"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grpSp>
        <p:nvGrpSpPr>
          <p:cNvPr id="193" name="组合 192"/>
          <p:cNvGrpSpPr/>
          <p:nvPr userDrawn="1"/>
        </p:nvGrpSpPr>
        <p:grpSpPr>
          <a:xfrm>
            <a:off x="6091993" y="3740675"/>
            <a:ext cx="4644651" cy="45719"/>
            <a:chOff x="6091993" y="1857948"/>
            <a:chExt cx="4644651" cy="45719"/>
          </a:xfrm>
        </p:grpSpPr>
        <p:cxnSp>
          <p:nvCxnSpPr>
            <p:cNvPr id="194" name="直接连接符 193"/>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5" name="椭圆 194"/>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97" name="文本占位符 659"/>
          <p:cNvSpPr>
            <a:spLocks noGrp="1"/>
          </p:cNvSpPr>
          <p:nvPr>
            <p:ph type="body" sz="quarter" idx="18" hasCustomPrompt="1"/>
          </p:nvPr>
        </p:nvSpPr>
        <p:spPr>
          <a:xfrm>
            <a:off x="5981435" y="3318163"/>
            <a:ext cx="3835227"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grpSp>
        <p:nvGrpSpPr>
          <p:cNvPr id="199" name="组合 198"/>
          <p:cNvGrpSpPr/>
          <p:nvPr userDrawn="1"/>
        </p:nvGrpSpPr>
        <p:grpSpPr>
          <a:xfrm>
            <a:off x="6091993" y="5052601"/>
            <a:ext cx="4644651" cy="45719"/>
            <a:chOff x="6091993" y="1857948"/>
            <a:chExt cx="4644651" cy="45719"/>
          </a:xfrm>
        </p:grpSpPr>
        <p:cxnSp>
          <p:nvCxnSpPr>
            <p:cNvPr id="200" name="直接连接符 199"/>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03" name="文本占位符 659"/>
          <p:cNvSpPr>
            <a:spLocks noGrp="1"/>
          </p:cNvSpPr>
          <p:nvPr>
            <p:ph type="body" sz="quarter" idx="20" hasCustomPrompt="1"/>
          </p:nvPr>
        </p:nvSpPr>
        <p:spPr>
          <a:xfrm>
            <a:off x="5981435" y="4630089"/>
            <a:ext cx="3835227"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41" name="文本占位符 2"/>
          <p:cNvSpPr>
            <a:spLocks noGrp="1"/>
          </p:cNvSpPr>
          <p:nvPr>
            <p:ph type="body" sz="quarter" idx="26" hasCustomPrompt="1"/>
          </p:nvPr>
        </p:nvSpPr>
        <p:spPr>
          <a:xfrm>
            <a:off x="5103349" y="1933526"/>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01</a:t>
            </a:r>
            <a:endParaRPr lang="zh-CN" altLang="en-US" dirty="0"/>
          </a:p>
        </p:txBody>
      </p:sp>
      <p:sp>
        <p:nvSpPr>
          <p:cNvPr id="142" name="文本占位符 2"/>
          <p:cNvSpPr>
            <a:spLocks noGrp="1"/>
          </p:cNvSpPr>
          <p:nvPr>
            <p:ph type="body" sz="quarter" idx="27" hasCustomPrompt="1"/>
          </p:nvPr>
        </p:nvSpPr>
        <p:spPr>
          <a:xfrm>
            <a:off x="5103349" y="3168243"/>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02</a:t>
            </a:r>
            <a:endParaRPr lang="zh-CN" altLang="en-US" dirty="0"/>
          </a:p>
        </p:txBody>
      </p:sp>
      <p:sp>
        <p:nvSpPr>
          <p:cNvPr id="143" name="文本占位符 2"/>
          <p:cNvSpPr>
            <a:spLocks noGrp="1"/>
          </p:cNvSpPr>
          <p:nvPr>
            <p:ph type="body" sz="quarter" idx="28" hasCustomPrompt="1"/>
          </p:nvPr>
        </p:nvSpPr>
        <p:spPr>
          <a:xfrm>
            <a:off x="5103349" y="4476540"/>
            <a:ext cx="812514" cy="701731"/>
          </a:xfrm>
          <a:noFill/>
        </p:spPr>
        <p:txBody>
          <a:bodyPr wrap="square" rtlCol="0">
            <a:spAutoFit/>
          </a:bodyPr>
          <a:lstStyle>
            <a:lvl1pPr marL="0" indent="0">
              <a:buNone/>
              <a:defRPr lang="zh-CN" altLang="en-US" sz="4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03</a:t>
            </a:r>
            <a:endParaRPr lang="zh-CN" altLang="en-US" dirty="0"/>
          </a:p>
        </p:txBody>
      </p:sp>
      <p:pic>
        <p:nvPicPr>
          <p:cNvPr id="132" name="图片 131" descr="于提双流中学（绿）-带签名2.png"/>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colorTemperature colorTemp="11013"/>
                    </a14:imgEffect>
                    <a14:imgEffect>
                      <a14:saturation sat="96000"/>
                    </a14:imgEffect>
                  </a14:imgLayer>
                </a14:imgProps>
              </a:ext>
              <a:ext uri="{28A0092B-C50C-407E-A947-70E740481C1C}">
                <a14:useLocalDpi xmlns:a14="http://schemas.microsoft.com/office/drawing/2010/main" val="0"/>
              </a:ext>
            </a:extLst>
          </a:blip>
          <a:stretch>
            <a:fillRect/>
          </a:stretch>
        </p:blipFill>
        <p:spPr>
          <a:xfrm>
            <a:off x="9528032" y="279615"/>
            <a:ext cx="2262584" cy="791113"/>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01">
    <p:bg>
      <p:bgPr>
        <a:gradFill>
          <a:gsLst>
            <a:gs pos="100000">
              <a:schemeClr val="accent2"/>
            </a:gs>
            <a:gs pos="20000">
              <a:schemeClr val="accent1"/>
            </a:gs>
          </a:gsLst>
          <a:lin ang="1800000" scaled="0"/>
        </a:gradFill>
        <a:effectLst/>
      </p:bgPr>
    </p:bg>
    <p:spTree>
      <p:nvGrpSpPr>
        <p:cNvPr id="1" name=""/>
        <p:cNvGrpSpPr/>
        <p:nvPr/>
      </p:nvGrpSpPr>
      <p:grpSpPr>
        <a:xfrm>
          <a:off x="0" y="0"/>
          <a:ext cx="0" cy="0"/>
          <a:chOff x="0" y="0"/>
          <a:chExt cx="0" cy="0"/>
        </a:xfrm>
      </p:grpSpPr>
      <p:grpSp>
        <p:nvGrpSpPr>
          <p:cNvPr id="11" name="组合 10"/>
          <p:cNvGrpSpPr/>
          <p:nvPr userDrawn="1"/>
        </p:nvGrpSpPr>
        <p:grpSpPr>
          <a:xfrm flipH="1">
            <a:off x="975480" y="0"/>
            <a:ext cx="231871" cy="3276600"/>
            <a:chOff x="4399082" y="1624876"/>
            <a:chExt cx="231871" cy="3276600"/>
          </a:xfrm>
        </p:grpSpPr>
        <p:cxnSp>
          <p:nvCxnSpPr>
            <p:cNvPr id="12" name="直接连接符 11"/>
            <p:cNvCxnSpPr/>
            <p:nvPr/>
          </p:nvCxnSpPr>
          <p:spPr>
            <a:xfrm rot="5400000" flipV="1">
              <a:off x="2992653" y="3263176"/>
              <a:ext cx="3276600" cy="0"/>
            </a:xfrm>
            <a:prstGeom prst="line">
              <a:avLst/>
            </a:prstGeom>
            <a:ln w="38100">
              <a:gradFill flip="none" rotWithShape="1">
                <a:gsLst>
                  <a:gs pos="29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V="1">
              <a:off x="3608507" y="2415451"/>
              <a:ext cx="1581150" cy="0"/>
            </a:xfrm>
            <a:prstGeom prst="line">
              <a:avLst/>
            </a:prstGeom>
            <a:ln w="38100">
              <a:gradFill flip="none" rotWithShape="1">
                <a:gsLst>
                  <a:gs pos="29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3" name="文本占位符 21"/>
          <p:cNvSpPr>
            <a:spLocks noGrp="1"/>
          </p:cNvSpPr>
          <p:nvPr>
            <p:ph type="body" sz="quarter" idx="10" hasCustomPrompt="1"/>
          </p:nvPr>
        </p:nvSpPr>
        <p:spPr>
          <a:xfrm>
            <a:off x="1105448" y="1524184"/>
            <a:ext cx="3168459" cy="7017306"/>
          </a:xfrm>
          <a:noFill/>
        </p:spPr>
        <p:txBody>
          <a:bodyPr wrap="square" rtlCol="0">
            <a:spAutoFit/>
          </a:bodyPr>
          <a:lstStyle>
            <a:lvl1pPr marL="0" indent="0">
              <a:buNone/>
              <a:defRPr lang="zh-CN" altLang="en-US" sz="50000" dirty="0">
                <a:gradFill>
                  <a:gsLst>
                    <a:gs pos="29000">
                      <a:srgbClr val="F9F9F9"/>
                    </a:gs>
                    <a:gs pos="80000">
                      <a:srgbClr val="F9F9F9">
                        <a:alpha val="0"/>
                      </a:srgbClr>
                    </a:gs>
                  </a:gsLst>
                  <a:lin ang="5400000" scaled="0"/>
                </a:gradFill>
                <a:latin typeface="Arial" panose="020B0604020202020204" pitchFamily="34" charset="0"/>
                <a:ea typeface="思源黑体 CN Heavy" panose="020B0A00000000000000" pitchFamily="34" charset="-122"/>
                <a:cs typeface="Arial" panose="020B0604020202020204" pitchFamily="34" charset="0"/>
              </a:defRPr>
            </a:lvl1pPr>
          </a:lstStyle>
          <a:p>
            <a:pPr marL="0" lvl="0" algn="ctr"/>
            <a:r>
              <a:rPr lang="en-US" altLang="zh-CN" dirty="0"/>
              <a:t>1</a:t>
            </a:r>
            <a:endParaRPr lang="zh-CN" altLang="en-US" dirty="0"/>
          </a:p>
        </p:txBody>
      </p:sp>
      <p:sp>
        <p:nvSpPr>
          <p:cNvPr id="25" name="文本占位符 24"/>
          <p:cNvSpPr>
            <a:spLocks noGrp="1"/>
          </p:cNvSpPr>
          <p:nvPr>
            <p:ph type="body" sz="quarter" idx="11" hasCustomPrompt="1"/>
          </p:nvPr>
        </p:nvSpPr>
        <p:spPr>
          <a:xfrm>
            <a:off x="4251324" y="2856485"/>
            <a:ext cx="5216027" cy="840230"/>
          </a:xfrm>
          <a:noFill/>
        </p:spPr>
        <p:txBody>
          <a:bodyPr wrap="square" rtlCol="0">
            <a:spAutoFit/>
          </a:bodyPr>
          <a:lstStyle>
            <a:lvl1pPr marL="0" indent="0">
              <a:buNone/>
              <a:defRPr lang="zh-CN" altLang="en-US" sz="5400" b="1" dirty="0">
                <a:solidFill>
                  <a:srgbClr val="FCEEE8"/>
                </a:solidFill>
                <a:latin typeface="微软雅黑" panose="020B0503020204020204" pitchFamily="34" charset="-122"/>
                <a:ea typeface="微软雅黑" panose="020B0503020204020204" pitchFamily="34" charset="-122"/>
              </a:defRPr>
            </a:lvl1pPr>
          </a:lstStyle>
          <a:p>
            <a:pPr marL="0" lvl="0" defTabSz="914400"/>
            <a:r>
              <a:rPr lang="zh-CN" altLang="en-US" dirty="0"/>
              <a:t>请输入您的标题</a:t>
            </a:r>
          </a:p>
        </p:txBody>
      </p:sp>
      <p:sp>
        <p:nvSpPr>
          <p:cNvPr id="29" name="文本占位符 24"/>
          <p:cNvSpPr>
            <a:spLocks noGrp="1"/>
          </p:cNvSpPr>
          <p:nvPr>
            <p:ph type="body" sz="quarter" idx="13" hasCustomPrompt="1"/>
          </p:nvPr>
        </p:nvSpPr>
        <p:spPr>
          <a:xfrm>
            <a:off x="4251325" y="3696715"/>
            <a:ext cx="5216027" cy="424732"/>
          </a:xfrm>
          <a:noFill/>
        </p:spPr>
        <p:txBody>
          <a:bodyPr wrap="square" rtlCol="0">
            <a:spAutoFit/>
          </a:bodyPr>
          <a:lstStyle>
            <a:lvl1pPr marL="0" indent="0" algn="l" defTabSz="914400">
              <a:buNone/>
              <a:defRPr lang="zh-CN" altLang="en-US" sz="2400" b="0" dirty="0">
                <a:solidFill>
                  <a:srgbClr val="FCEEE8"/>
                </a:solidFill>
                <a:latin typeface="微软雅黑 Light" panose="020B0502040204020203" charset="-122"/>
                <a:ea typeface="微软雅黑 Light" panose="020B0502040204020203" charset="-122"/>
              </a:defRPr>
            </a:lvl1pPr>
          </a:lstStyle>
          <a:p>
            <a:pPr marL="0" lvl="0" defTabSz="914400"/>
            <a:r>
              <a:rPr lang="en-US" altLang="zh-CN" dirty="0"/>
              <a:t>Please Enter Your Title Here</a:t>
            </a:r>
          </a:p>
        </p:txBody>
      </p:sp>
      <p:sp>
        <p:nvSpPr>
          <p:cNvPr id="3" name="矩形 2"/>
          <p:cNvSpPr/>
          <p:nvPr userDrawn="1"/>
        </p:nvSpPr>
        <p:spPr>
          <a:xfrm>
            <a:off x="8263964" y="0"/>
            <a:ext cx="6698944" cy="6622473"/>
          </a:xfrm>
          <a:prstGeom prst="rect">
            <a:avLst/>
          </a:prstGeom>
          <a:blipFill dpi="0" rotWithShape="1">
            <a:blip r:embed="rId2"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065CD74-FB49-459D-9E83-52A383ADDDAA}"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D8AB5C-884D-462B-8C30-68718F0AF4F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底页-0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0226" y="2837226"/>
            <a:ext cx="8462083" cy="3951256"/>
          </a:xfrm>
          <a:prstGeom prst="rect">
            <a:avLst/>
          </a:prstGeom>
        </p:spPr>
      </p:pic>
      <p:grpSp>
        <p:nvGrpSpPr>
          <p:cNvPr id="639" name="组合 638"/>
          <p:cNvGrpSpPr/>
          <p:nvPr userDrawn="1"/>
        </p:nvGrpSpPr>
        <p:grpSpPr>
          <a:xfrm flipH="1">
            <a:off x="550863" y="445442"/>
            <a:ext cx="1633295" cy="1633295"/>
            <a:chOff x="9995625" y="454847"/>
            <a:chExt cx="1737980" cy="1737980"/>
          </a:xfrm>
        </p:grpSpPr>
        <p:grpSp>
          <p:nvGrpSpPr>
            <p:cNvPr id="640" name="组合 639"/>
            <p:cNvGrpSpPr/>
            <p:nvPr/>
          </p:nvGrpSpPr>
          <p:grpSpPr>
            <a:xfrm>
              <a:off x="10270615" y="719123"/>
              <a:ext cx="1188000" cy="1188000"/>
              <a:chOff x="9655860" y="955908"/>
              <a:chExt cx="1188000" cy="1188000"/>
            </a:xfrm>
          </p:grpSpPr>
          <p:cxnSp>
            <p:nvCxnSpPr>
              <p:cNvPr id="644" name="直接连接符 643"/>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6200000">
                <a:off x="10230734" y="1549908"/>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41" name="组合 640"/>
            <p:cNvGrpSpPr/>
            <p:nvPr/>
          </p:nvGrpSpPr>
          <p:grpSpPr>
            <a:xfrm>
              <a:off x="9995625" y="454847"/>
              <a:ext cx="1737980" cy="1737980"/>
              <a:chOff x="9655860" y="963609"/>
              <a:chExt cx="1188000" cy="1188000"/>
            </a:xfrm>
          </p:grpSpPr>
          <p:cxnSp>
            <p:nvCxnSpPr>
              <p:cNvPr id="642" name="直接连接符 641"/>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6200000">
                <a:off x="10236976" y="1557609"/>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284" name="文本占位符 56"/>
          <p:cNvSpPr>
            <a:spLocks noGrp="1"/>
          </p:cNvSpPr>
          <p:nvPr userDrawn="1">
            <p:ph type="body" sz="quarter" idx="10" hasCustomPrompt="1"/>
          </p:nvPr>
        </p:nvSpPr>
        <p:spPr>
          <a:xfrm>
            <a:off x="2960661"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85" name="文本占位符 56"/>
          <p:cNvSpPr>
            <a:spLocks noGrp="1"/>
          </p:cNvSpPr>
          <p:nvPr userDrawn="1">
            <p:ph type="body" sz="quarter" idx="15" hasCustomPrompt="1"/>
          </p:nvPr>
        </p:nvSpPr>
        <p:spPr>
          <a:xfrm>
            <a:off x="5189798"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86" name="文本占位符 659"/>
          <p:cNvSpPr>
            <a:spLocks noGrp="1"/>
          </p:cNvSpPr>
          <p:nvPr userDrawn="1">
            <p:ph type="body" sz="quarter" idx="16" hasCustomPrompt="1"/>
          </p:nvPr>
        </p:nvSpPr>
        <p:spPr>
          <a:xfrm>
            <a:off x="1031467" y="2889145"/>
            <a:ext cx="7812000" cy="753117"/>
          </a:xfrm>
        </p:spPr>
        <p:txBody>
          <a:bodyPr anchor="ctr">
            <a:noAutofit/>
          </a:bodyPr>
          <a:lstStyle>
            <a:lvl1pPr marL="0" indent="0" algn="dist">
              <a:buNone/>
              <a:defRPr sz="5400" b="1">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单击此处编辑母版结语</a:t>
            </a:r>
          </a:p>
        </p:txBody>
      </p:sp>
      <p:sp>
        <p:nvSpPr>
          <p:cNvPr id="287" name="文本占位符 663"/>
          <p:cNvSpPr>
            <a:spLocks noGrp="1"/>
          </p:cNvSpPr>
          <p:nvPr userDrawn="1">
            <p:ph type="body" sz="quarter" idx="17" hasCustomPrompt="1"/>
          </p:nvPr>
        </p:nvSpPr>
        <p:spPr>
          <a:xfrm>
            <a:off x="1031467" y="3623713"/>
            <a:ext cx="7812000" cy="421241"/>
          </a:xfrm>
        </p:spPr>
        <p:txBody>
          <a:bodyPr anchor="ctr">
            <a:normAutofit/>
          </a:bodyPr>
          <a:lstStyle>
            <a:lvl1pPr marL="0" indent="0" algn="dist">
              <a:buNone/>
              <a:defRPr sz="18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557" name="矩形 556"/>
          <p:cNvSpPr/>
          <p:nvPr userDrawn="1"/>
        </p:nvSpPr>
        <p:spPr>
          <a:xfrm>
            <a:off x="10136741" y="1951593"/>
            <a:ext cx="804777" cy="1865126"/>
          </a:xfrm>
          <a:prstGeom prst="rect">
            <a:avLst/>
          </a:prstGeom>
        </p:spPr>
        <p:txBody>
          <a:bodyPr vert="horz" wrap="square">
            <a:spAutoFit/>
          </a:bodyPr>
          <a:lstStyle/>
          <a:p>
            <a:pPr algn="ctr">
              <a:lnSpc>
                <a:spcPct val="90000"/>
              </a:lnSpc>
            </a:pPr>
            <a:r>
              <a:rPr lang="zh-CN" altLang="en-US" sz="3200" dirty="0">
                <a:solidFill>
                  <a:schemeClr val="bg1">
                    <a:alpha val="45000"/>
                  </a:schemeClr>
                </a:solidFill>
                <a:latin typeface="微软雅黑 Light" panose="020B0502040204020203" charset="-122"/>
                <a:ea typeface="微软雅黑 Light" panose="020B0502040204020203" charset="-122"/>
              </a:rPr>
              <a:t>砺志尚实</a:t>
            </a:r>
          </a:p>
        </p:txBody>
      </p:sp>
      <p:sp>
        <p:nvSpPr>
          <p:cNvPr id="558" name="矩形 557"/>
          <p:cNvSpPr/>
          <p:nvPr userDrawn="1"/>
        </p:nvSpPr>
        <p:spPr>
          <a:xfrm>
            <a:off x="10803611" y="790059"/>
            <a:ext cx="732082" cy="1865126"/>
          </a:xfrm>
          <a:prstGeom prst="rect">
            <a:avLst/>
          </a:prstGeom>
        </p:spPr>
        <p:txBody>
          <a:bodyPr vert="horz" wrap="square">
            <a:spAutoFit/>
          </a:bodyPr>
          <a:lstStyle/>
          <a:p>
            <a:pPr lvl="0" algn="ctr">
              <a:lnSpc>
                <a:spcPct val="90000"/>
              </a:lnSpc>
            </a:pPr>
            <a:r>
              <a:rPr lang="zh-CN" altLang="en-US" sz="3200" dirty="0">
                <a:solidFill>
                  <a:schemeClr val="bg1">
                    <a:alpha val="45000"/>
                  </a:schemeClr>
                </a:solidFill>
                <a:latin typeface="微软雅黑 Light" panose="020B0502040204020203" charset="-122"/>
                <a:ea typeface="微软雅黑 Light" panose="020B0502040204020203" charset="-122"/>
              </a:rPr>
              <a:t>崇德博学</a:t>
            </a:r>
          </a:p>
        </p:txBody>
      </p:sp>
      <p:pic>
        <p:nvPicPr>
          <p:cNvPr id="288" name="图片 287" descr="于提双流中学（绿）-带签名2.png"/>
          <p:cNvPicPr>
            <a:picLocks noChangeAspect="1"/>
          </p:cNvPicPr>
          <p:nvPr userDrawn="1"/>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Effect>
                      <a14:colorTemperature colorTemp="11013"/>
                    </a14:imgEffect>
                    <a14:imgEffect>
                      <a14:saturation sat="96000"/>
                    </a14:imgEffect>
                  </a14:imgLayer>
                </a14:imgProps>
              </a:ext>
              <a:ext uri="{28A0092B-C50C-407E-A947-70E740481C1C}">
                <a14:useLocalDpi xmlns:a14="http://schemas.microsoft.com/office/drawing/2010/main" val="0"/>
              </a:ext>
            </a:extLst>
          </a:blip>
          <a:stretch>
            <a:fillRect/>
          </a:stretch>
        </p:blipFill>
        <p:spPr>
          <a:xfrm>
            <a:off x="3194593" y="855161"/>
            <a:ext cx="3728820" cy="1303783"/>
          </a:xfrm>
          <a:prstGeom prst="rect">
            <a:avLst/>
          </a:prstGeom>
        </p:spPr>
      </p:pic>
      <p:grpSp>
        <p:nvGrpSpPr>
          <p:cNvPr id="291" name="组合 290"/>
          <p:cNvGrpSpPr/>
          <p:nvPr userDrawn="1"/>
        </p:nvGrpSpPr>
        <p:grpSpPr>
          <a:xfrm>
            <a:off x="9553951" y="-23997"/>
            <a:ext cx="2643392" cy="6881997"/>
            <a:chOff x="-12875" y="0"/>
            <a:chExt cx="2643392" cy="6881997"/>
          </a:xfrm>
        </p:grpSpPr>
        <p:sp>
          <p:nvSpPr>
            <p:cNvPr id="292" name="矩形 291"/>
            <p:cNvSpPr/>
            <p:nvPr userDrawn="1"/>
          </p:nvSpPr>
          <p:spPr>
            <a:xfrm>
              <a:off x="-12875" y="0"/>
              <a:ext cx="2643392" cy="6881997"/>
            </a:xfrm>
            <a:prstGeom prst="rect">
              <a:avLst/>
            </a:prstGeom>
            <a:gradFill flip="none" rotWithShape="1">
              <a:gsLst>
                <a:gs pos="0">
                  <a:schemeClr val="accent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93" name="矩形 292"/>
            <p:cNvSpPr/>
            <p:nvPr userDrawn="1"/>
          </p:nvSpPr>
          <p:spPr>
            <a:xfrm>
              <a:off x="597014" y="1684125"/>
              <a:ext cx="804777" cy="1865126"/>
            </a:xfrm>
            <a:prstGeom prst="rect">
              <a:avLst/>
            </a:prstGeom>
          </p:spPr>
          <p:txBody>
            <a:bodyPr vert="horz" wrap="square">
              <a:spAutoFit/>
            </a:bodyPr>
            <a:lstStyle/>
            <a:p>
              <a:pPr algn="ctr">
                <a:lnSpc>
                  <a:spcPct val="90000"/>
                </a:lnSpc>
              </a:pPr>
              <a:r>
                <a:rPr lang="zh-CN" altLang="en-US" sz="3200" dirty="0">
                  <a:solidFill>
                    <a:schemeClr val="bg1">
                      <a:alpha val="45000"/>
                    </a:schemeClr>
                  </a:solidFill>
                  <a:latin typeface="微软雅黑 Light" panose="020B0502040204020203" charset="-122"/>
                  <a:ea typeface="微软雅黑 Light" panose="020B0502040204020203" charset="-122"/>
                </a:rPr>
                <a:t>思源致远</a:t>
              </a:r>
            </a:p>
          </p:txBody>
        </p:sp>
        <p:sp>
          <p:nvSpPr>
            <p:cNvPr id="294" name="矩形 293"/>
            <p:cNvSpPr/>
            <p:nvPr userDrawn="1"/>
          </p:nvSpPr>
          <p:spPr>
            <a:xfrm>
              <a:off x="1263884" y="522591"/>
              <a:ext cx="732082" cy="1865126"/>
            </a:xfrm>
            <a:prstGeom prst="rect">
              <a:avLst/>
            </a:prstGeom>
          </p:spPr>
          <p:txBody>
            <a:bodyPr vert="horz" wrap="square">
              <a:spAutoFit/>
            </a:bodyPr>
            <a:lstStyle/>
            <a:p>
              <a:pPr lvl="0" algn="ctr">
                <a:lnSpc>
                  <a:spcPct val="90000"/>
                </a:lnSpc>
              </a:pPr>
              <a:r>
                <a:rPr lang="zh-CN" altLang="en-US" sz="3200" dirty="0">
                  <a:solidFill>
                    <a:schemeClr val="bg1">
                      <a:alpha val="45000"/>
                    </a:schemeClr>
                  </a:solidFill>
                  <a:latin typeface="微软雅黑 Light" panose="020B0502040204020203" charset="-122"/>
                  <a:ea typeface="微软雅黑 Light" panose="020B0502040204020203" charset="-122"/>
                </a:rPr>
                <a:t>钟楼雅韵</a:t>
              </a:r>
            </a:p>
          </p:txBody>
        </p:sp>
        <p:pic>
          <p:nvPicPr>
            <p:cNvPr id="295" name="图片 294"/>
            <p:cNvPicPr>
              <a:picLocks noChangeAspect="1"/>
            </p:cNvPicPr>
            <p:nvPr userDrawn="1"/>
          </p:nvPicPr>
          <p:blipFill rotWithShape="1">
            <a:blip r:embed="rId5" cstate="print">
              <a:extLst>
                <a:ext uri="{28A0092B-C50C-407E-A947-70E740481C1C}">
                  <a14:useLocalDpi xmlns:a14="http://schemas.microsoft.com/office/drawing/2010/main" val="0"/>
                </a:ext>
              </a:extLst>
            </a:blip>
            <a:srcRect r="10172"/>
            <a:stretch>
              <a:fillRect/>
            </a:stretch>
          </p:blipFill>
          <p:spPr>
            <a:xfrm>
              <a:off x="483842" y="4836851"/>
              <a:ext cx="2134667" cy="2045146"/>
            </a:xfrm>
            <a:prstGeom prst="rect">
              <a:avLst/>
            </a:prstGeom>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duotone>
              <a:schemeClr val="bg2">
                <a:shade val="45000"/>
                <a:satMod val="135000"/>
              </a:schemeClr>
              <a:prstClr val="white"/>
            </a:duotone>
          </a:blip>
          <a:srcRect/>
          <a:stretch>
            <a:fillRect/>
          </a:stretch>
        </p:blipFill>
        <p:spPr>
          <a:xfrm>
            <a:off x="1" y="-5557"/>
            <a:ext cx="12192000" cy="6863557"/>
          </a:xfrm>
          <a:prstGeom prst="rect">
            <a:avLst/>
          </a:prstGeom>
        </p:spPr>
      </p:pic>
      <p:sp>
        <p:nvSpPr>
          <p:cNvPr id="4" name="矩形 3"/>
          <p:cNvSpPr/>
          <p:nvPr userDrawn="1"/>
        </p:nvSpPr>
        <p:spPr>
          <a:xfrm>
            <a:off x="-3" y="2077796"/>
            <a:ext cx="12192000" cy="4780204"/>
          </a:xfrm>
          <a:prstGeom prst="rect">
            <a:avLst/>
          </a:prstGeom>
          <a:gradFill>
            <a:gsLst>
              <a:gs pos="0">
                <a:srgbClr val="010000">
                  <a:alpha val="0"/>
                </a:srgbClr>
              </a:gs>
              <a:gs pos="100000">
                <a:srgbClr val="010000">
                  <a:alpha val="8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5" name="矩形 4"/>
          <p:cNvSpPr/>
          <p:nvPr userDrawn="1"/>
        </p:nvSpPr>
        <p:spPr>
          <a:xfrm rot="10800000">
            <a:off x="-1" y="-5557"/>
            <a:ext cx="12191999" cy="3217764"/>
          </a:xfrm>
          <a:prstGeom prst="rect">
            <a:avLst/>
          </a:prstGeom>
          <a:gradFill>
            <a:gsLst>
              <a:gs pos="0">
                <a:srgbClr val="010000">
                  <a:alpha val="0"/>
                </a:srgbClr>
              </a:gs>
              <a:gs pos="100000">
                <a:srgbClr val="01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6" name="矩形 5"/>
          <p:cNvSpPr/>
          <p:nvPr userDrawn="1"/>
        </p:nvSpPr>
        <p:spPr>
          <a:xfrm>
            <a:off x="-1" y="0"/>
            <a:ext cx="12192001" cy="6811864"/>
          </a:xfrm>
          <a:prstGeom prst="rect">
            <a:avLst/>
          </a:prstGeom>
          <a:solidFill>
            <a:srgbClr val="0803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7" name="文本框 6"/>
          <p:cNvSpPr txBox="1"/>
          <p:nvPr userDrawn="1"/>
        </p:nvSpPr>
        <p:spPr>
          <a:xfrm>
            <a:off x="4760680" y="564634"/>
            <a:ext cx="2670634" cy="369332"/>
          </a:xfrm>
          <a:prstGeom prst="rect">
            <a:avLst/>
          </a:prstGeom>
          <a:noFill/>
        </p:spPr>
        <p:txBody>
          <a:bodyPr wrap="square" rtlCol="0">
            <a:spAutoFit/>
          </a:bodyPr>
          <a:lstStyle>
            <a:defPPr>
              <a:defRPr lang="en-US"/>
            </a:defPPr>
            <a:lvl1pPr algn="dist">
              <a:defRPr sz="1600">
                <a:solidFill>
                  <a:schemeClr val="bg1"/>
                </a:soli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本</a:t>
            </a:r>
            <a:r>
              <a:rPr kumimoji="0" lang="en-US" altLang="zh-CN"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PPT</a:t>
            </a: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模板正参与</a:t>
            </a: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a:xfrm>
            <a:off x="3602350" y="2482543"/>
            <a:ext cx="4987300" cy="400109"/>
          </a:xfrm>
          <a:prstGeom prst="rect">
            <a:avLst/>
          </a:prstGeom>
          <a:gradFill flip="none" rotWithShape="1">
            <a:gsLst>
              <a:gs pos="100000">
                <a:srgbClr val="CB9B53">
                  <a:alpha val="0"/>
                </a:srgbClr>
              </a:gs>
              <a:gs pos="0">
                <a:srgbClr val="CB9B53">
                  <a:alpha val="7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E5177"/>
              </a:solidFill>
              <a:effectLst/>
              <a:uLnTx/>
              <a:uFillTx/>
              <a:latin typeface="Segoe UI" panose="020B0502040204020203"/>
              <a:ea typeface="微软雅黑" panose="020B0503020204020204" pitchFamily="34" charset="-122"/>
              <a:cs typeface="+mn-cs"/>
            </a:endParaRPr>
          </a:p>
        </p:txBody>
      </p:sp>
      <p:sp>
        <p:nvSpPr>
          <p:cNvPr id="9" name="文本框 8"/>
          <p:cNvSpPr txBox="1"/>
          <p:nvPr userDrawn="1"/>
        </p:nvSpPr>
        <p:spPr>
          <a:xfrm>
            <a:off x="4049486" y="2517885"/>
            <a:ext cx="409302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第一届高校</a:t>
            </a: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PPT</a:t>
            </a: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模板设计大赛 </a:t>
            </a:r>
            <a:endParaRPr kumimoji="0" 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userDrawn="1"/>
        </p:nvSpPr>
        <p:spPr>
          <a:xfrm>
            <a:off x="6133678" y="4824918"/>
            <a:ext cx="2545865" cy="1061381"/>
          </a:xfrm>
          <a:prstGeom prst="rect">
            <a:avLst/>
          </a:prstGeom>
          <a:noFill/>
        </p:spPr>
        <p:txBody>
          <a:bodyPr wrap="square" rtlCol="0">
            <a:spAutoFit/>
          </a:bodyPr>
          <a:lstStyle>
            <a:defPPr>
              <a:defRPr lang="en-US"/>
            </a:defPPr>
            <a:lvl1pPr algn="dist">
              <a:defRPr>
                <a:solidFill>
                  <a:schemeClr val="bg1"/>
                </a:solidFill>
                <a:latin typeface="+mj-ea"/>
                <a:ea typeface="+mj-ea"/>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微信扫码</a:t>
            </a:r>
            <a:endParaRPr kumimoji="0" lang="en-US" altLang="zh-CN" sz="1800" b="0" i="0" u="none" strike="noStrike" kern="1200" cap="none" spc="15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来聆听模板作者</a:t>
            </a:r>
            <a:endParaRPr kumimoji="0" lang="en-US" altLang="zh-CN" sz="1800" b="0" i="0" u="none" strike="noStrike" kern="1200" cap="none" spc="15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设计灵感、制作思路</a:t>
            </a:r>
            <a:endParaRPr kumimoji="0" lang="en-US" sz="1800" b="0" i="0" u="none" strike="noStrike" kern="1200" cap="none" spc="15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userDrawn="1"/>
        </p:nvPicPr>
        <p:blipFill>
          <a:blip r:embed="rId3" cstate="email"/>
          <a:stretch>
            <a:fillRect/>
          </a:stretch>
        </p:blipFill>
        <p:spPr>
          <a:xfrm>
            <a:off x="-615419" y="3771974"/>
            <a:ext cx="13817069" cy="3996426"/>
          </a:xfrm>
          <a:prstGeom prst="rect">
            <a:avLst/>
          </a:prstGeom>
        </p:spPr>
      </p:pic>
      <p:pic>
        <p:nvPicPr>
          <p:cNvPr id="13" name="图片 12"/>
          <p:cNvPicPr>
            <a:picLocks noChangeAspect="1"/>
          </p:cNvPicPr>
          <p:nvPr userDrawn="1"/>
        </p:nvPicPr>
        <p:blipFill>
          <a:blip r:embed="rId4" cstate="email"/>
          <a:stretch>
            <a:fillRect/>
          </a:stretch>
        </p:blipFill>
        <p:spPr>
          <a:xfrm>
            <a:off x="1683657" y="716939"/>
            <a:ext cx="8824686" cy="1844708"/>
          </a:xfrm>
          <a:prstGeom prst="rect">
            <a:avLst/>
          </a:prstGeom>
        </p:spPr>
      </p:pic>
      <p:sp>
        <p:nvSpPr>
          <p:cNvPr id="14" name="文本框 13"/>
          <p:cNvSpPr txBox="1"/>
          <p:nvPr userDrawn="1"/>
        </p:nvSpPr>
        <p:spPr>
          <a:xfrm>
            <a:off x="3742050" y="2971888"/>
            <a:ext cx="198360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活动主办：秋叶</a:t>
            </a:r>
            <a:r>
              <a:rPr kumimoji="0" lang="en-US" altLang="zh-CN" sz="11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PPT</a:t>
            </a:r>
            <a:endParaRPr kumimoji="0" lang="en-US" sz="11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userDrawn="1"/>
        </p:nvSpPr>
        <p:spPr>
          <a:xfrm>
            <a:off x="6079638" y="2971888"/>
            <a:ext cx="249294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技术支持：微软听听文档</a:t>
            </a:r>
            <a:endParaRPr kumimoji="0" lang="en-US" sz="11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userDrawn="1"/>
        </p:nvSpPr>
        <p:spPr>
          <a:xfrm>
            <a:off x="3600610" y="3494767"/>
            <a:ext cx="2318400" cy="2318400"/>
          </a:xfrm>
          <a:prstGeom prst="rect">
            <a:avLst/>
          </a:prstGeom>
          <a:solidFill>
            <a:schemeClr val="bg1"/>
          </a:solidFill>
          <a:ln w="57150">
            <a:solidFill>
              <a:srgbClr val="CB9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46331" cy="369332"/>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endPar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1" name="矩形 10"/>
          <p:cNvSpPr/>
          <p:nvPr userDrawn="1"/>
        </p:nvSpPr>
        <p:spPr>
          <a:xfrm>
            <a:off x="2572589" y="759873"/>
            <a:ext cx="1402001" cy="2025170"/>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使用说明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258532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本</a:t>
            </a: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PPT</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模板为作者原创，著作权归作者所有。</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您仅可以个人非商业用途使用本</a:t>
            </a: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PPT</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模板，</a:t>
            </a:r>
            <a:r>
              <a:rPr kumimoji="0" lang="zh-CN" altLang="en-US" sz="1400" b="0" i="0" u="none" strike="noStrike" kern="1200" cap="none" spc="0" normalizeH="0" baseline="0" noProof="0">
                <a:ln>
                  <a:noFill/>
                </a:ln>
                <a:solidFill>
                  <a:prstClr val="white"/>
                </a:solidFill>
                <a:effectLst/>
                <a:uLnTx/>
                <a:uFillTx/>
                <a:latin typeface="+mn-lt"/>
                <a:ea typeface="微软雅黑" panose="020B0503020204020204" pitchFamily="34" charset="-122"/>
                <a:cs typeface="+mn-cs"/>
              </a:rPr>
              <a:t>未经权利人书面明确授权，不可将信息内容的全部或部分用于出售，或以出租、出借、转让、分销、发布等其他任何方式供他人使用</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a:t>
            </a:r>
            <a:r>
              <a:rPr kumimoji="0" lang="zh-CN" altLang="en-US" sz="1400" b="0" i="0" u="none" strike="noStrike" kern="1200" cap="none" spc="0" normalizeH="0" baseline="0" noProof="0">
                <a:ln>
                  <a:noFill/>
                </a:ln>
                <a:solidFill>
                  <a:prstClr val="white"/>
                </a:solidFill>
                <a:effectLst/>
                <a:uLnTx/>
                <a:uFillTx/>
                <a:latin typeface="+mn-lt"/>
                <a:ea typeface="微软雅黑" panose="020B0503020204020204" pitchFamily="34" charset="-122"/>
                <a:cs typeface="+mn-cs"/>
              </a:rPr>
              <a:t>否则将承担法律责任。</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OfficePLUS</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尊重知识产权并注重保护用户享有的各项权利。</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OfficePLUS</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拥有对本</a:t>
            </a: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PPT</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模板进行展示、报道、宣传及用于市场活动的权利，若在比赛或商业应用过程中发生版权纠纷，其法律责任由作者本人承担。</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面页-02">
    <p:bg>
      <p:bgPr>
        <a:solidFill>
          <a:srgbClr val="F9F9F9"/>
        </a:solidFill>
        <a:effectLst/>
      </p:bgPr>
    </p:bg>
    <p:spTree>
      <p:nvGrpSpPr>
        <p:cNvPr id="1" name=""/>
        <p:cNvGrpSpPr/>
        <p:nvPr/>
      </p:nvGrpSpPr>
      <p:grpSpPr>
        <a:xfrm>
          <a:off x="0" y="0"/>
          <a:ext cx="0" cy="0"/>
          <a:chOff x="0" y="0"/>
          <a:chExt cx="0" cy="0"/>
        </a:xfrm>
      </p:grpSpPr>
      <p:pic>
        <p:nvPicPr>
          <p:cNvPr id="2" name="Picture 10" descr="https://timgsa.baidu.com/timg?image&amp;quality=80&amp;size=b9999_10000&amp;sec=1552160084701&amp;di=2bdcd41a0a360deeca4daab436c75842&amp;imgtype=0&amp;src=http%3A%2F%2Fimgsrc.baidu.com%2Fimgad%2Fpic%2Fitem%2Fac345982b2b7d0a2dab0bea4c0ef76094b369a8a.jp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Lst>
          </a:blip>
          <a:srcRect t="22334"/>
          <a:stretch>
            <a:fillRect/>
          </a:stretch>
        </p:blipFill>
        <p:spPr bwMode="auto">
          <a:xfrm>
            <a:off x="-9770" y="0"/>
            <a:ext cx="12201770" cy="563070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0" y="0"/>
            <a:ext cx="12201770" cy="5709211"/>
          </a:xfrm>
          <a:prstGeom prst="rect">
            <a:avLst/>
          </a:prstGeom>
          <a:gradFill>
            <a:gsLst>
              <a:gs pos="0">
                <a:schemeClr val="accent1">
                  <a:alpha val="80000"/>
                </a:schemeClr>
              </a:gs>
              <a:gs pos="100000">
                <a:schemeClr val="accent2">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9770" y="3219450"/>
            <a:ext cx="12201770" cy="345757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 name="矩形 4"/>
          <p:cNvSpPr/>
          <p:nvPr userDrawn="1"/>
        </p:nvSpPr>
        <p:spPr>
          <a:xfrm>
            <a:off x="0" y="6677024"/>
            <a:ext cx="12192000" cy="180975"/>
          </a:xfrm>
          <a:prstGeom prst="rect">
            <a:avLst/>
          </a:prstGeom>
          <a:gradFill>
            <a:gsLst>
              <a:gs pos="4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a:xfrm>
            <a:off x="4648202" y="1730574"/>
            <a:ext cx="2819398" cy="942342"/>
          </a:xfrm>
          <a:prstGeom prst="rect">
            <a:avLst/>
          </a:prstGeom>
        </p:spPr>
      </p:pic>
      <p:pic>
        <p:nvPicPr>
          <p:cNvPr id="7" name="图片 6"/>
          <p:cNvPicPr>
            <a:picLocks noChangeAspect="1"/>
          </p:cNvPicPr>
          <p:nvPr userDrawn="1"/>
        </p:nvPicPr>
        <p:blipFill rotWithShape="1">
          <a:blip r:embed="rId6" cstate="email">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a:xfrm>
            <a:off x="5182914" y="426303"/>
            <a:ext cx="1749972" cy="1290760"/>
          </a:xfrm>
          <a:prstGeom prst="rect">
            <a:avLst/>
          </a:prstGeom>
        </p:spPr>
      </p:pic>
      <p:sp>
        <p:nvSpPr>
          <p:cNvPr id="16" name="文本占位符 659"/>
          <p:cNvSpPr>
            <a:spLocks noGrp="1"/>
          </p:cNvSpPr>
          <p:nvPr>
            <p:ph type="body" sz="quarter" idx="16" hasCustomPrompt="1"/>
          </p:nvPr>
        </p:nvSpPr>
        <p:spPr>
          <a:xfrm>
            <a:off x="1843314" y="3751827"/>
            <a:ext cx="8505372" cy="753117"/>
          </a:xfrm>
        </p:spPr>
        <p:txBody>
          <a:bodyPr anchor="ctr">
            <a:noAutofit/>
          </a:bodyPr>
          <a:lstStyle>
            <a:lvl1pPr marL="0" indent="0" algn="dist">
              <a:buNone/>
              <a:defRPr sz="5400" b="1">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单击此处编辑母版标题样式</a:t>
            </a:r>
          </a:p>
        </p:txBody>
      </p:sp>
      <p:sp>
        <p:nvSpPr>
          <p:cNvPr id="17" name="文本占位符 663"/>
          <p:cNvSpPr>
            <a:spLocks noGrp="1"/>
          </p:cNvSpPr>
          <p:nvPr>
            <p:ph type="body" sz="quarter" idx="17" hasCustomPrompt="1"/>
          </p:nvPr>
        </p:nvSpPr>
        <p:spPr>
          <a:xfrm>
            <a:off x="1843314" y="4500909"/>
            <a:ext cx="8505372" cy="421241"/>
          </a:xfrm>
        </p:spPr>
        <p:txBody>
          <a:bodyPr anchor="ctr">
            <a:normAutofit/>
          </a:bodyPr>
          <a:lstStyle>
            <a:lvl1pPr marL="0" indent="0" algn="dist">
              <a:buNone/>
              <a:defRPr sz="18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19" name="文本占位符 56"/>
          <p:cNvSpPr>
            <a:spLocks noGrp="1"/>
          </p:cNvSpPr>
          <p:nvPr>
            <p:ph type="body" sz="quarter" idx="15" hasCustomPrompt="1"/>
          </p:nvPr>
        </p:nvSpPr>
        <p:spPr>
          <a:xfrm>
            <a:off x="6234320" y="5670705"/>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0" name="文本占位符 56"/>
          <p:cNvSpPr>
            <a:spLocks noGrp="1"/>
          </p:cNvSpPr>
          <p:nvPr>
            <p:ph type="body" sz="quarter" idx="18" hasCustomPrompt="1"/>
          </p:nvPr>
        </p:nvSpPr>
        <p:spPr>
          <a:xfrm>
            <a:off x="3986444" y="5670705"/>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封面页-02">
    <p:bg>
      <p:bgPr>
        <a:solidFill>
          <a:srgbClr val="F9F9F9"/>
        </a:solidFill>
        <a:effectLst/>
      </p:bgPr>
    </p:bg>
    <p:spTree>
      <p:nvGrpSpPr>
        <p:cNvPr id="1" name=""/>
        <p:cNvGrpSpPr/>
        <p:nvPr/>
      </p:nvGrpSpPr>
      <p:grpSpPr>
        <a:xfrm>
          <a:off x="0" y="0"/>
          <a:ext cx="0" cy="0"/>
          <a:chOff x="0" y="0"/>
          <a:chExt cx="0" cy="0"/>
        </a:xfrm>
      </p:grpSpPr>
      <p:pic>
        <p:nvPicPr>
          <p:cNvPr id="12" name="图片 11" descr="05.png"/>
          <p:cNvPicPr>
            <a:picLocks noChangeAspect="1"/>
          </p:cNvPicPr>
          <p:nvPr userDrawn="1"/>
        </p:nvPicPr>
        <p:blipFill rotWithShape="1">
          <a:blip r:embed="rId2" cstate="print">
            <a:grayscl/>
          </a:blip>
          <a:srcRect l="15103" t="53998" r="8874" b="3324"/>
          <a:stretch>
            <a:fillRect/>
          </a:stretch>
        </p:blipFill>
        <p:spPr>
          <a:xfrm>
            <a:off x="0" y="0"/>
            <a:ext cx="12201770" cy="3269673"/>
          </a:xfrm>
          <a:prstGeom prst="rect">
            <a:avLst/>
          </a:prstGeom>
          <a:noFill/>
          <a:ln>
            <a:noFill/>
          </a:ln>
        </p:spPr>
      </p:pic>
      <p:sp>
        <p:nvSpPr>
          <p:cNvPr id="3" name="矩形 2"/>
          <p:cNvSpPr/>
          <p:nvPr userDrawn="1"/>
        </p:nvSpPr>
        <p:spPr>
          <a:xfrm>
            <a:off x="-9770" y="-2153"/>
            <a:ext cx="12201770" cy="5709211"/>
          </a:xfrm>
          <a:prstGeom prst="rect">
            <a:avLst/>
          </a:prstGeom>
          <a:gradFill>
            <a:gsLst>
              <a:gs pos="0">
                <a:schemeClr val="accent1">
                  <a:alpha val="80000"/>
                </a:schemeClr>
              </a:gs>
              <a:gs pos="100000">
                <a:schemeClr val="accent2">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9770" y="3219450"/>
            <a:ext cx="12201770" cy="345757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 name="矩形 4"/>
          <p:cNvSpPr/>
          <p:nvPr userDrawn="1"/>
        </p:nvSpPr>
        <p:spPr>
          <a:xfrm>
            <a:off x="0" y="6677024"/>
            <a:ext cx="12192000" cy="180975"/>
          </a:xfrm>
          <a:prstGeom prst="rect">
            <a:avLst/>
          </a:prstGeom>
          <a:gradFill>
            <a:gsLst>
              <a:gs pos="4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占位符 659"/>
          <p:cNvSpPr>
            <a:spLocks noGrp="1"/>
          </p:cNvSpPr>
          <p:nvPr>
            <p:ph type="body" sz="quarter" idx="16" hasCustomPrompt="1"/>
          </p:nvPr>
        </p:nvSpPr>
        <p:spPr>
          <a:xfrm>
            <a:off x="1843314" y="3751827"/>
            <a:ext cx="8505372" cy="753117"/>
          </a:xfrm>
        </p:spPr>
        <p:txBody>
          <a:bodyPr anchor="ctr">
            <a:noAutofit/>
          </a:bodyPr>
          <a:lstStyle>
            <a:lvl1pPr marL="0" indent="0" algn="dist">
              <a:buNone/>
              <a:defRPr sz="5400" b="1">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单击此处编辑母版标题样式</a:t>
            </a:r>
          </a:p>
        </p:txBody>
      </p:sp>
      <p:sp>
        <p:nvSpPr>
          <p:cNvPr id="17" name="文本占位符 663"/>
          <p:cNvSpPr>
            <a:spLocks noGrp="1"/>
          </p:cNvSpPr>
          <p:nvPr>
            <p:ph type="body" sz="quarter" idx="17" hasCustomPrompt="1"/>
          </p:nvPr>
        </p:nvSpPr>
        <p:spPr>
          <a:xfrm>
            <a:off x="1843314" y="4500909"/>
            <a:ext cx="8505372" cy="421241"/>
          </a:xfrm>
        </p:spPr>
        <p:txBody>
          <a:bodyPr anchor="ctr">
            <a:normAutofit/>
          </a:bodyPr>
          <a:lstStyle>
            <a:lvl1pPr marL="0" indent="0" algn="dist">
              <a:buNone/>
              <a:defRPr sz="18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19" name="文本占位符 56"/>
          <p:cNvSpPr>
            <a:spLocks noGrp="1"/>
          </p:cNvSpPr>
          <p:nvPr>
            <p:ph type="body" sz="quarter" idx="15" hasCustomPrompt="1"/>
          </p:nvPr>
        </p:nvSpPr>
        <p:spPr>
          <a:xfrm>
            <a:off x="6234320" y="5670705"/>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0" name="文本占位符 56"/>
          <p:cNvSpPr>
            <a:spLocks noGrp="1"/>
          </p:cNvSpPr>
          <p:nvPr>
            <p:ph type="body" sz="quarter" idx="18" hasCustomPrompt="1"/>
          </p:nvPr>
        </p:nvSpPr>
        <p:spPr>
          <a:xfrm>
            <a:off x="3986444" y="5670705"/>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l="28127"/>
          <a:stretch>
            <a:fillRect/>
          </a:stretch>
        </p:blipFill>
        <p:spPr>
          <a:xfrm>
            <a:off x="4574042" y="1527622"/>
            <a:ext cx="3034145" cy="1475650"/>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9510" y="114757"/>
            <a:ext cx="1568176" cy="157047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目录页-02">
    <p:spTree>
      <p:nvGrpSpPr>
        <p:cNvPr id="1" name=""/>
        <p:cNvGrpSpPr/>
        <p:nvPr/>
      </p:nvGrpSpPr>
      <p:grpSpPr>
        <a:xfrm>
          <a:off x="0" y="0"/>
          <a:ext cx="0" cy="0"/>
          <a:chOff x="0" y="0"/>
          <a:chExt cx="0" cy="0"/>
        </a:xfrm>
      </p:grpSpPr>
      <p:sp>
        <p:nvSpPr>
          <p:cNvPr id="6" name="矩形 5"/>
          <p:cNvSpPr/>
          <p:nvPr userDrawn="1"/>
        </p:nvSpPr>
        <p:spPr>
          <a:xfrm>
            <a:off x="0" y="0"/>
            <a:ext cx="12192000" cy="3647127"/>
          </a:xfrm>
          <a:prstGeom prst="rect">
            <a:avLst/>
          </a:prstGeom>
          <a:gradFill>
            <a:gsLst>
              <a:gs pos="100000">
                <a:schemeClr val="accent2"/>
              </a:gs>
              <a:gs pos="4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userDrawn="1"/>
        </p:nvSpPr>
        <p:spPr>
          <a:xfrm rot="2515051">
            <a:off x="-159909" y="622168"/>
            <a:ext cx="4508253" cy="1847316"/>
          </a:xfrm>
          <a:prstGeom prst="rect">
            <a:avLst/>
          </a:prstGeom>
          <a:gradFill>
            <a:gsLst>
              <a:gs pos="100000">
                <a:srgbClr val="BC1D2D">
                  <a:alpha val="0"/>
                </a:srgbClr>
              </a:gs>
              <a:gs pos="64000">
                <a:srgbClr val="CD362D"/>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134" name="矩形 133"/>
          <p:cNvSpPr/>
          <p:nvPr userDrawn="1"/>
        </p:nvSpPr>
        <p:spPr>
          <a:xfrm>
            <a:off x="0" y="6677024"/>
            <a:ext cx="12192000" cy="180975"/>
          </a:xfrm>
          <a:prstGeom prst="rect">
            <a:avLst/>
          </a:prstGeom>
          <a:gradFill>
            <a:gsLst>
              <a:gs pos="4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p:cNvGrpSpPr/>
          <p:nvPr/>
        </p:nvGrpSpPr>
        <p:grpSpPr>
          <a:xfrm>
            <a:off x="2424841" y="4576280"/>
            <a:ext cx="3028103" cy="45719"/>
            <a:chOff x="5344358" y="2718558"/>
            <a:chExt cx="3028103" cy="45719"/>
          </a:xfrm>
        </p:grpSpPr>
        <p:cxnSp>
          <p:nvCxnSpPr>
            <p:cNvPr id="107" name="直接连接符 106"/>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37" name="矩形 136"/>
          <p:cNvSpPr/>
          <p:nvPr userDrawn="1"/>
        </p:nvSpPr>
        <p:spPr>
          <a:xfrm rot="2515051">
            <a:off x="204691" y="2670079"/>
            <a:ext cx="2616698" cy="154632"/>
          </a:xfrm>
          <a:prstGeom prst="rect">
            <a:avLst/>
          </a:prstGeom>
          <a:gradFill>
            <a:gsLst>
              <a:gs pos="100000">
                <a:srgbClr val="BC1D2D">
                  <a:alpha val="0"/>
                </a:srgbClr>
              </a:gs>
              <a:gs pos="52700">
                <a:srgbClr val="CD362D"/>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138" name="矩形 137"/>
          <p:cNvSpPr/>
          <p:nvPr userDrawn="1"/>
        </p:nvSpPr>
        <p:spPr>
          <a:xfrm rot="2515051">
            <a:off x="2460794" y="2058787"/>
            <a:ext cx="4318380" cy="247858"/>
          </a:xfrm>
          <a:prstGeom prst="rect">
            <a:avLst/>
          </a:prstGeom>
          <a:gradFill>
            <a:gsLst>
              <a:gs pos="100000">
                <a:srgbClr val="BC1D2D">
                  <a:alpha val="0"/>
                </a:srgbClr>
              </a:gs>
              <a:gs pos="52700">
                <a:srgbClr val="CD362D"/>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143" name="文本占位符 659"/>
          <p:cNvSpPr>
            <a:spLocks noGrp="1"/>
          </p:cNvSpPr>
          <p:nvPr userDrawn="1">
            <p:ph type="body" sz="quarter" idx="16" hasCustomPrompt="1"/>
          </p:nvPr>
        </p:nvSpPr>
        <p:spPr>
          <a:xfrm>
            <a:off x="2321793" y="4189053"/>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46" name="文本占位符 663"/>
          <p:cNvSpPr>
            <a:spLocks noGrp="1"/>
          </p:cNvSpPr>
          <p:nvPr userDrawn="1">
            <p:ph type="body" sz="quarter" idx="17" hasCustomPrompt="1"/>
          </p:nvPr>
        </p:nvSpPr>
        <p:spPr>
          <a:xfrm>
            <a:off x="2321793" y="4654169"/>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grpSp>
        <p:nvGrpSpPr>
          <p:cNvPr id="149" name="组合 148"/>
          <p:cNvGrpSpPr/>
          <p:nvPr userDrawn="1"/>
        </p:nvGrpSpPr>
        <p:grpSpPr>
          <a:xfrm>
            <a:off x="7767825" y="4576280"/>
            <a:ext cx="3028103" cy="45719"/>
            <a:chOff x="5344358" y="2718558"/>
            <a:chExt cx="3028103" cy="45719"/>
          </a:xfrm>
        </p:grpSpPr>
        <p:cxnSp>
          <p:nvCxnSpPr>
            <p:cNvPr id="150" name="直接连接符 149"/>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52" name="文本占位符 659"/>
          <p:cNvSpPr>
            <a:spLocks noGrp="1"/>
          </p:cNvSpPr>
          <p:nvPr>
            <p:ph type="body" sz="quarter" idx="19" hasCustomPrompt="1"/>
          </p:nvPr>
        </p:nvSpPr>
        <p:spPr>
          <a:xfrm>
            <a:off x="7664777" y="4189053"/>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53" name="文本占位符 663"/>
          <p:cNvSpPr>
            <a:spLocks noGrp="1"/>
          </p:cNvSpPr>
          <p:nvPr>
            <p:ph type="body" sz="quarter" idx="20" hasCustomPrompt="1"/>
          </p:nvPr>
        </p:nvSpPr>
        <p:spPr>
          <a:xfrm>
            <a:off x="7664777" y="4654169"/>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grpSp>
        <p:nvGrpSpPr>
          <p:cNvPr id="172" name="组合 171"/>
          <p:cNvGrpSpPr/>
          <p:nvPr userDrawn="1"/>
        </p:nvGrpSpPr>
        <p:grpSpPr>
          <a:xfrm>
            <a:off x="2424841" y="5755808"/>
            <a:ext cx="3028103" cy="45719"/>
            <a:chOff x="5344358" y="2718558"/>
            <a:chExt cx="3028103" cy="45719"/>
          </a:xfrm>
        </p:grpSpPr>
        <p:cxnSp>
          <p:nvCxnSpPr>
            <p:cNvPr id="173" name="直接连接符 172"/>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75" name="文本占位符 659"/>
          <p:cNvSpPr>
            <a:spLocks noGrp="1"/>
          </p:cNvSpPr>
          <p:nvPr>
            <p:ph type="body" sz="quarter" idx="28" hasCustomPrompt="1"/>
          </p:nvPr>
        </p:nvSpPr>
        <p:spPr>
          <a:xfrm>
            <a:off x="2321793" y="5368581"/>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76" name="文本占位符 663"/>
          <p:cNvSpPr>
            <a:spLocks noGrp="1"/>
          </p:cNvSpPr>
          <p:nvPr>
            <p:ph type="body" sz="quarter" idx="29" hasCustomPrompt="1"/>
          </p:nvPr>
        </p:nvSpPr>
        <p:spPr>
          <a:xfrm>
            <a:off x="2321793" y="5833697"/>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grpSp>
        <p:nvGrpSpPr>
          <p:cNvPr id="177" name="组合 176"/>
          <p:cNvGrpSpPr/>
          <p:nvPr userDrawn="1"/>
        </p:nvGrpSpPr>
        <p:grpSpPr>
          <a:xfrm>
            <a:off x="7767825" y="5755808"/>
            <a:ext cx="3028103" cy="45719"/>
            <a:chOff x="5344358" y="2718558"/>
            <a:chExt cx="3028103" cy="45719"/>
          </a:xfrm>
        </p:grpSpPr>
        <p:cxnSp>
          <p:nvCxnSpPr>
            <p:cNvPr id="178" name="直接连接符 177"/>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9" name="椭圆 178"/>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latin typeface="等线" panose="02010600030101010101" charset="-122"/>
                <a:ea typeface="等线" panose="02010600030101010101" charset="-122"/>
              </a:endParaRPr>
            </a:p>
          </p:txBody>
        </p:sp>
      </p:grpSp>
      <p:sp>
        <p:nvSpPr>
          <p:cNvPr id="180" name="文本占位符 659"/>
          <p:cNvSpPr>
            <a:spLocks noGrp="1"/>
          </p:cNvSpPr>
          <p:nvPr>
            <p:ph type="body" sz="quarter" idx="30" hasCustomPrompt="1"/>
          </p:nvPr>
        </p:nvSpPr>
        <p:spPr>
          <a:xfrm>
            <a:off x="7664777" y="5368581"/>
            <a:ext cx="2985531" cy="424732"/>
          </a:xfrm>
          <a:noFill/>
        </p:spPr>
        <p:txBody>
          <a:bodyPr wrap="square" rtlCol="0">
            <a:spAutoFit/>
          </a:bodyPr>
          <a:lstStyle>
            <a:lvl1pPr marL="0" indent="0">
              <a:buNone/>
              <a:def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400">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81" name="文本占位符 663"/>
          <p:cNvSpPr>
            <a:spLocks noGrp="1"/>
          </p:cNvSpPr>
          <p:nvPr>
            <p:ph type="body" sz="quarter" idx="31" hasCustomPrompt="1"/>
          </p:nvPr>
        </p:nvSpPr>
        <p:spPr>
          <a:xfrm>
            <a:off x="7664777" y="5833697"/>
            <a:ext cx="2985531" cy="263816"/>
          </a:xfrm>
        </p:spPr>
        <p:txBody>
          <a:bodyPr anchor="ctr">
            <a:normAutofit/>
          </a:bodyPr>
          <a:lstStyle>
            <a:lvl1pPr marL="0" indent="0" algn="l">
              <a:buNone/>
              <a:defRPr sz="1600">
                <a:solidFill>
                  <a:schemeClr val="tx1">
                    <a:lumMod val="75000"/>
                    <a:lumOff val="25000"/>
                  </a:schemeClr>
                </a:solidFill>
                <a:latin typeface="微软雅黑 Light" panose="020B0502040204020203" charset="-122"/>
                <a:ea typeface="微软雅黑 Light" panose="020B0502040204020203"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charset="-122"/>
                <a:ea typeface="微软雅黑 Light" panose="020B0502040204020203" charset="-122"/>
              </a:rPr>
              <a:t>Please Enter Your Title Here</a:t>
            </a:r>
            <a:endParaRPr lang="zh-CN" altLang="en-US" sz="1600" dirty="0">
              <a:solidFill>
                <a:schemeClr val="tx1">
                  <a:lumMod val="65000"/>
                  <a:lumOff val="35000"/>
                </a:schemeClr>
              </a:solidFill>
              <a:latin typeface="微软雅黑 Light" panose="020B0502040204020203" charset="-122"/>
              <a:ea typeface="微软雅黑 Light" panose="020B0502040204020203" charset="-122"/>
            </a:endParaRPr>
          </a:p>
        </p:txBody>
      </p:sp>
      <p:sp>
        <p:nvSpPr>
          <p:cNvPr id="99" name="文本框 98"/>
          <p:cNvSpPr txBox="1"/>
          <p:nvPr userDrawn="1"/>
        </p:nvSpPr>
        <p:spPr>
          <a:xfrm>
            <a:off x="1039313" y="958874"/>
            <a:ext cx="27175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600" normalizeH="0" baseline="0" noProof="0" dirty="0">
                <a:ln>
                  <a:noFill/>
                </a:ln>
                <a:gradFill>
                  <a:gsLst>
                    <a:gs pos="31000">
                      <a:srgbClr val="EEEAE6"/>
                    </a:gs>
                    <a:gs pos="100000">
                      <a:srgbClr val="EEEAE6">
                        <a:alpha val="10000"/>
                      </a:srgbClr>
                    </a:gs>
                  </a:gsLst>
                  <a:lin ang="5400000" scaled="0"/>
                </a:gradFill>
                <a:effectLst/>
                <a:uLnTx/>
                <a:uFillTx/>
                <a:latin typeface="微软雅黑" panose="020B0503020204020204" pitchFamily="34" charset="-122"/>
                <a:ea typeface="微软雅黑" panose="020B0503020204020204" pitchFamily="34" charset="-122"/>
              </a:rPr>
              <a:t>目录</a:t>
            </a:r>
          </a:p>
        </p:txBody>
      </p:sp>
      <p:sp>
        <p:nvSpPr>
          <p:cNvPr id="100" name="文本框 99"/>
          <p:cNvSpPr txBox="1"/>
          <p:nvPr userDrawn="1"/>
        </p:nvSpPr>
        <p:spPr>
          <a:xfrm>
            <a:off x="1198949" y="2344196"/>
            <a:ext cx="2398236"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2000" spc="300" dirty="0">
                <a:solidFill>
                  <a:srgbClr val="EEEAE6"/>
                </a:solidFill>
                <a:latin typeface="微软雅黑 Light" panose="020B0502040204020203" charset="-122"/>
                <a:ea typeface="微软雅黑 Light" panose="020B0502040204020203" charset="-122"/>
              </a:rPr>
              <a:t>CONTENTS</a:t>
            </a:r>
            <a:endParaRPr lang="zh-CN" altLang="en-US" sz="2000" spc="300" dirty="0">
              <a:solidFill>
                <a:srgbClr val="EEEAE6"/>
              </a:solidFill>
              <a:latin typeface="微软雅黑 Light" panose="020B0502040204020203" charset="-122"/>
              <a:ea typeface="微软雅黑 Light" panose="020B0502040204020203" charset="-122"/>
            </a:endParaRPr>
          </a:p>
        </p:txBody>
      </p:sp>
      <p:sp>
        <p:nvSpPr>
          <p:cNvPr id="127" name="文本占位符 2"/>
          <p:cNvSpPr>
            <a:spLocks noGrp="1"/>
          </p:cNvSpPr>
          <p:nvPr>
            <p:ph type="body" sz="quarter" idx="26" hasCustomPrompt="1"/>
          </p:nvPr>
        </p:nvSpPr>
        <p:spPr>
          <a:xfrm>
            <a:off x="1370965" y="4179631"/>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01</a:t>
            </a:r>
            <a:endParaRPr lang="zh-CN" altLang="en-US" dirty="0"/>
          </a:p>
        </p:txBody>
      </p:sp>
      <p:sp>
        <p:nvSpPr>
          <p:cNvPr id="128" name="文本占位符 2"/>
          <p:cNvSpPr>
            <a:spLocks noGrp="1"/>
          </p:cNvSpPr>
          <p:nvPr>
            <p:ph type="body" sz="quarter" idx="32" hasCustomPrompt="1"/>
          </p:nvPr>
        </p:nvSpPr>
        <p:spPr>
          <a:xfrm>
            <a:off x="1370965" y="5357435"/>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03</a:t>
            </a:r>
            <a:endParaRPr lang="zh-CN" altLang="en-US" dirty="0"/>
          </a:p>
        </p:txBody>
      </p:sp>
      <p:sp>
        <p:nvSpPr>
          <p:cNvPr id="130" name="文本占位符 2"/>
          <p:cNvSpPr>
            <a:spLocks noGrp="1"/>
          </p:cNvSpPr>
          <p:nvPr>
            <p:ph type="body" sz="quarter" idx="33" hasCustomPrompt="1"/>
          </p:nvPr>
        </p:nvSpPr>
        <p:spPr>
          <a:xfrm>
            <a:off x="6707114" y="5357435"/>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04</a:t>
            </a:r>
            <a:endParaRPr lang="zh-CN" altLang="en-US" dirty="0"/>
          </a:p>
        </p:txBody>
      </p:sp>
      <p:sp>
        <p:nvSpPr>
          <p:cNvPr id="131" name="文本占位符 2"/>
          <p:cNvSpPr>
            <a:spLocks noGrp="1"/>
          </p:cNvSpPr>
          <p:nvPr>
            <p:ph type="body" sz="quarter" idx="34" hasCustomPrompt="1"/>
          </p:nvPr>
        </p:nvSpPr>
        <p:spPr>
          <a:xfrm>
            <a:off x="6707114" y="4174305"/>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400"/>
            <a:r>
              <a:rPr lang="en-US" altLang="zh-CN" dirty="0"/>
              <a:t>02</a:t>
            </a:r>
            <a:endParaRPr lang="zh-CN" altLang="en-US" dirty="0"/>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0751" y="1641523"/>
            <a:ext cx="4244508" cy="1981916"/>
          </a:xfrm>
          <a:prstGeom prst="rect">
            <a:avLst/>
          </a:prstGeom>
        </p:spPr>
      </p:pic>
      <p:pic>
        <p:nvPicPr>
          <p:cNvPr id="132" name="图片 131"/>
          <p:cNvPicPr>
            <a:picLocks noChangeAspect="1"/>
          </p:cNvPicPr>
          <p:nvPr userDrawn="1"/>
        </p:nvPicPr>
        <p:blipFill rotWithShape="1">
          <a:blip r:embed="rId3" cstate="print">
            <a:extLst>
              <a:ext uri="{28A0092B-C50C-407E-A947-70E740481C1C}">
                <a14:useLocalDpi xmlns:a14="http://schemas.microsoft.com/office/drawing/2010/main" val="0"/>
              </a:ext>
            </a:extLst>
          </a:blip>
          <a:srcRect l="28127"/>
          <a:stretch>
            <a:fillRect/>
          </a:stretch>
        </p:blipFill>
        <p:spPr>
          <a:xfrm>
            <a:off x="10466140" y="204094"/>
            <a:ext cx="1518883" cy="738706"/>
          </a:xfrm>
          <a:prstGeom prst="rect">
            <a:avLst/>
          </a:prstGeom>
        </p:spPr>
      </p:pic>
      <p:pic>
        <p:nvPicPr>
          <p:cNvPr id="133" name="图片 13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99137" y="269517"/>
            <a:ext cx="617527" cy="6184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过渡页-02">
    <p:bg>
      <p:bgPr>
        <a:gradFill>
          <a:gsLst>
            <a:gs pos="100000">
              <a:schemeClr val="accent2"/>
            </a:gs>
            <a:gs pos="20000">
              <a:schemeClr val="accent1"/>
            </a:gs>
          </a:gsLst>
          <a:lin ang="5400000" scaled="0"/>
        </a:gradFill>
        <a:effectLst/>
      </p:bgPr>
    </p:bg>
    <p:spTree>
      <p:nvGrpSpPr>
        <p:cNvPr id="1" name=""/>
        <p:cNvGrpSpPr/>
        <p:nvPr/>
      </p:nvGrpSpPr>
      <p:grpSpPr>
        <a:xfrm>
          <a:off x="0" y="0"/>
          <a:ext cx="0" cy="0"/>
          <a:chOff x="0" y="0"/>
          <a:chExt cx="0" cy="0"/>
        </a:xfrm>
      </p:grpSpPr>
      <p:grpSp>
        <p:nvGrpSpPr>
          <p:cNvPr id="12" name="组合 11"/>
          <p:cNvGrpSpPr/>
          <p:nvPr userDrawn="1"/>
        </p:nvGrpSpPr>
        <p:grpSpPr>
          <a:xfrm>
            <a:off x="-801229" y="6152729"/>
            <a:ext cx="5506085" cy="114300"/>
            <a:chOff x="-844771" y="6196546"/>
            <a:chExt cx="5506085" cy="114300"/>
          </a:xfrm>
        </p:grpSpPr>
        <p:cxnSp>
          <p:nvCxnSpPr>
            <p:cNvPr id="13" name="直接连接符 12"/>
            <p:cNvCxnSpPr/>
            <p:nvPr/>
          </p:nvCxnSpPr>
          <p:spPr>
            <a:xfrm flipH="1">
              <a:off x="-84477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6006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7535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9064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0593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2122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3651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5180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6709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238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32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703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7174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5645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34116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2587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1058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9529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8000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6471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4942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3412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01883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10354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18825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27296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35767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44238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2709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61180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69651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78122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86593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95064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03535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12006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20477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28948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37419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45890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254361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62832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71302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279773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288244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296715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05186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13657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22128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330599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339070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347541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356012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372954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364483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81425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389896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398367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06838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15309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23780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432251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440722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449193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457663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userDrawn="1"/>
        </p:nvGrpSpPr>
        <p:grpSpPr>
          <a:xfrm>
            <a:off x="7494245" y="6152729"/>
            <a:ext cx="5506085" cy="114300"/>
            <a:chOff x="-844771" y="6196546"/>
            <a:chExt cx="5506085" cy="114300"/>
          </a:xfrm>
        </p:grpSpPr>
        <p:cxnSp>
          <p:nvCxnSpPr>
            <p:cNvPr id="79" name="直接连接符 78"/>
            <p:cNvCxnSpPr/>
            <p:nvPr/>
          </p:nvCxnSpPr>
          <p:spPr>
            <a:xfrm flipH="1">
              <a:off x="-844771" y="6196546"/>
              <a:ext cx="84675" cy="114300"/>
            </a:xfrm>
            <a:prstGeom prst="line">
              <a:avLst/>
            </a:prstGeom>
            <a:ln>
              <a:solidFill>
                <a:srgbClr val="EEEAE6">
                  <a:alpha val="40000"/>
                </a:srgbClr>
              </a:solidFill>
            </a:ln>
          </p:spPr>
        </p:cxnSp>
        <p:cxnSp>
          <p:nvCxnSpPr>
            <p:cNvPr id="80" name="直接连接符 79"/>
            <p:cNvCxnSpPr/>
            <p:nvPr/>
          </p:nvCxnSpPr>
          <p:spPr>
            <a:xfrm flipH="1">
              <a:off x="-760061" y="6196546"/>
              <a:ext cx="84675" cy="114300"/>
            </a:xfrm>
            <a:prstGeom prst="line">
              <a:avLst/>
            </a:prstGeom>
            <a:ln>
              <a:solidFill>
                <a:srgbClr val="EEEAE6">
                  <a:alpha val="40000"/>
                </a:srgbClr>
              </a:solidFill>
            </a:ln>
          </p:spPr>
        </p:cxnSp>
        <p:cxnSp>
          <p:nvCxnSpPr>
            <p:cNvPr id="81" name="直接连接符 80"/>
            <p:cNvCxnSpPr/>
            <p:nvPr/>
          </p:nvCxnSpPr>
          <p:spPr>
            <a:xfrm flipH="1">
              <a:off x="-675352" y="6196546"/>
              <a:ext cx="84675" cy="114300"/>
            </a:xfrm>
            <a:prstGeom prst="line">
              <a:avLst/>
            </a:prstGeom>
            <a:ln>
              <a:solidFill>
                <a:srgbClr val="EEEAE6">
                  <a:alpha val="40000"/>
                </a:srgbClr>
              </a:solidFill>
            </a:ln>
          </p:spPr>
        </p:cxnSp>
        <p:cxnSp>
          <p:nvCxnSpPr>
            <p:cNvPr id="82" name="直接连接符 81"/>
            <p:cNvCxnSpPr/>
            <p:nvPr/>
          </p:nvCxnSpPr>
          <p:spPr>
            <a:xfrm flipH="1">
              <a:off x="-590642" y="6196546"/>
              <a:ext cx="84675" cy="114300"/>
            </a:xfrm>
            <a:prstGeom prst="line">
              <a:avLst/>
            </a:prstGeom>
            <a:ln>
              <a:solidFill>
                <a:srgbClr val="EEEAE6">
                  <a:alpha val="40000"/>
                </a:srgbClr>
              </a:solidFill>
            </a:ln>
          </p:spPr>
        </p:cxnSp>
        <p:cxnSp>
          <p:nvCxnSpPr>
            <p:cNvPr id="83" name="直接连接符 82"/>
            <p:cNvCxnSpPr/>
            <p:nvPr/>
          </p:nvCxnSpPr>
          <p:spPr>
            <a:xfrm flipH="1">
              <a:off x="-505933" y="6196546"/>
              <a:ext cx="84675" cy="114300"/>
            </a:xfrm>
            <a:prstGeom prst="line">
              <a:avLst/>
            </a:prstGeom>
            <a:ln>
              <a:solidFill>
                <a:srgbClr val="EEEAE6">
                  <a:alpha val="40000"/>
                </a:srgbClr>
              </a:solidFill>
            </a:ln>
          </p:spPr>
        </p:cxnSp>
        <p:cxnSp>
          <p:nvCxnSpPr>
            <p:cNvPr id="84" name="直接连接符 83"/>
            <p:cNvCxnSpPr/>
            <p:nvPr/>
          </p:nvCxnSpPr>
          <p:spPr>
            <a:xfrm flipH="1">
              <a:off x="-421223" y="6196546"/>
              <a:ext cx="84675" cy="114300"/>
            </a:xfrm>
            <a:prstGeom prst="line">
              <a:avLst/>
            </a:prstGeom>
            <a:ln>
              <a:solidFill>
                <a:srgbClr val="EEEAE6">
                  <a:alpha val="40000"/>
                </a:srgbClr>
              </a:solidFill>
            </a:ln>
          </p:spPr>
        </p:cxnSp>
        <p:cxnSp>
          <p:nvCxnSpPr>
            <p:cNvPr id="85" name="直接连接符 84"/>
            <p:cNvCxnSpPr/>
            <p:nvPr/>
          </p:nvCxnSpPr>
          <p:spPr>
            <a:xfrm flipH="1">
              <a:off x="-336514" y="6196546"/>
              <a:ext cx="84675" cy="114300"/>
            </a:xfrm>
            <a:prstGeom prst="line">
              <a:avLst/>
            </a:prstGeom>
            <a:ln>
              <a:solidFill>
                <a:srgbClr val="EEEAE6">
                  <a:alpha val="40000"/>
                </a:srgbClr>
              </a:solidFill>
            </a:ln>
          </p:spPr>
        </p:cxnSp>
        <p:cxnSp>
          <p:nvCxnSpPr>
            <p:cNvPr id="86" name="直接连接符 85"/>
            <p:cNvCxnSpPr/>
            <p:nvPr/>
          </p:nvCxnSpPr>
          <p:spPr>
            <a:xfrm flipH="1">
              <a:off x="-251804" y="6196546"/>
              <a:ext cx="84675" cy="114300"/>
            </a:xfrm>
            <a:prstGeom prst="line">
              <a:avLst/>
            </a:prstGeom>
            <a:ln>
              <a:solidFill>
                <a:srgbClr val="EEEAE6">
                  <a:alpha val="40000"/>
                </a:srgbClr>
              </a:solidFill>
            </a:ln>
          </p:spPr>
        </p:cxnSp>
        <p:cxnSp>
          <p:nvCxnSpPr>
            <p:cNvPr id="87" name="直接连接符 86"/>
            <p:cNvCxnSpPr/>
            <p:nvPr/>
          </p:nvCxnSpPr>
          <p:spPr>
            <a:xfrm flipH="1">
              <a:off x="-167095" y="6196546"/>
              <a:ext cx="84675" cy="114300"/>
            </a:xfrm>
            <a:prstGeom prst="line">
              <a:avLst/>
            </a:prstGeom>
            <a:ln>
              <a:solidFill>
                <a:srgbClr val="EEEAE6">
                  <a:alpha val="40000"/>
                </a:srgbClr>
              </a:solidFill>
            </a:ln>
          </p:spPr>
        </p:cxnSp>
        <p:cxnSp>
          <p:nvCxnSpPr>
            <p:cNvPr id="88" name="直接连接符 87"/>
            <p:cNvCxnSpPr/>
            <p:nvPr/>
          </p:nvCxnSpPr>
          <p:spPr>
            <a:xfrm flipH="1">
              <a:off x="-82385" y="6196546"/>
              <a:ext cx="84675" cy="114300"/>
            </a:xfrm>
            <a:prstGeom prst="line">
              <a:avLst/>
            </a:prstGeom>
            <a:ln>
              <a:solidFill>
                <a:srgbClr val="EEEAE6">
                  <a:alpha val="40000"/>
                </a:srgbClr>
              </a:solidFill>
            </a:ln>
          </p:spPr>
        </p:cxnSp>
        <p:cxnSp>
          <p:nvCxnSpPr>
            <p:cNvPr id="89" name="直接连接符 88"/>
            <p:cNvCxnSpPr/>
            <p:nvPr/>
          </p:nvCxnSpPr>
          <p:spPr>
            <a:xfrm flipH="1">
              <a:off x="2324" y="6196546"/>
              <a:ext cx="84675" cy="114300"/>
            </a:xfrm>
            <a:prstGeom prst="line">
              <a:avLst/>
            </a:prstGeom>
            <a:ln>
              <a:solidFill>
                <a:srgbClr val="EEEAE6">
                  <a:alpha val="40000"/>
                </a:srgbClr>
              </a:solidFill>
            </a:ln>
          </p:spPr>
        </p:cxnSp>
        <p:cxnSp>
          <p:nvCxnSpPr>
            <p:cNvPr id="90" name="直接连接符 89"/>
            <p:cNvCxnSpPr/>
            <p:nvPr/>
          </p:nvCxnSpPr>
          <p:spPr>
            <a:xfrm flipH="1">
              <a:off x="87034" y="6196546"/>
              <a:ext cx="84675" cy="114300"/>
            </a:xfrm>
            <a:prstGeom prst="line">
              <a:avLst/>
            </a:prstGeom>
            <a:ln>
              <a:solidFill>
                <a:srgbClr val="EEEAE6">
                  <a:alpha val="40000"/>
                </a:srgbClr>
              </a:solidFill>
            </a:ln>
          </p:spPr>
        </p:cxnSp>
        <p:cxnSp>
          <p:nvCxnSpPr>
            <p:cNvPr id="91" name="直接连接符 90"/>
            <p:cNvCxnSpPr/>
            <p:nvPr/>
          </p:nvCxnSpPr>
          <p:spPr>
            <a:xfrm flipH="1">
              <a:off x="171744" y="6196546"/>
              <a:ext cx="84675" cy="114300"/>
            </a:xfrm>
            <a:prstGeom prst="line">
              <a:avLst/>
            </a:prstGeom>
            <a:ln>
              <a:solidFill>
                <a:srgbClr val="EEEAE6">
                  <a:alpha val="40000"/>
                </a:srgbClr>
              </a:solidFill>
            </a:ln>
          </p:spPr>
        </p:cxnSp>
        <p:cxnSp>
          <p:nvCxnSpPr>
            <p:cNvPr id="92" name="直接连接符 91"/>
            <p:cNvCxnSpPr/>
            <p:nvPr/>
          </p:nvCxnSpPr>
          <p:spPr>
            <a:xfrm flipH="1">
              <a:off x="256453" y="6196546"/>
              <a:ext cx="84675" cy="114300"/>
            </a:xfrm>
            <a:prstGeom prst="line">
              <a:avLst/>
            </a:prstGeom>
            <a:ln>
              <a:solidFill>
                <a:srgbClr val="EEEAE6">
                  <a:alpha val="40000"/>
                </a:srgbClr>
              </a:solidFill>
            </a:ln>
          </p:spPr>
        </p:cxnSp>
        <p:cxnSp>
          <p:nvCxnSpPr>
            <p:cNvPr id="93" name="直接连接符 92"/>
            <p:cNvCxnSpPr/>
            <p:nvPr/>
          </p:nvCxnSpPr>
          <p:spPr>
            <a:xfrm flipH="1">
              <a:off x="341163" y="6196546"/>
              <a:ext cx="84675" cy="114300"/>
            </a:xfrm>
            <a:prstGeom prst="line">
              <a:avLst/>
            </a:prstGeom>
            <a:ln>
              <a:solidFill>
                <a:srgbClr val="EEEAE6">
                  <a:alpha val="40000"/>
                </a:srgbClr>
              </a:solidFill>
            </a:ln>
          </p:spPr>
        </p:cxnSp>
        <p:cxnSp>
          <p:nvCxnSpPr>
            <p:cNvPr id="94" name="直接连接符 93"/>
            <p:cNvCxnSpPr/>
            <p:nvPr/>
          </p:nvCxnSpPr>
          <p:spPr>
            <a:xfrm flipH="1">
              <a:off x="425872" y="6196546"/>
              <a:ext cx="84675" cy="114300"/>
            </a:xfrm>
            <a:prstGeom prst="line">
              <a:avLst/>
            </a:prstGeom>
            <a:ln>
              <a:solidFill>
                <a:srgbClr val="EEEAE6">
                  <a:alpha val="40000"/>
                </a:srgbClr>
              </a:solidFill>
            </a:ln>
          </p:spPr>
        </p:cxnSp>
        <p:cxnSp>
          <p:nvCxnSpPr>
            <p:cNvPr id="95" name="直接连接符 94"/>
            <p:cNvCxnSpPr/>
            <p:nvPr/>
          </p:nvCxnSpPr>
          <p:spPr>
            <a:xfrm flipH="1">
              <a:off x="510582" y="6196546"/>
              <a:ext cx="84675" cy="114300"/>
            </a:xfrm>
            <a:prstGeom prst="line">
              <a:avLst/>
            </a:prstGeom>
            <a:ln>
              <a:solidFill>
                <a:srgbClr val="EEEAE6">
                  <a:alpha val="40000"/>
                </a:srgbClr>
              </a:solidFill>
            </a:ln>
          </p:spPr>
        </p:cxnSp>
        <p:cxnSp>
          <p:nvCxnSpPr>
            <p:cNvPr id="96" name="直接连接符 95"/>
            <p:cNvCxnSpPr/>
            <p:nvPr/>
          </p:nvCxnSpPr>
          <p:spPr>
            <a:xfrm flipH="1">
              <a:off x="595291" y="6196546"/>
              <a:ext cx="84675" cy="114300"/>
            </a:xfrm>
            <a:prstGeom prst="line">
              <a:avLst/>
            </a:prstGeom>
            <a:ln>
              <a:solidFill>
                <a:srgbClr val="EEEAE6">
                  <a:alpha val="40000"/>
                </a:srgbClr>
              </a:solidFill>
            </a:ln>
          </p:spPr>
        </p:cxnSp>
        <p:cxnSp>
          <p:nvCxnSpPr>
            <p:cNvPr id="97" name="直接连接符 96"/>
            <p:cNvCxnSpPr/>
            <p:nvPr/>
          </p:nvCxnSpPr>
          <p:spPr>
            <a:xfrm flipH="1">
              <a:off x="680001" y="6196546"/>
              <a:ext cx="84675" cy="114300"/>
            </a:xfrm>
            <a:prstGeom prst="line">
              <a:avLst/>
            </a:prstGeom>
            <a:ln>
              <a:solidFill>
                <a:srgbClr val="EEEAE6">
                  <a:alpha val="40000"/>
                </a:srgbClr>
              </a:solidFill>
            </a:ln>
          </p:spPr>
        </p:cxnSp>
        <p:cxnSp>
          <p:nvCxnSpPr>
            <p:cNvPr id="98" name="直接连接符 97"/>
            <p:cNvCxnSpPr/>
            <p:nvPr/>
          </p:nvCxnSpPr>
          <p:spPr>
            <a:xfrm flipH="1">
              <a:off x="764710" y="6196546"/>
              <a:ext cx="84675" cy="114300"/>
            </a:xfrm>
            <a:prstGeom prst="line">
              <a:avLst/>
            </a:prstGeom>
            <a:ln>
              <a:solidFill>
                <a:srgbClr val="EEEAE6">
                  <a:alpha val="40000"/>
                </a:srgbClr>
              </a:solidFill>
            </a:ln>
          </p:spPr>
        </p:cxnSp>
        <p:cxnSp>
          <p:nvCxnSpPr>
            <p:cNvPr id="99" name="直接连接符 98"/>
            <p:cNvCxnSpPr/>
            <p:nvPr/>
          </p:nvCxnSpPr>
          <p:spPr>
            <a:xfrm flipH="1">
              <a:off x="849420" y="6196546"/>
              <a:ext cx="84675" cy="114300"/>
            </a:xfrm>
            <a:prstGeom prst="line">
              <a:avLst/>
            </a:prstGeom>
            <a:ln>
              <a:solidFill>
                <a:srgbClr val="EEEAE6">
                  <a:alpha val="40000"/>
                </a:srgbClr>
              </a:solidFill>
            </a:ln>
          </p:spPr>
        </p:cxnSp>
        <p:cxnSp>
          <p:nvCxnSpPr>
            <p:cNvPr id="100" name="直接连接符 99"/>
            <p:cNvCxnSpPr/>
            <p:nvPr/>
          </p:nvCxnSpPr>
          <p:spPr>
            <a:xfrm flipH="1">
              <a:off x="934129" y="6196546"/>
              <a:ext cx="84675" cy="114300"/>
            </a:xfrm>
            <a:prstGeom prst="line">
              <a:avLst/>
            </a:prstGeom>
            <a:ln>
              <a:solidFill>
                <a:srgbClr val="EEEAE6">
                  <a:alpha val="40000"/>
                </a:srgbClr>
              </a:solidFill>
            </a:ln>
          </p:spPr>
        </p:cxnSp>
        <p:cxnSp>
          <p:nvCxnSpPr>
            <p:cNvPr id="101" name="直接连接符 100"/>
            <p:cNvCxnSpPr/>
            <p:nvPr/>
          </p:nvCxnSpPr>
          <p:spPr>
            <a:xfrm flipH="1">
              <a:off x="1018839" y="6196546"/>
              <a:ext cx="84675" cy="114300"/>
            </a:xfrm>
            <a:prstGeom prst="line">
              <a:avLst/>
            </a:prstGeom>
            <a:ln>
              <a:solidFill>
                <a:srgbClr val="EEEAE6">
                  <a:alpha val="40000"/>
                </a:srgbClr>
              </a:solidFill>
            </a:ln>
          </p:spPr>
        </p:cxnSp>
        <p:cxnSp>
          <p:nvCxnSpPr>
            <p:cNvPr id="102" name="直接连接符 101"/>
            <p:cNvCxnSpPr/>
            <p:nvPr/>
          </p:nvCxnSpPr>
          <p:spPr>
            <a:xfrm flipH="1">
              <a:off x="1103548" y="6196546"/>
              <a:ext cx="84675" cy="114300"/>
            </a:xfrm>
            <a:prstGeom prst="line">
              <a:avLst/>
            </a:prstGeom>
            <a:ln>
              <a:solidFill>
                <a:srgbClr val="EEEAE6">
                  <a:alpha val="40000"/>
                </a:srgbClr>
              </a:solidFill>
            </a:ln>
          </p:spPr>
        </p:cxnSp>
        <p:cxnSp>
          <p:nvCxnSpPr>
            <p:cNvPr id="103" name="直接连接符 102"/>
            <p:cNvCxnSpPr/>
            <p:nvPr/>
          </p:nvCxnSpPr>
          <p:spPr>
            <a:xfrm flipH="1">
              <a:off x="1188258" y="6196546"/>
              <a:ext cx="84675" cy="114300"/>
            </a:xfrm>
            <a:prstGeom prst="line">
              <a:avLst/>
            </a:prstGeom>
            <a:ln>
              <a:solidFill>
                <a:srgbClr val="EEEAE6">
                  <a:alpha val="40000"/>
                </a:srgbClr>
              </a:solidFill>
            </a:ln>
          </p:spPr>
        </p:cxnSp>
        <p:cxnSp>
          <p:nvCxnSpPr>
            <p:cNvPr id="104" name="直接连接符 103"/>
            <p:cNvCxnSpPr/>
            <p:nvPr/>
          </p:nvCxnSpPr>
          <p:spPr>
            <a:xfrm flipH="1">
              <a:off x="1272967" y="6196546"/>
              <a:ext cx="84675" cy="114300"/>
            </a:xfrm>
            <a:prstGeom prst="line">
              <a:avLst/>
            </a:prstGeom>
            <a:ln>
              <a:solidFill>
                <a:srgbClr val="EEEAE6">
                  <a:alpha val="40000"/>
                </a:srgbClr>
              </a:solidFill>
            </a:ln>
          </p:spPr>
        </p:cxnSp>
        <p:cxnSp>
          <p:nvCxnSpPr>
            <p:cNvPr id="105" name="直接连接符 104"/>
            <p:cNvCxnSpPr/>
            <p:nvPr/>
          </p:nvCxnSpPr>
          <p:spPr>
            <a:xfrm flipH="1">
              <a:off x="1357677" y="6196546"/>
              <a:ext cx="84675" cy="114300"/>
            </a:xfrm>
            <a:prstGeom prst="line">
              <a:avLst/>
            </a:prstGeom>
            <a:ln>
              <a:solidFill>
                <a:srgbClr val="EEEAE6">
                  <a:alpha val="40000"/>
                </a:srgbClr>
              </a:solidFill>
            </a:ln>
          </p:spPr>
        </p:cxnSp>
        <p:cxnSp>
          <p:nvCxnSpPr>
            <p:cNvPr id="106" name="直接连接符 105"/>
            <p:cNvCxnSpPr/>
            <p:nvPr/>
          </p:nvCxnSpPr>
          <p:spPr>
            <a:xfrm flipH="1">
              <a:off x="1442386" y="6196546"/>
              <a:ext cx="84675" cy="114300"/>
            </a:xfrm>
            <a:prstGeom prst="line">
              <a:avLst/>
            </a:prstGeom>
            <a:ln>
              <a:solidFill>
                <a:srgbClr val="EEEAE6">
                  <a:alpha val="40000"/>
                </a:srgbClr>
              </a:solidFill>
            </a:ln>
          </p:spPr>
        </p:cxnSp>
        <p:cxnSp>
          <p:nvCxnSpPr>
            <p:cNvPr id="107" name="直接连接符 106"/>
            <p:cNvCxnSpPr/>
            <p:nvPr/>
          </p:nvCxnSpPr>
          <p:spPr>
            <a:xfrm flipH="1">
              <a:off x="1527096" y="6196546"/>
              <a:ext cx="84675" cy="114300"/>
            </a:xfrm>
            <a:prstGeom prst="line">
              <a:avLst/>
            </a:prstGeom>
            <a:ln>
              <a:solidFill>
                <a:srgbClr val="EEEAE6">
                  <a:alpha val="40000"/>
                </a:srgbClr>
              </a:solidFill>
            </a:ln>
          </p:spPr>
        </p:cxnSp>
        <p:cxnSp>
          <p:nvCxnSpPr>
            <p:cNvPr id="108" name="直接连接符 107"/>
            <p:cNvCxnSpPr/>
            <p:nvPr/>
          </p:nvCxnSpPr>
          <p:spPr>
            <a:xfrm flipH="1">
              <a:off x="1611806" y="6196546"/>
              <a:ext cx="84675" cy="114300"/>
            </a:xfrm>
            <a:prstGeom prst="line">
              <a:avLst/>
            </a:prstGeom>
            <a:ln>
              <a:solidFill>
                <a:srgbClr val="EEEAE6">
                  <a:alpha val="40000"/>
                </a:srgbClr>
              </a:solidFill>
            </a:ln>
          </p:spPr>
        </p:cxnSp>
        <p:cxnSp>
          <p:nvCxnSpPr>
            <p:cNvPr id="109" name="直接连接符 108"/>
            <p:cNvCxnSpPr/>
            <p:nvPr/>
          </p:nvCxnSpPr>
          <p:spPr>
            <a:xfrm flipH="1">
              <a:off x="1696515" y="6196546"/>
              <a:ext cx="84675" cy="114300"/>
            </a:xfrm>
            <a:prstGeom prst="line">
              <a:avLst/>
            </a:prstGeom>
            <a:ln>
              <a:solidFill>
                <a:srgbClr val="EEEAE6">
                  <a:alpha val="40000"/>
                </a:srgbClr>
              </a:solidFill>
            </a:ln>
          </p:spPr>
        </p:cxnSp>
        <p:cxnSp>
          <p:nvCxnSpPr>
            <p:cNvPr id="110" name="直接连接符 109"/>
            <p:cNvCxnSpPr/>
            <p:nvPr/>
          </p:nvCxnSpPr>
          <p:spPr>
            <a:xfrm flipH="1">
              <a:off x="1781225" y="6196546"/>
              <a:ext cx="84675" cy="114300"/>
            </a:xfrm>
            <a:prstGeom prst="line">
              <a:avLst/>
            </a:prstGeom>
            <a:ln>
              <a:solidFill>
                <a:srgbClr val="EEEAE6">
                  <a:alpha val="40000"/>
                </a:srgbClr>
              </a:solidFill>
            </a:ln>
          </p:spPr>
        </p:cxnSp>
        <p:cxnSp>
          <p:nvCxnSpPr>
            <p:cNvPr id="111" name="直接连接符 110"/>
            <p:cNvCxnSpPr/>
            <p:nvPr/>
          </p:nvCxnSpPr>
          <p:spPr>
            <a:xfrm flipH="1">
              <a:off x="1865934" y="6196546"/>
              <a:ext cx="84675" cy="114300"/>
            </a:xfrm>
            <a:prstGeom prst="line">
              <a:avLst/>
            </a:prstGeom>
            <a:ln>
              <a:solidFill>
                <a:srgbClr val="EEEAE6">
                  <a:alpha val="40000"/>
                </a:srgbClr>
              </a:solidFill>
            </a:ln>
          </p:spPr>
        </p:cxnSp>
        <p:cxnSp>
          <p:nvCxnSpPr>
            <p:cNvPr id="112" name="直接连接符 111"/>
            <p:cNvCxnSpPr/>
            <p:nvPr/>
          </p:nvCxnSpPr>
          <p:spPr>
            <a:xfrm flipH="1">
              <a:off x="1950644" y="6196546"/>
              <a:ext cx="84675" cy="114300"/>
            </a:xfrm>
            <a:prstGeom prst="line">
              <a:avLst/>
            </a:prstGeom>
            <a:ln>
              <a:solidFill>
                <a:srgbClr val="EEEAE6">
                  <a:alpha val="40000"/>
                </a:srgbClr>
              </a:solidFill>
            </a:ln>
          </p:spPr>
        </p:cxnSp>
        <p:cxnSp>
          <p:nvCxnSpPr>
            <p:cNvPr id="113" name="直接连接符 112"/>
            <p:cNvCxnSpPr/>
            <p:nvPr/>
          </p:nvCxnSpPr>
          <p:spPr>
            <a:xfrm flipH="1">
              <a:off x="2035353" y="6196546"/>
              <a:ext cx="84675" cy="114300"/>
            </a:xfrm>
            <a:prstGeom prst="line">
              <a:avLst/>
            </a:prstGeom>
            <a:ln>
              <a:solidFill>
                <a:srgbClr val="EEEAE6">
                  <a:alpha val="40000"/>
                </a:srgbClr>
              </a:solidFill>
            </a:ln>
          </p:spPr>
        </p:cxnSp>
        <p:cxnSp>
          <p:nvCxnSpPr>
            <p:cNvPr id="114" name="直接连接符 113"/>
            <p:cNvCxnSpPr/>
            <p:nvPr/>
          </p:nvCxnSpPr>
          <p:spPr>
            <a:xfrm flipH="1">
              <a:off x="2120063" y="6196546"/>
              <a:ext cx="84675" cy="114300"/>
            </a:xfrm>
            <a:prstGeom prst="line">
              <a:avLst/>
            </a:prstGeom>
            <a:ln>
              <a:solidFill>
                <a:srgbClr val="EEEAE6">
                  <a:alpha val="40000"/>
                </a:srgbClr>
              </a:solidFill>
            </a:ln>
          </p:spPr>
        </p:cxnSp>
        <p:cxnSp>
          <p:nvCxnSpPr>
            <p:cNvPr id="115" name="直接连接符 114"/>
            <p:cNvCxnSpPr/>
            <p:nvPr/>
          </p:nvCxnSpPr>
          <p:spPr>
            <a:xfrm flipH="1">
              <a:off x="2204772" y="6196546"/>
              <a:ext cx="84675" cy="114300"/>
            </a:xfrm>
            <a:prstGeom prst="line">
              <a:avLst/>
            </a:prstGeom>
            <a:ln>
              <a:solidFill>
                <a:srgbClr val="EEEAE6">
                  <a:alpha val="40000"/>
                </a:srgbClr>
              </a:solidFill>
            </a:ln>
          </p:spPr>
        </p:cxnSp>
        <p:cxnSp>
          <p:nvCxnSpPr>
            <p:cNvPr id="116" name="直接连接符 115"/>
            <p:cNvCxnSpPr/>
            <p:nvPr/>
          </p:nvCxnSpPr>
          <p:spPr>
            <a:xfrm flipH="1">
              <a:off x="2289482" y="6196546"/>
              <a:ext cx="84675" cy="114300"/>
            </a:xfrm>
            <a:prstGeom prst="line">
              <a:avLst/>
            </a:prstGeom>
            <a:ln>
              <a:solidFill>
                <a:srgbClr val="EEEAE6">
                  <a:alpha val="40000"/>
                </a:srgbClr>
              </a:solidFill>
            </a:ln>
          </p:spPr>
        </p:cxnSp>
        <p:cxnSp>
          <p:nvCxnSpPr>
            <p:cNvPr id="117" name="直接连接符 116"/>
            <p:cNvCxnSpPr/>
            <p:nvPr/>
          </p:nvCxnSpPr>
          <p:spPr>
            <a:xfrm flipH="1">
              <a:off x="2374191" y="6196546"/>
              <a:ext cx="84675" cy="114300"/>
            </a:xfrm>
            <a:prstGeom prst="line">
              <a:avLst/>
            </a:prstGeom>
            <a:ln>
              <a:solidFill>
                <a:srgbClr val="EEEAE6">
                  <a:alpha val="40000"/>
                </a:srgbClr>
              </a:solidFill>
            </a:ln>
          </p:spPr>
        </p:cxnSp>
        <p:cxnSp>
          <p:nvCxnSpPr>
            <p:cNvPr id="118" name="直接连接符 117"/>
            <p:cNvCxnSpPr/>
            <p:nvPr/>
          </p:nvCxnSpPr>
          <p:spPr>
            <a:xfrm flipH="1">
              <a:off x="2458901" y="6196546"/>
              <a:ext cx="84675" cy="114300"/>
            </a:xfrm>
            <a:prstGeom prst="line">
              <a:avLst/>
            </a:prstGeom>
            <a:ln>
              <a:solidFill>
                <a:srgbClr val="EEEAE6">
                  <a:alpha val="40000"/>
                </a:srgbClr>
              </a:solidFill>
            </a:ln>
          </p:spPr>
        </p:cxnSp>
        <p:cxnSp>
          <p:nvCxnSpPr>
            <p:cNvPr id="119" name="直接连接符 118"/>
            <p:cNvCxnSpPr/>
            <p:nvPr/>
          </p:nvCxnSpPr>
          <p:spPr>
            <a:xfrm flipH="1">
              <a:off x="2543610" y="6196546"/>
              <a:ext cx="84675" cy="114300"/>
            </a:xfrm>
            <a:prstGeom prst="line">
              <a:avLst/>
            </a:prstGeom>
            <a:ln>
              <a:solidFill>
                <a:srgbClr val="EEEAE6">
                  <a:alpha val="40000"/>
                </a:srgbClr>
              </a:solidFill>
            </a:ln>
          </p:spPr>
        </p:cxnSp>
        <p:cxnSp>
          <p:nvCxnSpPr>
            <p:cNvPr id="120" name="直接连接符 119"/>
            <p:cNvCxnSpPr/>
            <p:nvPr/>
          </p:nvCxnSpPr>
          <p:spPr>
            <a:xfrm flipH="1">
              <a:off x="2628320" y="6196546"/>
              <a:ext cx="84675" cy="114300"/>
            </a:xfrm>
            <a:prstGeom prst="line">
              <a:avLst/>
            </a:prstGeom>
            <a:ln>
              <a:solidFill>
                <a:srgbClr val="EEEAE6">
                  <a:alpha val="40000"/>
                </a:srgbClr>
              </a:solidFill>
            </a:ln>
          </p:spPr>
        </p:cxnSp>
        <p:cxnSp>
          <p:nvCxnSpPr>
            <p:cNvPr id="121" name="直接连接符 120"/>
            <p:cNvCxnSpPr/>
            <p:nvPr/>
          </p:nvCxnSpPr>
          <p:spPr>
            <a:xfrm flipH="1">
              <a:off x="2713029" y="6196546"/>
              <a:ext cx="84675" cy="114300"/>
            </a:xfrm>
            <a:prstGeom prst="line">
              <a:avLst/>
            </a:prstGeom>
            <a:ln>
              <a:solidFill>
                <a:srgbClr val="EEEAE6">
                  <a:alpha val="40000"/>
                </a:srgbClr>
              </a:solidFill>
            </a:ln>
          </p:spPr>
        </p:cxnSp>
        <p:cxnSp>
          <p:nvCxnSpPr>
            <p:cNvPr id="122" name="直接连接符 121"/>
            <p:cNvCxnSpPr/>
            <p:nvPr/>
          </p:nvCxnSpPr>
          <p:spPr>
            <a:xfrm flipH="1">
              <a:off x="2797739" y="6196546"/>
              <a:ext cx="84675" cy="114300"/>
            </a:xfrm>
            <a:prstGeom prst="line">
              <a:avLst/>
            </a:prstGeom>
            <a:ln>
              <a:solidFill>
                <a:srgbClr val="EEEAE6">
                  <a:alpha val="40000"/>
                </a:srgbClr>
              </a:solidFill>
            </a:ln>
          </p:spPr>
        </p:cxnSp>
        <p:cxnSp>
          <p:nvCxnSpPr>
            <p:cNvPr id="123" name="直接连接符 122"/>
            <p:cNvCxnSpPr/>
            <p:nvPr/>
          </p:nvCxnSpPr>
          <p:spPr>
            <a:xfrm flipH="1">
              <a:off x="2882448" y="6196546"/>
              <a:ext cx="84675" cy="114300"/>
            </a:xfrm>
            <a:prstGeom prst="line">
              <a:avLst/>
            </a:prstGeom>
            <a:ln>
              <a:solidFill>
                <a:srgbClr val="EEEAE6">
                  <a:alpha val="40000"/>
                </a:srgbClr>
              </a:solidFill>
            </a:ln>
          </p:spPr>
        </p:cxnSp>
        <p:cxnSp>
          <p:nvCxnSpPr>
            <p:cNvPr id="124" name="直接连接符 123"/>
            <p:cNvCxnSpPr/>
            <p:nvPr/>
          </p:nvCxnSpPr>
          <p:spPr>
            <a:xfrm flipH="1">
              <a:off x="2967158" y="6196546"/>
              <a:ext cx="84675" cy="114300"/>
            </a:xfrm>
            <a:prstGeom prst="line">
              <a:avLst/>
            </a:prstGeom>
            <a:ln>
              <a:solidFill>
                <a:srgbClr val="EEEAE6">
                  <a:alpha val="40000"/>
                </a:srgbClr>
              </a:solidFill>
            </a:ln>
          </p:spPr>
        </p:cxnSp>
        <p:cxnSp>
          <p:nvCxnSpPr>
            <p:cNvPr id="125" name="直接连接符 124"/>
            <p:cNvCxnSpPr/>
            <p:nvPr/>
          </p:nvCxnSpPr>
          <p:spPr>
            <a:xfrm flipH="1">
              <a:off x="3051868" y="6196546"/>
              <a:ext cx="84675" cy="114300"/>
            </a:xfrm>
            <a:prstGeom prst="line">
              <a:avLst/>
            </a:prstGeom>
            <a:ln>
              <a:solidFill>
                <a:srgbClr val="EEEAE6">
                  <a:alpha val="40000"/>
                </a:srgbClr>
              </a:solidFill>
            </a:ln>
          </p:spPr>
        </p:cxnSp>
        <p:cxnSp>
          <p:nvCxnSpPr>
            <p:cNvPr id="126" name="直接连接符 125"/>
            <p:cNvCxnSpPr/>
            <p:nvPr/>
          </p:nvCxnSpPr>
          <p:spPr>
            <a:xfrm flipH="1">
              <a:off x="3136577" y="6196546"/>
              <a:ext cx="84675" cy="114300"/>
            </a:xfrm>
            <a:prstGeom prst="line">
              <a:avLst/>
            </a:prstGeom>
            <a:ln>
              <a:solidFill>
                <a:srgbClr val="EEEAE6">
                  <a:alpha val="40000"/>
                </a:srgbClr>
              </a:solidFill>
            </a:ln>
          </p:spPr>
        </p:cxnSp>
        <p:cxnSp>
          <p:nvCxnSpPr>
            <p:cNvPr id="127" name="直接连接符 126"/>
            <p:cNvCxnSpPr/>
            <p:nvPr/>
          </p:nvCxnSpPr>
          <p:spPr>
            <a:xfrm flipH="1">
              <a:off x="3221287" y="6196546"/>
              <a:ext cx="84675" cy="114300"/>
            </a:xfrm>
            <a:prstGeom prst="line">
              <a:avLst/>
            </a:prstGeom>
            <a:ln>
              <a:solidFill>
                <a:srgbClr val="EEEAE6">
                  <a:alpha val="40000"/>
                </a:srgbClr>
              </a:solidFill>
            </a:ln>
          </p:spPr>
        </p:cxnSp>
        <p:cxnSp>
          <p:nvCxnSpPr>
            <p:cNvPr id="128" name="直接连接符 127"/>
            <p:cNvCxnSpPr/>
            <p:nvPr/>
          </p:nvCxnSpPr>
          <p:spPr>
            <a:xfrm flipH="1">
              <a:off x="3305996" y="6196546"/>
              <a:ext cx="84675" cy="114300"/>
            </a:xfrm>
            <a:prstGeom prst="line">
              <a:avLst/>
            </a:prstGeom>
            <a:ln>
              <a:solidFill>
                <a:srgbClr val="EEEAE6">
                  <a:alpha val="40000"/>
                </a:srgbClr>
              </a:solidFill>
            </a:ln>
          </p:spPr>
        </p:cxnSp>
        <p:cxnSp>
          <p:nvCxnSpPr>
            <p:cNvPr id="129" name="直接连接符 128"/>
            <p:cNvCxnSpPr/>
            <p:nvPr/>
          </p:nvCxnSpPr>
          <p:spPr>
            <a:xfrm flipH="1">
              <a:off x="3390706" y="6196546"/>
              <a:ext cx="84675" cy="114300"/>
            </a:xfrm>
            <a:prstGeom prst="line">
              <a:avLst/>
            </a:prstGeom>
            <a:ln>
              <a:solidFill>
                <a:srgbClr val="EEEAE6">
                  <a:alpha val="40000"/>
                </a:srgbClr>
              </a:solidFill>
            </a:ln>
          </p:spPr>
        </p:cxnSp>
        <p:cxnSp>
          <p:nvCxnSpPr>
            <p:cNvPr id="130" name="直接连接符 129"/>
            <p:cNvCxnSpPr/>
            <p:nvPr/>
          </p:nvCxnSpPr>
          <p:spPr>
            <a:xfrm flipH="1">
              <a:off x="3475415" y="6196546"/>
              <a:ext cx="84675" cy="114300"/>
            </a:xfrm>
            <a:prstGeom prst="line">
              <a:avLst/>
            </a:prstGeom>
            <a:ln>
              <a:solidFill>
                <a:srgbClr val="EEEAE6">
                  <a:alpha val="40000"/>
                </a:srgbClr>
              </a:solidFill>
            </a:ln>
          </p:spPr>
        </p:cxnSp>
        <p:cxnSp>
          <p:nvCxnSpPr>
            <p:cNvPr id="131" name="直接连接符 130"/>
            <p:cNvCxnSpPr/>
            <p:nvPr/>
          </p:nvCxnSpPr>
          <p:spPr>
            <a:xfrm flipH="1">
              <a:off x="3560125" y="6196546"/>
              <a:ext cx="84675" cy="114300"/>
            </a:xfrm>
            <a:prstGeom prst="line">
              <a:avLst/>
            </a:prstGeom>
            <a:ln>
              <a:solidFill>
                <a:srgbClr val="EEEAE6">
                  <a:alpha val="40000"/>
                </a:srgbClr>
              </a:solidFill>
            </a:ln>
          </p:spPr>
        </p:cxnSp>
        <p:cxnSp>
          <p:nvCxnSpPr>
            <p:cNvPr id="132" name="直接连接符 131"/>
            <p:cNvCxnSpPr/>
            <p:nvPr/>
          </p:nvCxnSpPr>
          <p:spPr>
            <a:xfrm flipH="1">
              <a:off x="3729544" y="6196546"/>
              <a:ext cx="84675" cy="114300"/>
            </a:xfrm>
            <a:prstGeom prst="line">
              <a:avLst/>
            </a:prstGeom>
            <a:ln>
              <a:solidFill>
                <a:srgbClr val="EEEAE6">
                  <a:alpha val="40000"/>
                </a:srgbClr>
              </a:solidFill>
            </a:ln>
          </p:spPr>
        </p:cxnSp>
        <p:cxnSp>
          <p:nvCxnSpPr>
            <p:cNvPr id="133" name="直接连接符 132"/>
            <p:cNvCxnSpPr/>
            <p:nvPr/>
          </p:nvCxnSpPr>
          <p:spPr>
            <a:xfrm flipH="1">
              <a:off x="3644834" y="6196546"/>
              <a:ext cx="84675" cy="114300"/>
            </a:xfrm>
            <a:prstGeom prst="line">
              <a:avLst/>
            </a:prstGeom>
            <a:ln>
              <a:solidFill>
                <a:srgbClr val="EEEAE6">
                  <a:alpha val="40000"/>
                </a:srgbClr>
              </a:solidFill>
            </a:ln>
          </p:spPr>
        </p:cxnSp>
        <p:cxnSp>
          <p:nvCxnSpPr>
            <p:cNvPr id="134" name="直接连接符 133"/>
            <p:cNvCxnSpPr/>
            <p:nvPr/>
          </p:nvCxnSpPr>
          <p:spPr>
            <a:xfrm flipH="1">
              <a:off x="3814253" y="6196546"/>
              <a:ext cx="84675" cy="114300"/>
            </a:xfrm>
            <a:prstGeom prst="line">
              <a:avLst/>
            </a:prstGeom>
            <a:ln>
              <a:solidFill>
                <a:srgbClr val="EEEAE6">
                  <a:alpha val="40000"/>
                </a:srgbClr>
              </a:solidFill>
            </a:ln>
          </p:spPr>
        </p:cxnSp>
        <p:cxnSp>
          <p:nvCxnSpPr>
            <p:cNvPr id="135" name="直接连接符 134"/>
            <p:cNvCxnSpPr/>
            <p:nvPr/>
          </p:nvCxnSpPr>
          <p:spPr>
            <a:xfrm flipH="1">
              <a:off x="3898963" y="6196546"/>
              <a:ext cx="84675" cy="114300"/>
            </a:xfrm>
            <a:prstGeom prst="line">
              <a:avLst/>
            </a:prstGeom>
            <a:ln>
              <a:solidFill>
                <a:srgbClr val="EEEAE6">
                  <a:alpha val="40000"/>
                </a:srgbClr>
              </a:solidFill>
            </a:ln>
          </p:spPr>
        </p:cxnSp>
        <p:cxnSp>
          <p:nvCxnSpPr>
            <p:cNvPr id="136" name="直接连接符 135"/>
            <p:cNvCxnSpPr/>
            <p:nvPr/>
          </p:nvCxnSpPr>
          <p:spPr>
            <a:xfrm flipH="1">
              <a:off x="3983672" y="6196546"/>
              <a:ext cx="84675" cy="114300"/>
            </a:xfrm>
            <a:prstGeom prst="line">
              <a:avLst/>
            </a:prstGeom>
            <a:ln>
              <a:solidFill>
                <a:srgbClr val="EEEAE6">
                  <a:alpha val="40000"/>
                </a:srgbClr>
              </a:solidFill>
            </a:ln>
          </p:spPr>
        </p:cxnSp>
        <p:cxnSp>
          <p:nvCxnSpPr>
            <p:cNvPr id="137" name="直接连接符 136"/>
            <p:cNvCxnSpPr/>
            <p:nvPr/>
          </p:nvCxnSpPr>
          <p:spPr>
            <a:xfrm flipH="1">
              <a:off x="4068382" y="6196546"/>
              <a:ext cx="84675" cy="114300"/>
            </a:xfrm>
            <a:prstGeom prst="line">
              <a:avLst/>
            </a:prstGeom>
            <a:ln>
              <a:solidFill>
                <a:srgbClr val="EEEAE6">
                  <a:alpha val="40000"/>
                </a:srgbClr>
              </a:solidFill>
            </a:ln>
          </p:spPr>
        </p:cxnSp>
        <p:cxnSp>
          <p:nvCxnSpPr>
            <p:cNvPr id="138" name="直接连接符 137"/>
            <p:cNvCxnSpPr/>
            <p:nvPr/>
          </p:nvCxnSpPr>
          <p:spPr>
            <a:xfrm flipH="1">
              <a:off x="4153091" y="6196546"/>
              <a:ext cx="84675" cy="114300"/>
            </a:xfrm>
            <a:prstGeom prst="line">
              <a:avLst/>
            </a:prstGeom>
            <a:ln>
              <a:solidFill>
                <a:srgbClr val="EEEAE6">
                  <a:alpha val="40000"/>
                </a:srgbClr>
              </a:solidFill>
            </a:ln>
          </p:spPr>
        </p:cxnSp>
        <p:cxnSp>
          <p:nvCxnSpPr>
            <p:cNvPr id="139" name="直接连接符 138"/>
            <p:cNvCxnSpPr/>
            <p:nvPr/>
          </p:nvCxnSpPr>
          <p:spPr>
            <a:xfrm flipH="1">
              <a:off x="4237801" y="6196546"/>
              <a:ext cx="84675" cy="114300"/>
            </a:xfrm>
            <a:prstGeom prst="line">
              <a:avLst/>
            </a:prstGeom>
            <a:ln>
              <a:solidFill>
                <a:srgbClr val="EEEAE6">
                  <a:alpha val="40000"/>
                </a:srgbClr>
              </a:solidFill>
            </a:ln>
          </p:spPr>
        </p:cxnSp>
        <p:cxnSp>
          <p:nvCxnSpPr>
            <p:cNvPr id="140" name="直接连接符 139"/>
            <p:cNvCxnSpPr/>
            <p:nvPr/>
          </p:nvCxnSpPr>
          <p:spPr>
            <a:xfrm flipH="1">
              <a:off x="4322510" y="6196546"/>
              <a:ext cx="84675" cy="114300"/>
            </a:xfrm>
            <a:prstGeom prst="line">
              <a:avLst/>
            </a:prstGeom>
            <a:ln>
              <a:solidFill>
                <a:srgbClr val="EEEAE6">
                  <a:alpha val="40000"/>
                </a:srgbClr>
              </a:solidFill>
            </a:ln>
          </p:spPr>
        </p:cxnSp>
        <p:cxnSp>
          <p:nvCxnSpPr>
            <p:cNvPr id="141" name="直接连接符 140"/>
            <p:cNvCxnSpPr/>
            <p:nvPr/>
          </p:nvCxnSpPr>
          <p:spPr>
            <a:xfrm flipH="1">
              <a:off x="4407220" y="6196546"/>
              <a:ext cx="84675" cy="114300"/>
            </a:xfrm>
            <a:prstGeom prst="line">
              <a:avLst/>
            </a:prstGeom>
            <a:ln>
              <a:solidFill>
                <a:srgbClr val="EEEAE6">
                  <a:alpha val="40000"/>
                </a:srgbClr>
              </a:solidFill>
            </a:ln>
          </p:spPr>
        </p:cxnSp>
        <p:cxnSp>
          <p:nvCxnSpPr>
            <p:cNvPr id="142" name="直接连接符 141"/>
            <p:cNvCxnSpPr/>
            <p:nvPr/>
          </p:nvCxnSpPr>
          <p:spPr>
            <a:xfrm flipH="1">
              <a:off x="4491930" y="6196546"/>
              <a:ext cx="84675" cy="114300"/>
            </a:xfrm>
            <a:prstGeom prst="line">
              <a:avLst/>
            </a:prstGeom>
            <a:ln>
              <a:solidFill>
                <a:srgbClr val="EEEAE6">
                  <a:alpha val="40000"/>
                </a:srgbClr>
              </a:solidFill>
            </a:ln>
          </p:spPr>
        </p:cxnSp>
        <p:cxnSp>
          <p:nvCxnSpPr>
            <p:cNvPr id="143" name="直接连接符 142"/>
            <p:cNvCxnSpPr/>
            <p:nvPr/>
          </p:nvCxnSpPr>
          <p:spPr>
            <a:xfrm flipH="1">
              <a:off x="4576639" y="6196546"/>
              <a:ext cx="84675" cy="114300"/>
            </a:xfrm>
            <a:prstGeom prst="line">
              <a:avLst/>
            </a:prstGeom>
            <a:ln>
              <a:solidFill>
                <a:srgbClr val="EEEAE6">
                  <a:alpha val="40000"/>
                </a:srgbClr>
              </a:solidFill>
            </a:ln>
          </p:spPr>
        </p:cxnSp>
      </p:grpSp>
      <p:sp>
        <p:nvSpPr>
          <p:cNvPr id="416" name="文本占位符 24"/>
          <p:cNvSpPr>
            <a:spLocks noGrp="1"/>
          </p:cNvSpPr>
          <p:nvPr userDrawn="1">
            <p:ph type="body" sz="quarter" idx="11" hasCustomPrompt="1"/>
          </p:nvPr>
        </p:nvSpPr>
        <p:spPr>
          <a:xfrm>
            <a:off x="3487987" y="2856485"/>
            <a:ext cx="5216027" cy="757130"/>
          </a:xfrm>
          <a:noFill/>
        </p:spPr>
        <p:txBody>
          <a:bodyPr wrap="square" rtlCol="0">
            <a:spAutoFit/>
          </a:bodyPr>
          <a:lstStyle>
            <a:lvl1pPr marL="0" indent="0" algn="ctr">
              <a:buNone/>
              <a:defRPr lang="zh-CN" altLang="en-US" sz="4800" b="1" dirty="0">
                <a:solidFill>
                  <a:schemeClr val="bg1"/>
                </a:solidFill>
                <a:latin typeface="微软雅黑" panose="020B0503020204020204" pitchFamily="34" charset="-122"/>
                <a:ea typeface="微软雅黑" panose="020B0503020204020204" pitchFamily="34" charset="-122"/>
              </a:defRPr>
            </a:lvl1pPr>
          </a:lstStyle>
          <a:p>
            <a:pPr marL="0" lvl="0" defTabSz="914400"/>
            <a:r>
              <a:rPr lang="zh-CN" altLang="en-US" dirty="0"/>
              <a:t>请输入您的标题</a:t>
            </a:r>
          </a:p>
        </p:txBody>
      </p:sp>
      <p:sp>
        <p:nvSpPr>
          <p:cNvPr id="418" name="文本占位符 24"/>
          <p:cNvSpPr>
            <a:spLocks noGrp="1"/>
          </p:cNvSpPr>
          <p:nvPr userDrawn="1">
            <p:ph type="body" sz="quarter" idx="12" hasCustomPrompt="1"/>
          </p:nvPr>
        </p:nvSpPr>
        <p:spPr>
          <a:xfrm>
            <a:off x="3487987" y="3551941"/>
            <a:ext cx="5216027" cy="369332"/>
          </a:xfrm>
          <a:noFill/>
        </p:spPr>
        <p:txBody>
          <a:bodyPr wrap="square" rtlCol="0">
            <a:spAutoFit/>
          </a:bodyPr>
          <a:lstStyle>
            <a:lvl1pPr marL="0" indent="0" algn="ctr" defTabSz="914400">
              <a:buNone/>
              <a:defRPr lang="zh-CN" altLang="en-US" sz="2000" b="0" dirty="0">
                <a:solidFill>
                  <a:schemeClr val="bg1"/>
                </a:solidFill>
                <a:latin typeface="微软雅黑 Light" panose="020B0502040204020203" charset="-122"/>
                <a:ea typeface="微软雅黑 Light" panose="020B0502040204020203" charset="-122"/>
              </a:defRPr>
            </a:lvl1pPr>
          </a:lstStyle>
          <a:p>
            <a:pPr marL="0" lvl="0" defTabSz="914400"/>
            <a:r>
              <a:rPr lang="en-US" altLang="zh-CN" dirty="0"/>
              <a:t>Please Enter Your Title Here</a:t>
            </a:r>
          </a:p>
        </p:txBody>
      </p:sp>
      <p:sp>
        <p:nvSpPr>
          <p:cNvPr id="419" name="文本占位符 24"/>
          <p:cNvSpPr>
            <a:spLocks noGrp="1"/>
          </p:cNvSpPr>
          <p:nvPr userDrawn="1">
            <p:ph type="body" sz="quarter" idx="13" hasCustomPrompt="1"/>
          </p:nvPr>
        </p:nvSpPr>
        <p:spPr>
          <a:xfrm>
            <a:off x="4787229" y="1479379"/>
            <a:ext cx="2617542" cy="2003625"/>
          </a:xfrm>
          <a:noFill/>
          <a:effectLst/>
        </p:spPr>
        <p:txBody>
          <a:bodyPr wrap="square" rtlCol="0">
            <a:spAutoFit/>
          </a:bodyPr>
          <a:lstStyle>
            <a:lvl1pPr marL="0" indent="0" algn="ctr">
              <a:buNone/>
              <a:defRPr lang="zh-CN" altLang="en-US" sz="13800" dirty="0">
                <a:gradFill>
                  <a:gsLst>
                    <a:gs pos="75000">
                      <a:schemeClr val="bg1">
                        <a:alpha val="0"/>
                      </a:schemeClr>
                    </a:gs>
                    <a:gs pos="0">
                      <a:schemeClr val="bg1"/>
                    </a:gs>
                  </a:gsLst>
                  <a:lin ang="5400000" scaled="0"/>
                </a:gradFill>
                <a:latin typeface="Impact" panose="020B0806030902050204" pitchFamily="34" charset="0"/>
                <a:cs typeface="Arial" panose="020B0604020202020204" pitchFamily="34" charset="0"/>
              </a:defRPr>
            </a:lvl1pPr>
          </a:lstStyle>
          <a:p>
            <a:pPr marL="0" lvl="0" algn="ctr"/>
            <a:r>
              <a:rPr lang="en-US" altLang="zh-CN" dirty="0"/>
              <a:t>01</a:t>
            </a:r>
            <a:endParaRPr lang="zh-CN" altLang="en-US" dirty="0"/>
          </a:p>
        </p:txBody>
      </p:sp>
      <p:sp>
        <p:nvSpPr>
          <p:cNvPr id="421" name="矩形 420"/>
          <p:cNvSpPr/>
          <p:nvPr userDrawn="1"/>
        </p:nvSpPr>
        <p:spPr>
          <a:xfrm rot="2132395">
            <a:off x="-302124" y="955882"/>
            <a:ext cx="5269752" cy="1545145"/>
          </a:xfrm>
          <a:prstGeom prst="rect">
            <a:avLst/>
          </a:prstGeom>
          <a:gradFill>
            <a:gsLst>
              <a:gs pos="100000">
                <a:srgbClr val="BC1D2D">
                  <a:alpha val="0"/>
                </a:srgbClr>
              </a:gs>
              <a:gs pos="52700">
                <a:srgbClr val="CD362D"/>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sp>
        <p:nvSpPr>
          <p:cNvPr id="422" name="矩形 421"/>
          <p:cNvSpPr/>
          <p:nvPr userDrawn="1"/>
        </p:nvSpPr>
        <p:spPr>
          <a:xfrm rot="19467605" flipH="1">
            <a:off x="7224373" y="955882"/>
            <a:ext cx="5269752" cy="1545145"/>
          </a:xfrm>
          <a:prstGeom prst="rect">
            <a:avLst/>
          </a:prstGeom>
          <a:gradFill>
            <a:gsLst>
              <a:gs pos="100000">
                <a:srgbClr val="BC1D2D">
                  <a:alpha val="0"/>
                </a:srgbClr>
              </a:gs>
              <a:gs pos="52700">
                <a:srgbClr val="CD362D"/>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10600030101010101" charset="-122"/>
              <a:ea typeface="等线" panose="02010600030101010101" charset="-122"/>
              <a:cs typeface="+mn-cs"/>
            </a:endParaRPr>
          </a:p>
        </p:txBody>
      </p:sp>
      <p:pic>
        <p:nvPicPr>
          <p:cNvPr id="406" name="图片 40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172"/>
          <a:stretch>
            <a:fillRect/>
          </a:stretch>
        </p:blipFill>
        <p:spPr>
          <a:xfrm>
            <a:off x="4692002" y="4485587"/>
            <a:ext cx="2476259" cy="23724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4834DD40-C089-4A50-B166-4C319F0168C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834DD40-C089-4A50-B166-4C319F0168C7}" type="slidenum">
              <a:rPr kumimoji="0" lang="zh-CN" altLang="en-US" sz="1200" b="0" i="0" u="none" strike="noStrike" kern="1200" cap="none" spc="0" normalizeH="0" baseline="0" noProof="0" smtClean="0">
                <a:ln>
                  <a:noFill/>
                </a:ln>
                <a:solidFill>
                  <a:srgbClr val="000000">
                    <a:tint val="75000"/>
                  </a:srgbClr>
                </a:solidFill>
                <a:effectLst/>
                <a:uLnTx/>
                <a:uFillTx/>
                <a:ea typeface="微软雅黑 Light" panose="020B0502040204020203" charset="-122"/>
                <a:cs typeface="+mn-cs"/>
              </a:rPr>
              <a:t>‹#›</a:t>
            </a:fld>
            <a:endParaRPr kumimoji="0" lang="zh-CN" altLang="en-US" sz="1200" b="0" i="0" u="none" strike="noStrike" kern="1200" cap="none" spc="0" normalizeH="0" baseline="0" noProof="0" dirty="0">
              <a:ln>
                <a:noFill/>
              </a:ln>
              <a:solidFill>
                <a:srgbClr val="000000">
                  <a:tint val="75000"/>
                </a:srgbClr>
              </a:solidFill>
              <a:effectLst/>
              <a:uLnTx/>
              <a:uFillTx/>
              <a:ea typeface="微软雅黑 Light" panose="020B0502040204020203" charset="-122"/>
              <a:cs typeface="+mn-cs"/>
            </a:endParaRPr>
          </a:p>
        </p:txBody>
      </p:sp>
    </p:spTree>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5CD74-FB49-459D-9E83-52A383ADDDAA}" type="datetimeFigureOut">
              <a:rPr lang="zh-CN" altLang="en-US" smtClean="0"/>
              <a:t>2022-10-19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8AB5C-884D-462B-8C30-68718F0AF4F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19044" y="5063685"/>
            <a:ext cx="4272431" cy="523220"/>
          </a:xfrm>
          <a:prstGeom prst="rect">
            <a:avLst/>
          </a:prstGeom>
          <a:noFill/>
        </p:spPr>
        <p:txBody>
          <a:bodyPr wrap="square" rtlCol="0">
            <a:spAutoFit/>
          </a:bodyPr>
          <a:lstStyle/>
          <a:p>
            <a:r>
              <a:rPr lang="zh-CN" altLang="en-US" sz="2800" b="1" dirty="0" smtClean="0">
                <a:solidFill>
                  <a:srgbClr val="FF0000"/>
                </a:solidFill>
              </a:rPr>
              <a:t>四川省双流中学  黎国胜</a:t>
            </a:r>
          </a:p>
        </p:txBody>
      </p:sp>
      <p:sp>
        <p:nvSpPr>
          <p:cNvPr id="5" name="文本框 2"/>
          <p:cNvSpPr txBox="1"/>
          <p:nvPr/>
        </p:nvSpPr>
        <p:spPr>
          <a:xfrm>
            <a:off x="1647825" y="3442410"/>
            <a:ext cx="8258175" cy="1323439"/>
          </a:xfrm>
          <a:prstGeom prst="rect">
            <a:avLst/>
          </a:prstGeom>
          <a:noFill/>
        </p:spPr>
        <p:txBody>
          <a:bodyPr wrap="square" rtlCol="0">
            <a:spAutoFit/>
          </a:bodyPr>
          <a:lstStyle/>
          <a:p>
            <a:r>
              <a:rPr lang="zh-CN" altLang="en-US" sz="4000" b="1" dirty="0" smtClean="0">
                <a:solidFill>
                  <a:srgbClr val="FF0000"/>
                </a:solidFill>
              </a:rPr>
              <a:t>        名师工作室活动</a:t>
            </a:r>
            <a:endParaRPr lang="en-US" altLang="zh-CN" sz="4000" b="1" dirty="0" smtClean="0">
              <a:solidFill>
                <a:srgbClr val="FF0000"/>
              </a:solidFill>
            </a:endParaRPr>
          </a:p>
          <a:p>
            <a:r>
              <a:rPr lang="en-US" altLang="zh-CN" sz="4000" b="1" dirty="0">
                <a:solidFill>
                  <a:srgbClr val="FF0000"/>
                </a:solidFill>
              </a:rPr>
              <a:t> </a:t>
            </a:r>
            <a:r>
              <a:rPr lang="en-US" altLang="zh-CN" sz="4000" b="1" dirty="0" smtClean="0">
                <a:solidFill>
                  <a:srgbClr val="FF0000"/>
                </a:solidFill>
              </a:rPr>
              <a:t>  </a:t>
            </a:r>
            <a:r>
              <a:rPr lang="zh-CN" altLang="en-US" sz="4000" b="1" dirty="0" smtClean="0">
                <a:solidFill>
                  <a:srgbClr val="FF0000"/>
                </a:solidFill>
              </a:rPr>
              <a:t>基于核心素养的物理概念教学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03195"/>
            <a:ext cx="2824480" cy="583565"/>
          </a:xfrm>
          <a:prstGeom prst="rect">
            <a:avLst/>
          </a:prstGeom>
          <a:noFill/>
        </p:spPr>
        <p:txBody>
          <a:bodyPr wrap="none" rtlCol="0">
            <a:spAutoFit/>
          </a:bodyPr>
          <a:lstStyle/>
          <a:p>
            <a:r>
              <a:rPr lang="zh-CN" altLang="en-US" sz="3200" dirty="0" smtClean="0"/>
              <a:t>（</a:t>
            </a:r>
            <a:r>
              <a:rPr lang="en-US" altLang="zh-CN" sz="3200" dirty="0" smtClean="0"/>
              <a:t>2</a:t>
            </a:r>
            <a:r>
              <a:rPr lang="zh-CN" altLang="en-US" sz="3200" dirty="0" smtClean="0"/>
              <a:t>）科学思维</a:t>
            </a:r>
          </a:p>
        </p:txBody>
      </p:sp>
      <p:sp>
        <p:nvSpPr>
          <p:cNvPr id="4" name="文本框 3"/>
          <p:cNvSpPr txBox="1"/>
          <p:nvPr/>
        </p:nvSpPr>
        <p:spPr>
          <a:xfrm>
            <a:off x="1752598" y="3597275"/>
            <a:ext cx="8994775" cy="523220"/>
          </a:xfrm>
          <a:prstGeom prst="rect">
            <a:avLst/>
          </a:prstGeom>
          <a:noFill/>
        </p:spPr>
        <p:txBody>
          <a:bodyPr wrap="square" rtlCol="0">
            <a:spAutoFit/>
          </a:bodyPr>
          <a:lstStyle/>
          <a:p>
            <a:r>
              <a:rPr lang="zh-CN" altLang="en-US" sz="2800" dirty="0"/>
              <a:t>质疑创新：鼓励质疑、一题多解，一题多变</a:t>
            </a:r>
            <a:r>
              <a:rPr lang="zh-CN" altLang="en-US" sz="2800" dirty="0" smtClean="0"/>
              <a:t>。</a:t>
            </a:r>
            <a:endParaRPr lang="zh-CN" altLang="en-US" sz="2800" dirty="0"/>
          </a:p>
        </p:txBody>
      </p:sp>
      <p:sp>
        <p:nvSpPr>
          <p:cNvPr id="3" name="TextBox 2"/>
          <p:cNvSpPr txBox="1"/>
          <p:nvPr/>
        </p:nvSpPr>
        <p:spPr>
          <a:xfrm>
            <a:off x="1819273" y="4381500"/>
            <a:ext cx="8629651" cy="1477328"/>
          </a:xfrm>
          <a:prstGeom prst="rect">
            <a:avLst/>
          </a:prstGeom>
          <a:noFill/>
        </p:spPr>
        <p:txBody>
          <a:bodyPr wrap="square" rtlCol="0">
            <a:spAutoFit/>
          </a:bodyPr>
          <a:lstStyle/>
          <a:p>
            <a:r>
              <a:rPr lang="zh-CN" altLang="en-US" sz="2400" dirty="0"/>
              <a:t>教学</a:t>
            </a:r>
            <a:r>
              <a:rPr lang="zh-CN" altLang="en-US" sz="2400" dirty="0" smtClean="0"/>
              <a:t>民主，挑战权威。</a:t>
            </a:r>
            <a:endParaRPr lang="en-US" altLang="zh-CN" sz="2400" dirty="0" smtClean="0"/>
          </a:p>
          <a:p>
            <a:r>
              <a:rPr lang="zh-CN" altLang="en-US" sz="2400" dirty="0" smtClean="0"/>
              <a:t>物理学史表明，科学的进步是不断挑战权威的结果。</a:t>
            </a:r>
            <a:endParaRPr lang="en-US" altLang="zh-CN" sz="2400" dirty="0" smtClean="0"/>
          </a:p>
          <a:p>
            <a:r>
              <a:rPr lang="zh-CN" altLang="en-US" sz="2400" dirty="0" smtClean="0"/>
              <a:t>鼓励学生思考。</a:t>
            </a:r>
            <a:endParaRPr lang="zh-CN" altLang="en-US" sz="2400" dirty="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03195"/>
            <a:ext cx="2824480" cy="583565"/>
          </a:xfrm>
          <a:prstGeom prst="rect">
            <a:avLst/>
          </a:prstGeom>
          <a:noFill/>
        </p:spPr>
        <p:txBody>
          <a:bodyPr wrap="none" rtlCol="0">
            <a:spAutoFit/>
          </a:bodyPr>
          <a:lstStyle/>
          <a:p>
            <a:r>
              <a:rPr lang="zh-CN" altLang="en-US" sz="3200" dirty="0" smtClean="0"/>
              <a:t>（</a:t>
            </a:r>
            <a:r>
              <a:rPr lang="en-US" altLang="zh-CN" sz="3200" dirty="0" smtClean="0"/>
              <a:t>3</a:t>
            </a:r>
            <a:r>
              <a:rPr lang="zh-CN" altLang="en-US" sz="3200" dirty="0" smtClean="0"/>
              <a:t>）科学探究</a:t>
            </a:r>
          </a:p>
        </p:txBody>
      </p:sp>
      <p:sp>
        <p:nvSpPr>
          <p:cNvPr id="4" name="文本框 3"/>
          <p:cNvSpPr txBox="1"/>
          <p:nvPr/>
        </p:nvSpPr>
        <p:spPr>
          <a:xfrm>
            <a:off x="1964055" y="3435350"/>
            <a:ext cx="8994775" cy="1814830"/>
          </a:xfrm>
          <a:prstGeom prst="rect">
            <a:avLst/>
          </a:prstGeom>
          <a:noFill/>
        </p:spPr>
        <p:txBody>
          <a:bodyPr wrap="square" rtlCol="0">
            <a:spAutoFit/>
          </a:bodyPr>
          <a:lstStyle/>
          <a:p>
            <a:r>
              <a:rPr lang="zh-CN" altLang="en-US" sz="2800" dirty="0"/>
              <a:t>科学探究是人们探索自然、了解自然，获得知识的主要方法，是提出问题、形成猜想和假设、获取信息，基于证据得出结论并做出解释，以及对探究过程与结果进行分享交流、评估与反思的能力。</a:t>
            </a:r>
            <a:r>
              <a:rPr lang="en-US" altLang="zh-CN" sz="2800" dirty="0"/>
              <a:t>  </a:t>
            </a:r>
            <a:endParaRPr lang="zh-CN"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56385" y="2945765"/>
            <a:ext cx="2824480" cy="583565"/>
          </a:xfrm>
          <a:prstGeom prst="rect">
            <a:avLst/>
          </a:prstGeom>
          <a:noFill/>
        </p:spPr>
        <p:txBody>
          <a:bodyPr wrap="none" rtlCol="0">
            <a:spAutoFit/>
          </a:bodyPr>
          <a:lstStyle/>
          <a:p>
            <a:r>
              <a:rPr lang="zh-CN" altLang="en-US" sz="3200" dirty="0" smtClean="0"/>
              <a:t>（</a:t>
            </a:r>
            <a:r>
              <a:rPr lang="en-US" altLang="zh-CN" sz="3200" dirty="0" smtClean="0"/>
              <a:t>3</a:t>
            </a:r>
            <a:r>
              <a:rPr lang="zh-CN" altLang="en-US" sz="3200" dirty="0" smtClean="0"/>
              <a:t>）科学探究</a:t>
            </a:r>
          </a:p>
        </p:txBody>
      </p:sp>
      <p:sp>
        <p:nvSpPr>
          <p:cNvPr id="4" name="文本框 3"/>
          <p:cNvSpPr txBox="1"/>
          <p:nvPr/>
        </p:nvSpPr>
        <p:spPr>
          <a:xfrm>
            <a:off x="1978660" y="3891280"/>
            <a:ext cx="8994775" cy="521970"/>
          </a:xfrm>
          <a:prstGeom prst="rect">
            <a:avLst/>
          </a:prstGeom>
          <a:noFill/>
        </p:spPr>
        <p:txBody>
          <a:bodyPr wrap="square" rtlCol="0">
            <a:spAutoFit/>
          </a:bodyPr>
          <a:lstStyle/>
          <a:p>
            <a:r>
              <a:rPr lang="zh-CN" altLang="en-US" sz="2800"/>
              <a:t>科学探究能力的表现：问题，证据，解释，交流。</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56385" y="2945765"/>
            <a:ext cx="4043680" cy="583565"/>
          </a:xfrm>
          <a:prstGeom prst="rect">
            <a:avLst/>
          </a:prstGeom>
          <a:noFill/>
        </p:spPr>
        <p:txBody>
          <a:bodyPr wrap="none" rtlCol="0">
            <a:spAutoFit/>
          </a:bodyPr>
          <a:lstStyle/>
          <a:p>
            <a:r>
              <a:rPr lang="zh-CN" altLang="en-US" sz="3200" dirty="0" smtClean="0"/>
              <a:t>（</a:t>
            </a:r>
            <a:r>
              <a:rPr lang="en-US" altLang="zh-CN" sz="3200" dirty="0" smtClean="0"/>
              <a:t>4</a:t>
            </a:r>
            <a:r>
              <a:rPr lang="zh-CN" altLang="en-US" sz="3200" dirty="0" smtClean="0"/>
              <a:t>）科学态度与责任</a:t>
            </a:r>
          </a:p>
        </p:txBody>
      </p:sp>
      <p:sp>
        <p:nvSpPr>
          <p:cNvPr id="4" name="文本框 3"/>
          <p:cNvSpPr txBox="1"/>
          <p:nvPr/>
        </p:nvSpPr>
        <p:spPr>
          <a:xfrm>
            <a:off x="1978660" y="3891280"/>
            <a:ext cx="8994775" cy="521970"/>
          </a:xfrm>
          <a:prstGeom prst="rect">
            <a:avLst/>
          </a:prstGeom>
          <a:noFill/>
        </p:spPr>
        <p:txBody>
          <a:bodyPr wrap="square" rtlCol="0">
            <a:spAutoFit/>
          </a:bodyPr>
          <a:lstStyle/>
          <a:p>
            <a:r>
              <a:rPr lang="zh-CN" altLang="en-US" sz="2800"/>
              <a:t>包括：科学本质，科学态度和社会责任。</a:t>
            </a:r>
          </a:p>
        </p:txBody>
      </p:sp>
      <p:grpSp>
        <p:nvGrpSpPr>
          <p:cNvPr id="10" name="组合 9"/>
          <p:cNvGrpSpPr/>
          <p:nvPr/>
        </p:nvGrpSpPr>
        <p:grpSpPr>
          <a:xfrm>
            <a:off x="2791460" y="4655820"/>
            <a:ext cx="1836420" cy="1691640"/>
            <a:chOff x="4396" y="7332"/>
            <a:chExt cx="2892" cy="2664"/>
          </a:xfrm>
        </p:grpSpPr>
        <p:sp>
          <p:nvSpPr>
            <p:cNvPr id="6" name="文本框 5"/>
            <p:cNvSpPr txBox="1"/>
            <p:nvPr/>
          </p:nvSpPr>
          <p:spPr>
            <a:xfrm>
              <a:off x="4396" y="7332"/>
              <a:ext cx="724" cy="2664"/>
            </a:xfrm>
            <a:prstGeom prst="rect">
              <a:avLst/>
            </a:prstGeom>
            <a:noFill/>
          </p:spPr>
          <p:txBody>
            <a:bodyPr vert="eaVert" wrap="none" rtlCol="0">
              <a:spAutoFit/>
            </a:bodyPr>
            <a:lstStyle/>
            <a:p>
              <a:r>
                <a:rPr lang="zh-CN" altLang="en-US"/>
                <a:t>科学知识的本质</a:t>
              </a:r>
            </a:p>
          </p:txBody>
        </p:sp>
        <p:sp>
          <p:nvSpPr>
            <p:cNvPr id="7" name="文本框 6"/>
            <p:cNvSpPr txBox="1"/>
            <p:nvPr/>
          </p:nvSpPr>
          <p:spPr>
            <a:xfrm>
              <a:off x="5480" y="7332"/>
              <a:ext cx="724" cy="2664"/>
            </a:xfrm>
            <a:prstGeom prst="rect">
              <a:avLst/>
            </a:prstGeom>
            <a:noFill/>
          </p:spPr>
          <p:txBody>
            <a:bodyPr vert="eaVert" wrap="none" rtlCol="0">
              <a:spAutoFit/>
            </a:bodyPr>
            <a:lstStyle/>
            <a:p>
              <a:r>
                <a:rPr lang="zh-CN" altLang="en-US"/>
                <a:t>科学研究的本质</a:t>
              </a:r>
            </a:p>
          </p:txBody>
        </p:sp>
        <p:sp>
          <p:nvSpPr>
            <p:cNvPr id="8" name="文本框 7"/>
            <p:cNvSpPr txBox="1"/>
            <p:nvPr/>
          </p:nvSpPr>
          <p:spPr>
            <a:xfrm>
              <a:off x="6564" y="7332"/>
              <a:ext cx="724" cy="2664"/>
            </a:xfrm>
            <a:prstGeom prst="rect">
              <a:avLst/>
            </a:prstGeom>
            <a:noFill/>
          </p:spPr>
          <p:txBody>
            <a:bodyPr vert="eaVert" wrap="none" rtlCol="0">
              <a:spAutoFit/>
            </a:bodyPr>
            <a:lstStyle/>
            <a:p>
              <a:r>
                <a:rPr lang="zh-CN" altLang="en-US"/>
                <a:t>科学事业的本质</a:t>
              </a:r>
            </a:p>
          </p:txBody>
        </p:sp>
      </p:grpSp>
      <p:grpSp>
        <p:nvGrpSpPr>
          <p:cNvPr id="13" name="组合 12"/>
          <p:cNvGrpSpPr/>
          <p:nvPr/>
        </p:nvGrpSpPr>
        <p:grpSpPr>
          <a:xfrm>
            <a:off x="5177790" y="4775200"/>
            <a:ext cx="1836420" cy="1234440"/>
            <a:chOff x="4396" y="7332"/>
            <a:chExt cx="2892" cy="1944"/>
          </a:xfrm>
        </p:grpSpPr>
        <p:sp>
          <p:nvSpPr>
            <p:cNvPr id="14" name="文本框 13"/>
            <p:cNvSpPr txBox="1"/>
            <p:nvPr/>
          </p:nvSpPr>
          <p:spPr>
            <a:xfrm>
              <a:off x="4396" y="7332"/>
              <a:ext cx="724" cy="1224"/>
            </a:xfrm>
            <a:prstGeom prst="rect">
              <a:avLst/>
            </a:prstGeom>
            <a:noFill/>
          </p:spPr>
          <p:txBody>
            <a:bodyPr vert="eaVert" wrap="none" rtlCol="0">
              <a:spAutoFit/>
            </a:bodyPr>
            <a:lstStyle/>
            <a:p>
              <a:r>
                <a:rPr lang="zh-CN" altLang="zh-CN"/>
                <a:t>好奇心</a:t>
              </a:r>
            </a:p>
          </p:txBody>
        </p:sp>
        <p:sp>
          <p:nvSpPr>
            <p:cNvPr id="15" name="文本框 14"/>
            <p:cNvSpPr txBox="1"/>
            <p:nvPr/>
          </p:nvSpPr>
          <p:spPr>
            <a:xfrm>
              <a:off x="5480" y="7332"/>
              <a:ext cx="724" cy="1584"/>
            </a:xfrm>
            <a:prstGeom prst="rect">
              <a:avLst/>
            </a:prstGeom>
            <a:noFill/>
          </p:spPr>
          <p:txBody>
            <a:bodyPr vert="eaVert" wrap="none" rtlCol="0">
              <a:spAutoFit/>
            </a:bodyPr>
            <a:lstStyle/>
            <a:p>
              <a:r>
                <a:rPr lang="zh-CN" altLang="en-US"/>
                <a:t>实事求是</a:t>
              </a:r>
            </a:p>
          </p:txBody>
        </p:sp>
        <p:sp>
          <p:nvSpPr>
            <p:cNvPr id="16" name="文本框 15"/>
            <p:cNvSpPr txBox="1"/>
            <p:nvPr/>
          </p:nvSpPr>
          <p:spPr>
            <a:xfrm>
              <a:off x="6564" y="7332"/>
              <a:ext cx="724" cy="1944"/>
            </a:xfrm>
            <a:prstGeom prst="rect">
              <a:avLst/>
            </a:prstGeom>
            <a:noFill/>
          </p:spPr>
          <p:txBody>
            <a:bodyPr vert="eaVert" wrap="none" rtlCol="0">
              <a:spAutoFit/>
            </a:bodyPr>
            <a:lstStyle/>
            <a:p>
              <a:r>
                <a:rPr lang="zh-CN" altLang="en-US"/>
                <a:t>创新与合作</a:t>
              </a:r>
            </a:p>
          </p:txBody>
        </p:sp>
      </p:grpSp>
      <p:grpSp>
        <p:nvGrpSpPr>
          <p:cNvPr id="17" name="组合 16"/>
          <p:cNvGrpSpPr/>
          <p:nvPr/>
        </p:nvGrpSpPr>
        <p:grpSpPr>
          <a:xfrm>
            <a:off x="7564120" y="4884420"/>
            <a:ext cx="1836420" cy="1005840"/>
            <a:chOff x="4396" y="7332"/>
            <a:chExt cx="2892" cy="1584"/>
          </a:xfrm>
        </p:grpSpPr>
        <p:sp>
          <p:nvSpPr>
            <p:cNvPr id="18" name="文本框 17"/>
            <p:cNvSpPr txBox="1"/>
            <p:nvPr/>
          </p:nvSpPr>
          <p:spPr>
            <a:xfrm>
              <a:off x="4396" y="7332"/>
              <a:ext cx="724" cy="1584"/>
            </a:xfrm>
            <a:prstGeom prst="rect">
              <a:avLst/>
            </a:prstGeom>
            <a:noFill/>
          </p:spPr>
          <p:txBody>
            <a:bodyPr vert="eaVert" wrap="none" rtlCol="0">
              <a:spAutoFit/>
            </a:bodyPr>
            <a:lstStyle/>
            <a:p>
              <a:r>
                <a:rPr lang="zh-CN" altLang="zh-CN"/>
                <a:t>科学伦理</a:t>
              </a:r>
            </a:p>
          </p:txBody>
        </p:sp>
        <p:sp>
          <p:nvSpPr>
            <p:cNvPr id="19" name="文本框 18"/>
            <p:cNvSpPr txBox="1"/>
            <p:nvPr/>
          </p:nvSpPr>
          <p:spPr>
            <a:xfrm>
              <a:off x="5480" y="7332"/>
              <a:ext cx="724" cy="864"/>
            </a:xfrm>
            <a:prstGeom prst="rect">
              <a:avLst/>
            </a:prstGeom>
            <a:noFill/>
          </p:spPr>
          <p:txBody>
            <a:bodyPr vert="eaVert" wrap="none" rtlCol="0">
              <a:spAutoFit/>
            </a:bodyPr>
            <a:lstStyle/>
            <a:p>
              <a:r>
                <a:rPr lang="en-US" altLang="zh-CN"/>
                <a:t>STES</a:t>
              </a:r>
            </a:p>
          </p:txBody>
        </p:sp>
        <p:sp>
          <p:nvSpPr>
            <p:cNvPr id="20" name="文本框 19"/>
            <p:cNvSpPr txBox="1"/>
            <p:nvPr/>
          </p:nvSpPr>
          <p:spPr>
            <a:xfrm>
              <a:off x="6564" y="7332"/>
              <a:ext cx="724" cy="344"/>
            </a:xfrm>
            <a:prstGeom prst="rect">
              <a:avLst/>
            </a:prstGeom>
            <a:noFill/>
          </p:spPr>
          <p:txBody>
            <a:bodyPr vert="eaVert" wrap="none" rtlCol="0">
              <a:spAutoFit/>
            </a:bodyPr>
            <a:lstStyle/>
            <a:p>
              <a:endParaRPr lang="zh-CN"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3" name="文本框 2"/>
          <p:cNvSpPr txBox="1"/>
          <p:nvPr/>
        </p:nvSpPr>
        <p:spPr>
          <a:xfrm>
            <a:off x="1936750" y="2847975"/>
            <a:ext cx="2672080" cy="521970"/>
          </a:xfrm>
          <a:prstGeom prst="rect">
            <a:avLst/>
          </a:prstGeom>
          <a:noFill/>
        </p:spPr>
        <p:txBody>
          <a:bodyPr wrap="none" rtlCol="0">
            <a:spAutoFit/>
          </a:bodyPr>
          <a:lstStyle/>
          <a:p>
            <a:r>
              <a:rPr lang="zh-CN" altLang="en-US" sz="2800" dirty="0"/>
              <a:t>树叶：物理知识</a:t>
            </a:r>
          </a:p>
        </p:txBody>
      </p:sp>
      <p:sp>
        <p:nvSpPr>
          <p:cNvPr id="11" name="文本框 10"/>
          <p:cNvSpPr txBox="1"/>
          <p:nvPr/>
        </p:nvSpPr>
        <p:spPr>
          <a:xfrm>
            <a:off x="1936750" y="3725545"/>
            <a:ext cx="2672080" cy="521970"/>
          </a:xfrm>
          <a:prstGeom prst="rect">
            <a:avLst/>
          </a:prstGeom>
          <a:noFill/>
        </p:spPr>
        <p:txBody>
          <a:bodyPr wrap="none" rtlCol="0">
            <a:spAutoFit/>
          </a:bodyPr>
          <a:lstStyle/>
          <a:p>
            <a:r>
              <a:rPr lang="zh-CN" altLang="en-US" sz="2800"/>
              <a:t>树枝：物理方法</a:t>
            </a:r>
          </a:p>
        </p:txBody>
      </p:sp>
      <p:sp>
        <p:nvSpPr>
          <p:cNvPr id="12" name="文本框 11"/>
          <p:cNvSpPr txBox="1"/>
          <p:nvPr/>
        </p:nvSpPr>
        <p:spPr>
          <a:xfrm>
            <a:off x="1932305" y="4476115"/>
            <a:ext cx="2672080" cy="521970"/>
          </a:xfrm>
          <a:prstGeom prst="rect">
            <a:avLst/>
          </a:prstGeom>
          <a:noFill/>
        </p:spPr>
        <p:txBody>
          <a:bodyPr wrap="none" rtlCol="0">
            <a:spAutoFit/>
          </a:bodyPr>
          <a:lstStyle/>
          <a:p>
            <a:r>
              <a:rPr lang="zh-CN" altLang="en-US" sz="2800"/>
              <a:t>树干：物理思想</a:t>
            </a:r>
          </a:p>
        </p:txBody>
      </p:sp>
      <p:sp>
        <p:nvSpPr>
          <p:cNvPr id="21" name="文本框 20"/>
          <p:cNvSpPr txBox="1"/>
          <p:nvPr/>
        </p:nvSpPr>
        <p:spPr>
          <a:xfrm>
            <a:off x="1936750" y="5226685"/>
            <a:ext cx="2672080" cy="521970"/>
          </a:xfrm>
          <a:prstGeom prst="rect">
            <a:avLst/>
          </a:prstGeom>
          <a:noFill/>
        </p:spPr>
        <p:txBody>
          <a:bodyPr wrap="none" rtlCol="0">
            <a:spAutoFit/>
          </a:bodyPr>
          <a:lstStyle/>
          <a:p>
            <a:r>
              <a:rPr lang="zh-CN" altLang="en-US" sz="2800"/>
              <a:t>树根：物理观念</a:t>
            </a:r>
          </a:p>
        </p:txBody>
      </p:sp>
      <p:sp>
        <p:nvSpPr>
          <p:cNvPr id="23" name="文本框 22"/>
          <p:cNvSpPr txBox="1"/>
          <p:nvPr/>
        </p:nvSpPr>
        <p:spPr>
          <a:xfrm>
            <a:off x="6871335" y="3458845"/>
            <a:ext cx="3738880" cy="953135"/>
          </a:xfrm>
          <a:prstGeom prst="rect">
            <a:avLst/>
          </a:prstGeom>
          <a:noFill/>
        </p:spPr>
        <p:txBody>
          <a:bodyPr wrap="none" rtlCol="0">
            <a:spAutoFit/>
          </a:bodyPr>
          <a:lstStyle/>
          <a:p>
            <a:r>
              <a:rPr lang="zh-CN" altLang="en-US" sz="2800" dirty="0"/>
              <a:t>科学态度与责任：</a:t>
            </a:r>
          </a:p>
          <a:p>
            <a:r>
              <a:rPr lang="zh-CN" altLang="en-US" sz="2800" dirty="0"/>
              <a:t>大树生长的营养和水份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20" y="760005"/>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533400" y="1475967"/>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、物理概念的含义</a:t>
            </a:r>
            <a:r>
              <a:rPr lang="zh-CN" altLang="en-US" sz="3200" b="1" dirty="0" smtClean="0">
                <a:solidFill>
                  <a:schemeClr val="accent1"/>
                </a:solidFill>
                <a:latin typeface="宋体" panose="02010600030101010101" pitchFamily="2" charset="-122"/>
                <a:ea typeface="宋体" panose="02010600030101010101" pitchFamily="2" charset="-122"/>
              </a:rPr>
              <a:t>。</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1062355" y="2179955"/>
            <a:ext cx="6583680" cy="521970"/>
          </a:xfrm>
          <a:prstGeom prst="rect">
            <a:avLst/>
          </a:prstGeom>
          <a:noFill/>
        </p:spPr>
        <p:txBody>
          <a:bodyPr wrap="none" rtlCol="0">
            <a:spAutoFit/>
          </a:bodyPr>
          <a:lstStyle/>
          <a:p>
            <a:r>
              <a:rPr lang="zh-CN" altLang="en-US" sz="2800" dirty="0"/>
              <a:t>物理概念反映一类事物共同的本质特征。</a:t>
            </a:r>
          </a:p>
        </p:txBody>
      </p:sp>
      <p:sp>
        <p:nvSpPr>
          <p:cNvPr id="3" name="文本框 2"/>
          <p:cNvSpPr txBox="1"/>
          <p:nvPr/>
        </p:nvSpPr>
        <p:spPr>
          <a:xfrm>
            <a:off x="1062355" y="2940685"/>
            <a:ext cx="9432925" cy="1261884"/>
          </a:xfrm>
          <a:prstGeom prst="rect">
            <a:avLst/>
          </a:prstGeom>
          <a:noFill/>
        </p:spPr>
        <p:txBody>
          <a:bodyPr wrap="square" rtlCol="0">
            <a:spAutoFit/>
          </a:bodyPr>
          <a:lstStyle/>
          <a:p>
            <a:r>
              <a:rPr lang="zh-CN" altLang="en-US" sz="2800" dirty="0"/>
              <a:t>概念的定义：</a:t>
            </a:r>
          </a:p>
          <a:p>
            <a:r>
              <a:rPr lang="zh-CN" altLang="en-US" sz="2400" dirty="0" smtClean="0"/>
              <a:t>例如</a:t>
            </a:r>
            <a:r>
              <a:rPr lang="en-US" altLang="zh-CN" sz="2400" dirty="0" smtClean="0"/>
              <a:t>:</a:t>
            </a:r>
            <a:r>
              <a:rPr lang="zh-CN" altLang="en-US" sz="2400" dirty="0" smtClean="0"/>
              <a:t>质量，初中的定义物体所含物质的多少。</a:t>
            </a:r>
            <a:endParaRPr lang="en-US" altLang="zh-CN" sz="2400" dirty="0" smtClean="0"/>
          </a:p>
          <a:p>
            <a:r>
              <a:rPr lang="zh-CN" altLang="en-US" sz="2400" dirty="0" smtClean="0"/>
              <a:t>电阻：导体对电流的阻碍作用。</a:t>
            </a:r>
            <a:endParaRPr lang="zh-CN" altLang="en-US" sz="2400" dirty="0"/>
          </a:p>
        </p:txBody>
      </p:sp>
      <p:sp>
        <p:nvSpPr>
          <p:cNvPr id="6" name="文本框 2"/>
          <p:cNvSpPr txBox="1"/>
          <p:nvPr/>
        </p:nvSpPr>
        <p:spPr>
          <a:xfrm>
            <a:off x="1062354" y="4436110"/>
            <a:ext cx="10510521" cy="1754326"/>
          </a:xfrm>
          <a:prstGeom prst="rect">
            <a:avLst/>
          </a:prstGeom>
          <a:noFill/>
        </p:spPr>
        <p:txBody>
          <a:bodyPr wrap="square" rtlCol="0">
            <a:spAutoFit/>
          </a:bodyPr>
          <a:lstStyle/>
          <a:p>
            <a:r>
              <a:rPr lang="zh-CN" altLang="en-US" sz="2800" dirty="0"/>
              <a:t>概念</a:t>
            </a:r>
            <a:r>
              <a:rPr lang="zh-CN" altLang="en-US" sz="2800" dirty="0" smtClean="0"/>
              <a:t>的内涵与外延：</a:t>
            </a:r>
            <a:endParaRPr lang="en-US" altLang="zh-CN" sz="2800" dirty="0" smtClean="0"/>
          </a:p>
          <a:p>
            <a:r>
              <a:rPr lang="zh-CN" altLang="en-US" sz="2000" dirty="0" smtClean="0">
                <a:solidFill>
                  <a:srgbClr val="FF0000"/>
                </a:solidFill>
              </a:rPr>
              <a:t>内涵</a:t>
            </a:r>
            <a:r>
              <a:rPr lang="zh-CN" altLang="en-US" sz="2000" dirty="0" smtClean="0"/>
              <a:t>：反映事物的本质特征（属性），</a:t>
            </a:r>
            <a:r>
              <a:rPr lang="zh-CN" altLang="en-US" sz="2000" dirty="0" smtClean="0">
                <a:solidFill>
                  <a:srgbClr val="FF0000"/>
                </a:solidFill>
              </a:rPr>
              <a:t>外延</a:t>
            </a:r>
            <a:r>
              <a:rPr lang="zh-CN" altLang="en-US" sz="2000" dirty="0" smtClean="0"/>
              <a:t>：具有这一本质属性的对象，适用范围或条件。</a:t>
            </a:r>
            <a:endParaRPr lang="zh-CN" altLang="en-US" sz="2000" dirty="0"/>
          </a:p>
          <a:p>
            <a:r>
              <a:rPr lang="zh-CN" altLang="en-US" sz="2000" dirty="0" smtClean="0"/>
              <a:t>例如</a:t>
            </a:r>
            <a:r>
              <a:rPr lang="en-US" altLang="zh-CN" sz="2000" dirty="0" smtClean="0"/>
              <a:t>:</a:t>
            </a:r>
            <a:r>
              <a:rPr lang="zh-CN" altLang="en-US" sz="2000" dirty="0" smtClean="0"/>
              <a:t>质量，初中的定义物体所含物质的多少，同种物质由分子数的多少来决定。一切物体都有质量。</a:t>
            </a:r>
            <a:endParaRPr lang="en-US" altLang="zh-CN" sz="2000" dirty="0" smtClean="0"/>
          </a:p>
          <a:p>
            <a:r>
              <a:rPr lang="zh-CN" altLang="en-US" sz="2000" dirty="0" smtClean="0"/>
              <a:t>电阻反映物体对电流阻碍作用的大小，一切物质对电流都有阻碍作用。</a:t>
            </a:r>
            <a:endParaRPr lang="zh-CN"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20" y="760005"/>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533400" y="1475967"/>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2</a:t>
            </a:r>
            <a:r>
              <a:rPr lang="zh-CN" altLang="en-US" sz="3200" b="1" dirty="0" smtClean="0">
                <a:solidFill>
                  <a:srgbClr val="FF0000"/>
                </a:solidFill>
                <a:latin typeface="宋体" panose="02010600030101010101" pitchFamily="2" charset="-122"/>
                <a:ea typeface="宋体" panose="02010600030101010101" pitchFamily="2" charset="-122"/>
              </a:rPr>
              <a:t>、物理概念的种类：</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1062355" y="2179955"/>
            <a:ext cx="5570756" cy="523220"/>
          </a:xfrm>
          <a:prstGeom prst="rect">
            <a:avLst/>
          </a:prstGeom>
          <a:noFill/>
        </p:spPr>
        <p:txBody>
          <a:bodyPr wrap="none" rtlCol="0">
            <a:spAutoFit/>
          </a:bodyPr>
          <a:lstStyle/>
          <a:p>
            <a:r>
              <a:rPr lang="zh-CN" altLang="en-US" sz="2800" dirty="0"/>
              <a:t>物理</a:t>
            </a:r>
            <a:r>
              <a:rPr lang="zh-CN" altLang="en-US" sz="2800" dirty="0" smtClean="0"/>
              <a:t>概念的种类：定性与定量两类</a:t>
            </a:r>
            <a:endParaRPr lang="zh-CN" altLang="en-US" sz="2800" dirty="0"/>
          </a:p>
        </p:txBody>
      </p:sp>
      <p:sp>
        <p:nvSpPr>
          <p:cNvPr id="3" name="文本框 2"/>
          <p:cNvSpPr txBox="1"/>
          <p:nvPr/>
        </p:nvSpPr>
        <p:spPr>
          <a:xfrm>
            <a:off x="1310005" y="2835910"/>
            <a:ext cx="9432925" cy="830997"/>
          </a:xfrm>
          <a:prstGeom prst="rect">
            <a:avLst/>
          </a:prstGeom>
          <a:noFill/>
        </p:spPr>
        <p:txBody>
          <a:bodyPr wrap="square" rtlCol="0">
            <a:spAutoFit/>
          </a:bodyPr>
          <a:lstStyle/>
          <a:p>
            <a:r>
              <a:rPr lang="zh-CN" altLang="en-US" sz="2400" dirty="0" smtClean="0"/>
              <a:t>例如</a:t>
            </a:r>
            <a:r>
              <a:rPr lang="en-US" altLang="zh-CN" sz="2400" dirty="0" smtClean="0"/>
              <a:t>:</a:t>
            </a:r>
            <a:r>
              <a:rPr lang="zh-CN" altLang="en-US" sz="2400" dirty="0" smtClean="0"/>
              <a:t>质量、惯性、机械运动等，定性概念。</a:t>
            </a:r>
            <a:endParaRPr lang="en-US" altLang="zh-CN" sz="2400" dirty="0" smtClean="0"/>
          </a:p>
          <a:p>
            <a:r>
              <a:rPr lang="zh-CN" altLang="en-US" sz="2400" dirty="0" smtClean="0"/>
              <a:t>电阻、电阻率、电流强度、电压、密度等，定量概念。</a:t>
            </a:r>
            <a:endParaRPr lang="zh-CN" altLang="en-US" sz="2400" dirty="0"/>
          </a:p>
        </p:txBody>
      </p:sp>
      <p:sp>
        <p:nvSpPr>
          <p:cNvPr id="6" name="文本框 2"/>
          <p:cNvSpPr txBox="1"/>
          <p:nvPr/>
        </p:nvSpPr>
        <p:spPr>
          <a:xfrm>
            <a:off x="1062354" y="3946991"/>
            <a:ext cx="9432925" cy="954107"/>
          </a:xfrm>
          <a:prstGeom prst="rect">
            <a:avLst/>
          </a:prstGeom>
          <a:noFill/>
        </p:spPr>
        <p:txBody>
          <a:bodyPr wrap="square" rtlCol="0">
            <a:spAutoFit/>
          </a:bodyPr>
          <a:lstStyle/>
          <a:p>
            <a:r>
              <a:rPr lang="zh-CN" altLang="en-US" sz="2800" dirty="0" smtClean="0"/>
              <a:t>定性概念的教学，</a:t>
            </a:r>
            <a:r>
              <a:rPr lang="zh-CN" altLang="en-US" sz="2000" dirty="0" smtClean="0"/>
              <a:t>往往是用语言进行解释说明，通过说理来巩固。</a:t>
            </a:r>
            <a:endParaRPr lang="en-US" altLang="zh-CN" sz="2000" dirty="0" smtClean="0"/>
          </a:p>
          <a:p>
            <a:r>
              <a:rPr lang="zh-CN" altLang="en-US" sz="2800" dirty="0" smtClean="0"/>
              <a:t>定量概念</a:t>
            </a:r>
            <a:r>
              <a:rPr lang="zh-CN" altLang="en-US" sz="2000" dirty="0" smtClean="0"/>
              <a:t>：往往用通过计算来理解。</a:t>
            </a:r>
            <a:endParaRPr lang="zh-CN" altLang="en-US" sz="2000" dirty="0"/>
          </a:p>
        </p:txBody>
      </p:sp>
    </p:spTree>
    <p:extLst>
      <p:ext uri="{BB962C8B-B14F-4D97-AF65-F5344CB8AC3E}">
        <p14:creationId xmlns:p14="http://schemas.microsoft.com/office/powerpoint/2010/main" val="20962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19" y="468222"/>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600074" y="1067263"/>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3</a:t>
            </a:r>
            <a:r>
              <a:rPr lang="zh-CN" altLang="en-US" sz="3200" b="1" dirty="0" smtClean="0">
                <a:solidFill>
                  <a:srgbClr val="FF0000"/>
                </a:solidFill>
                <a:latin typeface="宋体" panose="02010600030101010101" pitchFamily="2" charset="-122"/>
                <a:ea typeface="宋体" panose="02010600030101010101" pitchFamily="2" charset="-122"/>
              </a:rPr>
              <a:t>、物理概念的教学：</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897986" y="1791409"/>
            <a:ext cx="2492990" cy="461665"/>
          </a:xfrm>
          <a:prstGeom prst="rect">
            <a:avLst/>
          </a:prstGeom>
          <a:noFill/>
        </p:spPr>
        <p:txBody>
          <a:bodyPr wrap="none" rtlCol="0">
            <a:spAutoFit/>
          </a:bodyPr>
          <a:lstStyle/>
          <a:p>
            <a:r>
              <a:rPr lang="zh-CN" altLang="en-US" sz="2400" dirty="0" smtClean="0"/>
              <a:t>（</a:t>
            </a:r>
            <a:r>
              <a:rPr lang="en-US" altLang="zh-CN" sz="2400" dirty="0" smtClean="0"/>
              <a:t>1</a:t>
            </a:r>
            <a:r>
              <a:rPr lang="zh-CN" altLang="en-US" sz="2400" dirty="0" smtClean="0"/>
              <a:t>）总体策略：</a:t>
            </a:r>
            <a:endParaRPr lang="zh-CN"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2926390306"/>
              </p:ext>
            </p:extLst>
          </p:nvPr>
        </p:nvGraphicFramePr>
        <p:xfrm>
          <a:off x="390526" y="2657231"/>
          <a:ext cx="11487150" cy="3770239"/>
        </p:xfrm>
        <a:graphic>
          <a:graphicData uri="http://schemas.openxmlformats.org/drawingml/2006/table">
            <a:tbl>
              <a:tblPr firstRow="1" bandRow="1">
                <a:tableStyleId>{5C22544A-7EE6-4342-B048-85BDC9FD1C3A}</a:tableStyleId>
              </a:tblPr>
              <a:tblGrid>
                <a:gridCol w="479157"/>
                <a:gridCol w="593925"/>
                <a:gridCol w="3346517"/>
                <a:gridCol w="7067551"/>
              </a:tblGrid>
              <a:tr h="310637">
                <a:tc rowSpan="2" gridSpan="2">
                  <a:txBody>
                    <a:bodyPr/>
                    <a:lstStyle/>
                    <a:p>
                      <a:endParaRPr lang="en-US" altLang="zh-CN" sz="1600" dirty="0" smtClean="0"/>
                    </a:p>
                    <a:p>
                      <a:r>
                        <a:rPr lang="en-US" altLang="zh-CN" sz="1600" dirty="0" smtClean="0"/>
                        <a:t>    </a:t>
                      </a:r>
                      <a:r>
                        <a:rPr lang="en-US" altLang="zh-CN" sz="1600" dirty="0" smtClean="0"/>
                        <a:t> 1</a:t>
                      </a:r>
                      <a:endParaRPr lang="zh-CN" altLang="en-US" sz="1600" dirty="0"/>
                    </a:p>
                  </a:txBody>
                  <a:tcPr/>
                </a:tc>
                <a:tc rowSpan="2" hMerge="1">
                  <a:txBody>
                    <a:bodyPr/>
                    <a:lstStyle/>
                    <a:p>
                      <a:endParaRPr lang="zh-CN" altLang="en-US"/>
                    </a:p>
                  </a:txBody>
                  <a:tcPr/>
                </a:tc>
                <a:tc>
                  <a:txBody>
                    <a:bodyPr/>
                    <a:lstStyle/>
                    <a:p>
                      <a:r>
                        <a:rPr lang="zh-CN" altLang="en-US" sz="1600" dirty="0" smtClean="0"/>
                        <a:t>为什么要引入这个概念？</a:t>
                      </a:r>
                      <a:endParaRPr lang="zh-CN" altLang="en-US" sz="1600" dirty="0"/>
                    </a:p>
                  </a:txBody>
                  <a:tcPr/>
                </a:tc>
                <a:tc rowSpan="2">
                  <a:txBody>
                    <a:bodyPr/>
                    <a:lstStyle/>
                    <a:p>
                      <a:endParaRPr lang="en-US" altLang="zh-CN" sz="1600" dirty="0" smtClean="0"/>
                    </a:p>
                    <a:p>
                      <a:r>
                        <a:rPr lang="zh-CN" altLang="en-US" sz="1600" dirty="0" smtClean="0"/>
                        <a:t>创设情景，引入概念</a:t>
                      </a:r>
                      <a:endParaRPr lang="zh-CN" altLang="en-US" sz="1600" dirty="0"/>
                    </a:p>
                  </a:txBody>
                  <a:tcPr/>
                </a:tc>
              </a:tr>
              <a:tr h="310637">
                <a:tc gridSpan="2" vMerge="1">
                  <a:txBody>
                    <a:bodyPr/>
                    <a:lstStyle/>
                    <a:p>
                      <a:endParaRPr lang="zh-CN" altLang="en-US" dirty="0"/>
                    </a:p>
                  </a:txBody>
                  <a:tcPr/>
                </a:tc>
                <a:tc hMerge="1" vMerge="1">
                  <a:txBody>
                    <a:bodyPr/>
                    <a:lstStyle/>
                    <a:p>
                      <a:endParaRPr lang="zh-CN" altLang="en-US"/>
                    </a:p>
                  </a:txBody>
                  <a:tcPr/>
                </a:tc>
                <a:tc>
                  <a:txBody>
                    <a:bodyPr/>
                    <a:lstStyle/>
                    <a:p>
                      <a:r>
                        <a:rPr lang="zh-CN" altLang="en-US" sz="1600" dirty="0" smtClean="0"/>
                        <a:t>如何引入这个概念？</a:t>
                      </a:r>
                      <a:endParaRPr lang="zh-CN" altLang="en-US" sz="1600" dirty="0"/>
                    </a:p>
                  </a:txBody>
                  <a:tcPr/>
                </a:tc>
                <a:tc vMerge="1">
                  <a:txBody>
                    <a:bodyPr/>
                    <a:lstStyle/>
                    <a:p>
                      <a:endParaRPr lang="zh-CN" altLang="en-US" dirty="0"/>
                    </a:p>
                  </a:txBody>
                  <a:tcPr/>
                </a:tc>
              </a:tr>
              <a:tr h="310637">
                <a:tc rowSpan="2" gridSpan="2">
                  <a:txBody>
                    <a:bodyPr/>
                    <a:lstStyle/>
                    <a:p>
                      <a:r>
                        <a:rPr lang="en-US" altLang="zh-CN" sz="1600" dirty="0" smtClean="0"/>
                        <a:t>     2</a:t>
                      </a:r>
                      <a:endParaRPr lang="zh-CN" altLang="en-US" sz="1600" dirty="0"/>
                    </a:p>
                  </a:txBody>
                  <a:tcPr/>
                </a:tc>
                <a:tc rowSpan="2" hMerge="1">
                  <a:txBody>
                    <a:bodyPr/>
                    <a:lstStyle/>
                    <a:p>
                      <a:endParaRPr lang="zh-CN" altLang="en-US"/>
                    </a:p>
                  </a:txBody>
                  <a:tcPr/>
                </a:tc>
                <a:tc>
                  <a:txBody>
                    <a:bodyPr/>
                    <a:lstStyle/>
                    <a:p>
                      <a:r>
                        <a:rPr lang="zh-CN" altLang="en-US" sz="1600" dirty="0" smtClean="0"/>
                        <a:t>它是怎样表述的？</a:t>
                      </a:r>
                      <a:endParaRPr lang="zh-CN" altLang="en-US" sz="1600" dirty="0"/>
                    </a:p>
                  </a:txBody>
                  <a:tcPr/>
                </a:tc>
                <a:tc>
                  <a:txBody>
                    <a:bodyPr/>
                    <a:lstStyle/>
                    <a:p>
                      <a:r>
                        <a:rPr lang="zh-CN" altLang="en-US" sz="1600" dirty="0" smtClean="0"/>
                        <a:t>抓关键字，把握内涵</a:t>
                      </a:r>
                      <a:endParaRPr lang="zh-CN" altLang="en-US" sz="1600" dirty="0"/>
                    </a:p>
                  </a:txBody>
                  <a:tcPr/>
                </a:tc>
              </a:tr>
              <a:tr h="310637">
                <a:tc gridSpan="2" vMerge="1">
                  <a:txBody>
                    <a:bodyPr/>
                    <a:lstStyle/>
                    <a:p>
                      <a:endParaRPr lang="zh-CN" altLang="en-US" dirty="0"/>
                    </a:p>
                  </a:txBody>
                  <a:tcPr/>
                </a:tc>
                <a:tc hMerge="1" vMerge="1">
                  <a:txBody>
                    <a:bodyPr/>
                    <a:lstStyle/>
                    <a:p>
                      <a:endParaRPr lang="zh-CN" altLang="en-US"/>
                    </a:p>
                  </a:txBody>
                  <a:tcPr/>
                </a:tc>
                <a:tc>
                  <a:txBody>
                    <a:bodyPr/>
                    <a:lstStyle/>
                    <a:p>
                      <a:r>
                        <a:rPr lang="zh-CN" altLang="en-US" sz="1600" dirty="0" smtClean="0"/>
                        <a:t>它有定义式吗？</a:t>
                      </a:r>
                      <a:endParaRPr lang="zh-CN" altLang="en-US" sz="1600" dirty="0"/>
                    </a:p>
                  </a:txBody>
                  <a:tcPr/>
                </a:tc>
                <a:tc>
                  <a:txBody>
                    <a:bodyPr/>
                    <a:lstStyle/>
                    <a:p>
                      <a:r>
                        <a:rPr lang="zh-CN" altLang="en-US" sz="1600" dirty="0" smtClean="0"/>
                        <a:t>（定义式）怎样定义的（定义式，决定式）</a:t>
                      </a:r>
                      <a:endParaRPr lang="zh-CN" altLang="en-US" sz="1600" dirty="0"/>
                    </a:p>
                  </a:txBody>
                  <a:tcPr/>
                </a:tc>
              </a:tr>
              <a:tr h="310637">
                <a:tc gridSpan="2">
                  <a:txBody>
                    <a:bodyPr/>
                    <a:lstStyle/>
                    <a:p>
                      <a:r>
                        <a:rPr lang="en-US" altLang="zh-CN" sz="1600" dirty="0" smtClean="0"/>
                        <a:t>     3</a:t>
                      </a:r>
                      <a:endParaRPr lang="zh-CN" altLang="en-US" sz="1600" dirty="0"/>
                    </a:p>
                  </a:txBody>
                  <a:tcPr/>
                </a:tc>
                <a:tc hMerge="1">
                  <a:txBody>
                    <a:bodyPr/>
                    <a:lstStyle/>
                    <a:p>
                      <a:endParaRPr lang="zh-CN" altLang="en-US"/>
                    </a:p>
                  </a:txBody>
                  <a:tcPr/>
                </a:tc>
                <a:tc>
                  <a:txBody>
                    <a:bodyPr/>
                    <a:lstStyle/>
                    <a:p>
                      <a:r>
                        <a:rPr lang="zh-CN" altLang="en-US" sz="1600" dirty="0" smtClean="0"/>
                        <a:t>与之前的概念的异同</a:t>
                      </a:r>
                      <a:endParaRPr lang="zh-CN" altLang="en-US" sz="1600" dirty="0"/>
                    </a:p>
                  </a:txBody>
                  <a:tcPr/>
                </a:tc>
                <a:tc>
                  <a:txBody>
                    <a:bodyPr/>
                    <a:lstStyle/>
                    <a:p>
                      <a:r>
                        <a:rPr lang="zh-CN" altLang="en-US" sz="1600" dirty="0" smtClean="0"/>
                        <a:t>列表比较</a:t>
                      </a:r>
                      <a:endParaRPr lang="zh-CN" altLang="en-US" sz="1600" dirty="0"/>
                    </a:p>
                  </a:txBody>
                  <a:tcPr/>
                </a:tc>
              </a:tr>
              <a:tr h="310637">
                <a:tc gridSpan="2">
                  <a:txBody>
                    <a:bodyPr/>
                    <a:lstStyle/>
                    <a:p>
                      <a:r>
                        <a:rPr lang="en-US" altLang="zh-CN" sz="1600" dirty="0" smtClean="0"/>
                        <a:t>     4</a:t>
                      </a:r>
                      <a:endParaRPr lang="zh-CN" altLang="en-US" sz="1600" dirty="0"/>
                    </a:p>
                  </a:txBody>
                  <a:tcPr/>
                </a:tc>
                <a:tc hMerge="1">
                  <a:txBody>
                    <a:bodyPr/>
                    <a:lstStyle/>
                    <a:p>
                      <a:endParaRPr lang="zh-CN" altLang="en-US"/>
                    </a:p>
                  </a:txBody>
                  <a:tcPr/>
                </a:tc>
                <a:tc>
                  <a:txBody>
                    <a:bodyPr/>
                    <a:lstStyle/>
                    <a:p>
                      <a:r>
                        <a:rPr lang="zh-CN" altLang="en-US" sz="1600" dirty="0" smtClean="0"/>
                        <a:t>这个概念有什么应用？</a:t>
                      </a:r>
                      <a:endParaRPr lang="zh-CN" altLang="en-US" sz="1600" dirty="0"/>
                    </a:p>
                  </a:txBody>
                  <a:tcPr/>
                </a:tc>
                <a:tc>
                  <a:txBody>
                    <a:bodyPr/>
                    <a:lstStyle/>
                    <a:p>
                      <a:r>
                        <a:rPr lang="zh-CN" altLang="en-US" sz="1600" dirty="0" smtClean="0"/>
                        <a:t>联系实际举例说明</a:t>
                      </a:r>
                      <a:endParaRPr lang="zh-CN" altLang="en-US" sz="1600" dirty="0"/>
                    </a:p>
                  </a:txBody>
                  <a:tcPr/>
                </a:tc>
              </a:tr>
              <a:tr h="417439">
                <a:tc rowSpan="5">
                  <a:txBody>
                    <a:bodyPr/>
                    <a:lstStyle/>
                    <a:p>
                      <a:r>
                        <a:rPr lang="en-US" altLang="zh-CN" dirty="0" smtClean="0"/>
                        <a:t>   </a:t>
                      </a:r>
                      <a:r>
                        <a:rPr lang="zh-CN" altLang="en-US" dirty="0" smtClean="0"/>
                        <a:t>物理量</a:t>
                      </a:r>
                      <a:r>
                        <a:rPr lang="en-US" altLang="zh-CN" dirty="0" smtClean="0"/>
                        <a:t>  </a:t>
                      </a:r>
                      <a:endParaRPr lang="zh-CN"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5</a:t>
                      </a:r>
                      <a:endParaRPr lang="zh-CN" altLang="en-US" sz="1600" dirty="0"/>
                    </a:p>
                  </a:txBody>
                  <a:tcPr>
                    <a:lnL w="12700" cap="flat" cmpd="sng" algn="ctr">
                      <a:solidFill>
                        <a:schemeClr val="tx1"/>
                      </a:solidFill>
                      <a:prstDash val="solid"/>
                      <a:round/>
                      <a:headEnd type="none" w="med" len="med"/>
                      <a:tailEnd type="none" w="med" len="med"/>
                    </a:lnL>
                  </a:tcPr>
                </a:tc>
                <a:tc>
                  <a:txBody>
                    <a:bodyPr/>
                    <a:lstStyle/>
                    <a:p>
                      <a:r>
                        <a:rPr lang="zh-CN" altLang="en-US" sz="1600" dirty="0" smtClean="0"/>
                        <a:t>类型</a:t>
                      </a:r>
                      <a:endParaRPr lang="zh-CN" altLang="en-US" sz="1600" dirty="0"/>
                    </a:p>
                  </a:txBody>
                  <a:tcPr/>
                </a:tc>
                <a:tc>
                  <a:txBody>
                    <a:bodyPr/>
                    <a:lstStyle/>
                    <a:p>
                      <a:r>
                        <a:rPr lang="zh-CN" altLang="en-US" sz="1600" dirty="0" smtClean="0"/>
                        <a:t>矢量还是标量，基本量还是导出量，过程量还是状态量，是常量还是变量。</a:t>
                      </a:r>
                      <a:endParaRPr lang="zh-CN" altLang="en-US" sz="1600" dirty="0"/>
                    </a:p>
                  </a:txBody>
                  <a:tcPr/>
                </a:tc>
              </a:tr>
              <a:tr h="310637">
                <a:tc vMerge="1">
                  <a:txBody>
                    <a:bodyPr/>
                    <a:lstStyle/>
                    <a:p>
                      <a:endParaRPr lang="zh-CN" altLang="en-US" dirty="0"/>
                    </a:p>
                  </a:txBody>
                  <a:tcPr>
                    <a:lnR w="12700" cap="flat" cmpd="sng" algn="ctr">
                      <a:solidFill>
                        <a:schemeClr val="tx1"/>
                      </a:solidFill>
                      <a:prstDash val="solid"/>
                      <a:round/>
                      <a:headEnd type="none" w="med" len="med"/>
                      <a:tailEnd type="none" w="med" len="med"/>
                    </a:lnR>
                  </a:tcPr>
                </a:tc>
                <a:tc>
                  <a:txBody>
                    <a:bodyPr/>
                    <a:lstStyle/>
                    <a:p>
                      <a:r>
                        <a:rPr lang="en-US" altLang="zh-CN" sz="1600" dirty="0" smtClean="0"/>
                        <a:t>6</a:t>
                      </a:r>
                      <a:endParaRPr lang="zh-CN" altLang="en-US" sz="1600" dirty="0"/>
                    </a:p>
                  </a:txBody>
                  <a:tcPr>
                    <a:lnL w="12700" cap="flat" cmpd="sng" algn="ctr">
                      <a:solidFill>
                        <a:schemeClr val="tx1"/>
                      </a:solidFill>
                      <a:prstDash val="solid"/>
                      <a:round/>
                      <a:headEnd type="none" w="med" len="med"/>
                      <a:tailEnd type="none" w="med" len="med"/>
                    </a:lnL>
                  </a:tcPr>
                </a:tc>
                <a:tc>
                  <a:txBody>
                    <a:bodyPr/>
                    <a:lstStyle/>
                    <a:p>
                      <a:r>
                        <a:rPr lang="zh-CN" altLang="en-US" sz="1600" dirty="0" smtClean="0"/>
                        <a:t>单位是什么？</a:t>
                      </a:r>
                      <a:endParaRPr lang="zh-CN" altLang="en-US" sz="1600" dirty="0"/>
                    </a:p>
                  </a:txBody>
                  <a:tcPr/>
                </a:tc>
                <a:tc>
                  <a:txBody>
                    <a:bodyPr/>
                    <a:lstStyle/>
                    <a:p>
                      <a:r>
                        <a:rPr lang="zh-CN" altLang="en-US" sz="1600" dirty="0" smtClean="0"/>
                        <a:t>国际单位、常用单位</a:t>
                      </a:r>
                      <a:endParaRPr lang="zh-CN" altLang="en-US" sz="1600" dirty="0"/>
                    </a:p>
                  </a:txBody>
                  <a:tcPr/>
                </a:tc>
              </a:tr>
              <a:tr h="310637">
                <a:tc vMerge="1">
                  <a:txBody>
                    <a:bodyPr/>
                    <a:lstStyle/>
                    <a:p>
                      <a:endParaRPr lang="zh-CN" altLang="en-US" dirty="0"/>
                    </a:p>
                  </a:txBody>
                  <a:tcPr>
                    <a:lnR w="12700" cap="flat" cmpd="sng" algn="ctr">
                      <a:solidFill>
                        <a:schemeClr val="tx1"/>
                      </a:solidFill>
                      <a:prstDash val="solid"/>
                      <a:round/>
                      <a:headEnd type="none" w="med" len="med"/>
                      <a:tailEnd type="none" w="med" len="med"/>
                    </a:lnR>
                  </a:tcPr>
                </a:tc>
                <a:tc>
                  <a:txBody>
                    <a:bodyPr/>
                    <a:lstStyle/>
                    <a:p>
                      <a:r>
                        <a:rPr lang="en-US" altLang="zh-CN" sz="1600" dirty="0" smtClean="0"/>
                        <a:t>7</a:t>
                      </a:r>
                      <a:endParaRPr lang="zh-CN" altLang="en-US" sz="1600" dirty="0"/>
                    </a:p>
                  </a:txBody>
                  <a:tcPr>
                    <a:lnL w="12700" cap="flat" cmpd="sng" algn="ctr">
                      <a:solidFill>
                        <a:schemeClr val="tx1"/>
                      </a:solidFill>
                      <a:prstDash val="solid"/>
                      <a:round/>
                      <a:headEnd type="none" w="med" len="med"/>
                      <a:tailEnd type="none" w="med" len="med"/>
                    </a:lnL>
                  </a:tcPr>
                </a:tc>
                <a:tc>
                  <a:txBody>
                    <a:bodyPr/>
                    <a:lstStyle/>
                    <a:p>
                      <a:r>
                        <a:rPr lang="zh-CN" altLang="en-US" sz="1600" dirty="0" smtClean="0"/>
                        <a:t>如何测量？</a:t>
                      </a:r>
                      <a:endParaRPr lang="zh-CN" altLang="en-US" sz="1600" dirty="0"/>
                    </a:p>
                  </a:txBody>
                  <a:tcPr/>
                </a:tc>
                <a:tc>
                  <a:txBody>
                    <a:bodyPr/>
                    <a:lstStyle/>
                    <a:p>
                      <a:r>
                        <a:rPr lang="zh-CN" altLang="en-US" sz="1600" dirty="0" smtClean="0"/>
                        <a:t>实验探究</a:t>
                      </a:r>
                      <a:endParaRPr lang="zh-CN" altLang="en-US" sz="1600" dirty="0"/>
                    </a:p>
                  </a:txBody>
                  <a:tcPr/>
                </a:tc>
              </a:tr>
              <a:tr h="310637">
                <a:tc vMerge="1">
                  <a:txBody>
                    <a:bodyPr/>
                    <a:lstStyle/>
                    <a:p>
                      <a:endParaRPr lang="zh-CN" altLang="en-US"/>
                    </a:p>
                  </a:txBody>
                  <a:tcPr/>
                </a:tc>
                <a:tc>
                  <a:txBody>
                    <a:bodyPr/>
                    <a:lstStyle/>
                    <a:p>
                      <a:r>
                        <a:rPr lang="en-US" altLang="zh-CN" sz="1600" dirty="0" smtClean="0"/>
                        <a:t>8</a:t>
                      </a:r>
                      <a:endParaRPr lang="zh-CN" altLang="en-US" sz="1600" dirty="0"/>
                    </a:p>
                  </a:txBody>
                  <a:tcPr>
                    <a:lnL w="12700" cap="flat" cmpd="sng" algn="ctr">
                      <a:solidFill>
                        <a:schemeClr val="tx1"/>
                      </a:solidFill>
                      <a:prstDash val="solid"/>
                      <a:round/>
                      <a:headEnd type="none" w="med" len="med"/>
                      <a:tailEnd type="none" w="med" len="med"/>
                    </a:lnL>
                  </a:tcPr>
                </a:tc>
                <a:tc>
                  <a:txBody>
                    <a:bodyPr/>
                    <a:lstStyle/>
                    <a:p>
                      <a:r>
                        <a:rPr lang="zh-CN" altLang="en-US" sz="1600" dirty="0" smtClean="0"/>
                        <a:t>求解它的途径方法有哪些？</a:t>
                      </a:r>
                      <a:endParaRPr lang="zh-CN" altLang="en-US" sz="1600" dirty="0"/>
                    </a:p>
                  </a:txBody>
                  <a:tcPr/>
                </a:tc>
                <a:tc>
                  <a:txBody>
                    <a:bodyPr/>
                    <a:lstStyle/>
                    <a:p>
                      <a:r>
                        <a:rPr lang="zh-CN" altLang="en-US" sz="1600" dirty="0" smtClean="0"/>
                        <a:t>归纳总结</a:t>
                      </a:r>
                      <a:endParaRPr lang="zh-CN" altLang="en-US" sz="1600" dirty="0"/>
                    </a:p>
                  </a:txBody>
                  <a:tcPr/>
                </a:tc>
              </a:tr>
              <a:tr h="310637">
                <a:tc vMerge="1">
                  <a:txBody>
                    <a:bodyPr/>
                    <a:lstStyle/>
                    <a:p>
                      <a:endParaRPr lang="zh-CN" altLang="en-US" dirty="0"/>
                    </a:p>
                  </a:txBody>
                  <a:tcPr>
                    <a:lnR w="12700" cap="flat" cmpd="sng" algn="ctr">
                      <a:solidFill>
                        <a:schemeClr val="tx1"/>
                      </a:solidFill>
                      <a:prstDash val="solid"/>
                      <a:round/>
                      <a:headEnd type="none" w="med" len="med"/>
                      <a:tailEnd type="none" w="med" len="med"/>
                    </a:lnR>
                  </a:tcPr>
                </a:tc>
                <a:tc>
                  <a:txBody>
                    <a:bodyPr/>
                    <a:lstStyle/>
                    <a:p>
                      <a:r>
                        <a:rPr lang="en-US" altLang="zh-CN" sz="1600" dirty="0" smtClean="0"/>
                        <a:t>9</a:t>
                      </a:r>
                      <a:endParaRPr lang="zh-CN" altLang="en-US" sz="1600" dirty="0"/>
                    </a:p>
                  </a:txBody>
                  <a:tcPr>
                    <a:lnL w="12700" cap="flat" cmpd="sng" algn="ctr">
                      <a:solidFill>
                        <a:schemeClr val="tx1"/>
                      </a:solidFill>
                      <a:prstDash val="solid"/>
                      <a:round/>
                      <a:headEnd type="none" w="med" len="med"/>
                      <a:tailEnd type="none" w="med" len="med"/>
                    </a:lnL>
                  </a:tcPr>
                </a:tc>
                <a:tc>
                  <a:txBody>
                    <a:bodyPr/>
                    <a:lstStyle/>
                    <a:p>
                      <a:r>
                        <a:rPr lang="zh-CN" altLang="en-US" sz="1600" dirty="0" smtClean="0"/>
                        <a:t>它与什么物理规律相联系</a:t>
                      </a:r>
                      <a:endParaRPr lang="zh-CN" altLang="en-US" sz="1600" dirty="0"/>
                    </a:p>
                  </a:txBody>
                  <a:tcPr/>
                </a:tc>
                <a:tc>
                  <a:txBody>
                    <a:bodyPr/>
                    <a:lstStyle/>
                    <a:p>
                      <a:r>
                        <a:rPr lang="zh-CN" altLang="en-US" sz="1600" dirty="0" smtClean="0"/>
                        <a:t>课堂延伸</a:t>
                      </a:r>
                      <a:endParaRPr lang="zh-CN" altLang="en-US" sz="1600" dirty="0"/>
                    </a:p>
                  </a:txBody>
                  <a:tcPr/>
                </a:tc>
              </a:tr>
            </a:tbl>
          </a:graphicData>
        </a:graphic>
      </p:graphicFrame>
    </p:spTree>
    <p:extLst>
      <p:ext uri="{BB962C8B-B14F-4D97-AF65-F5344CB8AC3E}">
        <p14:creationId xmlns:p14="http://schemas.microsoft.com/office/powerpoint/2010/main" val="632098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20" y="760005"/>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533399" y="1343570"/>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3</a:t>
            </a:r>
            <a:r>
              <a:rPr lang="zh-CN" altLang="en-US" sz="3200" b="1" dirty="0" smtClean="0">
                <a:solidFill>
                  <a:srgbClr val="FF0000"/>
                </a:solidFill>
                <a:latin typeface="宋体" panose="02010600030101010101" pitchFamily="2" charset="-122"/>
                <a:ea typeface="宋体" panose="02010600030101010101" pitchFamily="2" charset="-122"/>
              </a:rPr>
              <a:t>、物理概念的教学：</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1126586" y="2120267"/>
            <a:ext cx="2877711" cy="523220"/>
          </a:xfrm>
          <a:prstGeom prst="rect">
            <a:avLst/>
          </a:prstGeom>
          <a:noFill/>
        </p:spPr>
        <p:txBody>
          <a:bodyPr wrap="none" rtlCol="0">
            <a:spAutoFit/>
          </a:bodyPr>
          <a:lstStyle/>
          <a:p>
            <a:r>
              <a:rPr lang="zh-CN" altLang="en-US" sz="2800" dirty="0" smtClean="0"/>
              <a:t>（</a:t>
            </a:r>
            <a:r>
              <a:rPr lang="en-US" altLang="zh-CN" sz="2800" dirty="0" smtClean="0"/>
              <a:t>2</a:t>
            </a:r>
            <a:r>
              <a:rPr lang="zh-CN" altLang="en-US" sz="2800" dirty="0" smtClean="0"/>
              <a:t>）具体策略：</a:t>
            </a:r>
            <a:endParaRPr lang="zh-CN" altLang="en-US" sz="2800" dirty="0"/>
          </a:p>
        </p:txBody>
      </p:sp>
      <p:sp>
        <p:nvSpPr>
          <p:cNvPr id="3" name="TextBox 2"/>
          <p:cNvSpPr txBox="1"/>
          <p:nvPr/>
        </p:nvSpPr>
        <p:spPr>
          <a:xfrm>
            <a:off x="1314449" y="3263384"/>
            <a:ext cx="2954655" cy="461665"/>
          </a:xfrm>
          <a:prstGeom prst="rect">
            <a:avLst/>
          </a:prstGeom>
          <a:noFill/>
        </p:spPr>
        <p:txBody>
          <a:bodyPr wrap="none" rtlCol="0">
            <a:spAutoFit/>
          </a:bodyPr>
          <a:lstStyle/>
          <a:p>
            <a:r>
              <a:rPr lang="zh-CN" altLang="en-US" sz="2400" dirty="0" smtClean="0"/>
              <a:t>课标的要求是什么？</a:t>
            </a:r>
            <a:endParaRPr lang="zh-CN" altLang="en-US" sz="2400" dirty="0"/>
          </a:p>
        </p:txBody>
      </p:sp>
      <p:sp>
        <p:nvSpPr>
          <p:cNvPr id="6" name="矩形 5"/>
          <p:cNvSpPr/>
          <p:nvPr/>
        </p:nvSpPr>
        <p:spPr>
          <a:xfrm>
            <a:off x="1314449" y="3721358"/>
            <a:ext cx="10201275" cy="1938992"/>
          </a:xfrm>
          <a:prstGeom prst="rect">
            <a:avLst/>
          </a:prstGeom>
        </p:spPr>
        <p:txBody>
          <a:bodyPr wrap="square">
            <a:spAutoFit/>
          </a:bodyPr>
          <a:lstStyle/>
          <a:p>
            <a:r>
              <a:rPr lang="zh-CN" altLang="en-US" sz="2400" dirty="0" smtClean="0"/>
              <a:t>概念建立的目的是什么？（为什么）</a:t>
            </a:r>
            <a:endParaRPr lang="en-US" altLang="zh-CN" sz="2400" dirty="0" smtClean="0"/>
          </a:p>
          <a:p>
            <a:r>
              <a:rPr lang="zh-CN" altLang="en-US" sz="2400" dirty="0" smtClean="0"/>
              <a:t>概念相关的物理事实（实验依据）是什么？由实验事实提出进一步研究的问题是什么？（建立概念的必要性）</a:t>
            </a:r>
            <a:endParaRPr lang="en-US" altLang="zh-CN" sz="2400" dirty="0" smtClean="0"/>
          </a:p>
          <a:p>
            <a:r>
              <a:rPr lang="zh-CN" altLang="en-US" sz="2400" dirty="0" smtClean="0"/>
              <a:t>研究中要采用的方法（手段），逐字逐句推敲物理概念，弄清相近概念的区别，运用概念解决问题。</a:t>
            </a:r>
            <a:r>
              <a:rPr lang="en-US" altLang="zh-CN" sz="2400" dirty="0" smtClean="0"/>
              <a:t>   </a:t>
            </a:r>
            <a:endParaRPr lang="zh-CN" altLang="en-US" sz="2400" dirty="0"/>
          </a:p>
        </p:txBody>
      </p:sp>
      <p:sp>
        <p:nvSpPr>
          <p:cNvPr id="9" name="TextBox 8"/>
          <p:cNvSpPr txBox="1"/>
          <p:nvPr/>
        </p:nvSpPr>
        <p:spPr>
          <a:xfrm>
            <a:off x="1238250" y="2720459"/>
            <a:ext cx="6647974" cy="461665"/>
          </a:xfrm>
          <a:prstGeom prst="rect">
            <a:avLst/>
          </a:prstGeom>
          <a:noFill/>
        </p:spPr>
        <p:txBody>
          <a:bodyPr wrap="none" rtlCol="0">
            <a:spAutoFit/>
          </a:bodyPr>
          <a:lstStyle/>
          <a:p>
            <a:r>
              <a:rPr lang="zh-CN" altLang="en-US" sz="2400" dirty="0" smtClean="0">
                <a:solidFill>
                  <a:srgbClr val="FF0000"/>
                </a:solidFill>
              </a:rPr>
              <a:t>策略一</a:t>
            </a:r>
            <a:r>
              <a:rPr lang="zh-CN" altLang="en-US" sz="2400" dirty="0" smtClean="0"/>
              <a:t>：深入钻研课标和教材，回答以下问题。</a:t>
            </a:r>
            <a:endParaRPr lang="zh-CN" altLang="en-US" sz="2400" dirty="0"/>
          </a:p>
        </p:txBody>
      </p:sp>
      <p:sp>
        <p:nvSpPr>
          <p:cNvPr id="10" name="TextBox 9"/>
          <p:cNvSpPr txBox="1"/>
          <p:nvPr/>
        </p:nvSpPr>
        <p:spPr>
          <a:xfrm>
            <a:off x="1314449" y="5869543"/>
            <a:ext cx="3570208" cy="461665"/>
          </a:xfrm>
          <a:prstGeom prst="rect">
            <a:avLst/>
          </a:prstGeom>
          <a:noFill/>
        </p:spPr>
        <p:txBody>
          <a:bodyPr wrap="none" rtlCol="0">
            <a:spAutoFit/>
          </a:bodyPr>
          <a:lstStyle/>
          <a:p>
            <a:r>
              <a:rPr lang="zh-CN" altLang="en-US" sz="2400" dirty="0" smtClean="0"/>
              <a:t>例如：惯性概念的教学。</a:t>
            </a:r>
            <a:endParaRPr lang="zh-CN" altLang="en-US" sz="2400" dirty="0"/>
          </a:p>
        </p:txBody>
      </p:sp>
    </p:spTree>
    <p:extLst>
      <p:ext uri="{BB962C8B-B14F-4D97-AF65-F5344CB8AC3E}">
        <p14:creationId xmlns:p14="http://schemas.microsoft.com/office/powerpoint/2010/main" val="593263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20" y="760005"/>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533399" y="1343570"/>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3</a:t>
            </a:r>
            <a:r>
              <a:rPr lang="zh-CN" altLang="en-US" sz="3200" b="1" dirty="0" smtClean="0">
                <a:solidFill>
                  <a:srgbClr val="FF0000"/>
                </a:solidFill>
                <a:latin typeface="宋体" panose="02010600030101010101" pitchFamily="2" charset="-122"/>
                <a:ea typeface="宋体" panose="02010600030101010101" pitchFamily="2" charset="-122"/>
              </a:rPr>
              <a:t>、物理概念的教学：</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1126586" y="2120267"/>
            <a:ext cx="2492990" cy="461665"/>
          </a:xfrm>
          <a:prstGeom prst="rect">
            <a:avLst/>
          </a:prstGeom>
          <a:noFill/>
        </p:spPr>
        <p:txBody>
          <a:bodyPr wrap="none" rtlCol="0">
            <a:spAutoFit/>
          </a:bodyPr>
          <a:lstStyle/>
          <a:p>
            <a:r>
              <a:rPr lang="zh-CN" altLang="en-US" sz="2400" dirty="0" smtClean="0"/>
              <a:t>（</a:t>
            </a:r>
            <a:r>
              <a:rPr lang="en-US" altLang="zh-CN" sz="2400" dirty="0" smtClean="0"/>
              <a:t>2</a:t>
            </a:r>
            <a:r>
              <a:rPr lang="zh-CN" altLang="en-US" sz="2400" dirty="0" smtClean="0"/>
              <a:t>）具体策略：</a:t>
            </a:r>
            <a:endParaRPr lang="zh-CN" altLang="en-US" sz="2400" dirty="0"/>
          </a:p>
        </p:txBody>
      </p:sp>
      <p:sp>
        <p:nvSpPr>
          <p:cNvPr id="3" name="TextBox 2"/>
          <p:cNvSpPr txBox="1"/>
          <p:nvPr/>
        </p:nvSpPr>
        <p:spPr>
          <a:xfrm>
            <a:off x="1400175" y="2770227"/>
            <a:ext cx="5724644" cy="461665"/>
          </a:xfrm>
          <a:prstGeom prst="rect">
            <a:avLst/>
          </a:prstGeom>
          <a:noFill/>
        </p:spPr>
        <p:txBody>
          <a:bodyPr wrap="none" rtlCol="0">
            <a:spAutoFit/>
          </a:bodyPr>
          <a:lstStyle/>
          <a:p>
            <a:r>
              <a:rPr lang="zh-CN" altLang="en-US" sz="2400" dirty="0" smtClean="0"/>
              <a:t>策略二：创设情景，提出问题，引入概念</a:t>
            </a:r>
            <a:endParaRPr lang="zh-CN" altLang="en-US" sz="2400" dirty="0"/>
          </a:p>
        </p:txBody>
      </p:sp>
      <p:sp>
        <p:nvSpPr>
          <p:cNvPr id="6" name="矩形 5"/>
          <p:cNvSpPr/>
          <p:nvPr/>
        </p:nvSpPr>
        <p:spPr>
          <a:xfrm>
            <a:off x="1400175" y="3259693"/>
            <a:ext cx="2295525" cy="461665"/>
          </a:xfrm>
          <a:prstGeom prst="rect">
            <a:avLst/>
          </a:prstGeom>
        </p:spPr>
        <p:txBody>
          <a:bodyPr wrap="square">
            <a:spAutoFit/>
          </a:bodyPr>
          <a:lstStyle/>
          <a:p>
            <a:r>
              <a:rPr lang="zh-CN" altLang="en-US" sz="2400" dirty="0" smtClean="0"/>
              <a:t>例如：加速度</a:t>
            </a:r>
            <a:r>
              <a:rPr lang="en-US" altLang="zh-CN" sz="2400" dirty="0" smtClean="0"/>
              <a:t>   </a:t>
            </a:r>
            <a:endParaRPr lang="zh-CN" altLang="en-US" sz="2400" dirty="0"/>
          </a:p>
        </p:txBody>
      </p:sp>
      <p:sp>
        <p:nvSpPr>
          <p:cNvPr id="4" name="TextBox 3"/>
          <p:cNvSpPr txBox="1"/>
          <p:nvPr/>
        </p:nvSpPr>
        <p:spPr>
          <a:xfrm>
            <a:off x="533399" y="4004042"/>
            <a:ext cx="11726287" cy="1015663"/>
          </a:xfrm>
          <a:prstGeom prst="rect">
            <a:avLst/>
          </a:prstGeom>
          <a:noFill/>
        </p:spPr>
        <p:txBody>
          <a:bodyPr wrap="none" rtlCol="0">
            <a:spAutoFit/>
          </a:bodyPr>
          <a:lstStyle/>
          <a:p>
            <a:r>
              <a:rPr lang="zh-CN" altLang="en-US" sz="2000" dirty="0" smtClean="0"/>
              <a:t>情景</a:t>
            </a:r>
            <a:r>
              <a:rPr lang="en-US" altLang="zh-CN" sz="2000" dirty="0" smtClean="0"/>
              <a:t>1</a:t>
            </a:r>
            <a:r>
              <a:rPr lang="zh-CN" altLang="en-US" sz="2000" dirty="0" smtClean="0"/>
              <a:t>：飞机速度由</a:t>
            </a:r>
            <a:r>
              <a:rPr lang="en-US" altLang="zh-CN" sz="2000" dirty="0" smtClean="0"/>
              <a:t>600km/h</a:t>
            </a:r>
            <a:r>
              <a:rPr lang="zh-CN" altLang="en-US" sz="2000" dirty="0" smtClean="0"/>
              <a:t>增大到</a:t>
            </a:r>
            <a:r>
              <a:rPr lang="en-US" altLang="zh-CN" sz="2000" dirty="0" smtClean="0"/>
              <a:t>800km/h</a:t>
            </a:r>
            <a:r>
              <a:rPr lang="zh-CN" altLang="en-US" sz="2000" dirty="0" smtClean="0"/>
              <a:t>，历时</a:t>
            </a:r>
            <a:r>
              <a:rPr lang="en-US" altLang="zh-CN" sz="2000" dirty="0" smtClean="0"/>
              <a:t>1</a:t>
            </a:r>
            <a:r>
              <a:rPr lang="zh-CN" altLang="en-US" sz="2000" dirty="0" smtClean="0"/>
              <a:t>分钟。汽车</a:t>
            </a:r>
            <a:r>
              <a:rPr lang="zh-CN" altLang="en-US" sz="2000" dirty="0"/>
              <a:t>的速度由</a:t>
            </a:r>
            <a:r>
              <a:rPr lang="en-US" altLang="zh-CN" sz="2000" dirty="0"/>
              <a:t>36km/h</a:t>
            </a:r>
            <a:r>
              <a:rPr lang="zh-CN" altLang="en-US" sz="2000" dirty="0"/>
              <a:t>增大到</a:t>
            </a:r>
            <a:r>
              <a:rPr lang="en-US" altLang="zh-CN" sz="2000" dirty="0" smtClean="0"/>
              <a:t>108km/h</a:t>
            </a:r>
            <a:r>
              <a:rPr lang="zh-CN" altLang="en-US" sz="2000" dirty="0" smtClean="0"/>
              <a:t>历过</a:t>
            </a:r>
            <a:r>
              <a:rPr lang="en-US" altLang="zh-CN" sz="2000" dirty="0" smtClean="0"/>
              <a:t>10s</a:t>
            </a:r>
            <a:r>
              <a:rPr lang="zh-CN" altLang="en-US" sz="2000" dirty="0" smtClean="0"/>
              <a:t>，</a:t>
            </a:r>
            <a:endParaRPr lang="en-US" altLang="zh-CN" sz="2000" dirty="0" smtClean="0"/>
          </a:p>
          <a:p>
            <a:r>
              <a:rPr lang="zh-CN" altLang="en-US" sz="2000" dirty="0" smtClean="0"/>
              <a:t>关于飞机和汽车的运动，哪个运动得快？哪个的</a:t>
            </a:r>
            <a:r>
              <a:rPr lang="zh-CN" altLang="en-US" sz="2000" dirty="0" smtClean="0"/>
              <a:t>速度</a:t>
            </a:r>
            <a:r>
              <a:rPr lang="zh-CN" altLang="en-US" sz="2000" dirty="0" smtClean="0"/>
              <a:t>增加得更多，哪个的速度</a:t>
            </a:r>
            <a:r>
              <a:rPr lang="zh-CN" altLang="en-US" sz="2000" dirty="0" smtClean="0"/>
              <a:t>变化</a:t>
            </a:r>
            <a:r>
              <a:rPr lang="zh-CN" altLang="en-US" sz="2000" dirty="0" smtClean="0"/>
              <a:t>得快？</a:t>
            </a:r>
            <a:endParaRPr lang="en-US" altLang="zh-CN" sz="2000" dirty="0" smtClean="0"/>
          </a:p>
          <a:p>
            <a:endParaRPr lang="zh-CN" altLang="en-US" sz="2000" dirty="0"/>
          </a:p>
        </p:txBody>
      </p:sp>
      <p:sp>
        <p:nvSpPr>
          <p:cNvPr id="9" name="TextBox 8"/>
          <p:cNvSpPr txBox="1"/>
          <p:nvPr/>
        </p:nvSpPr>
        <p:spPr>
          <a:xfrm>
            <a:off x="533399" y="4991130"/>
            <a:ext cx="11341566" cy="707886"/>
          </a:xfrm>
          <a:prstGeom prst="rect">
            <a:avLst/>
          </a:prstGeom>
          <a:noFill/>
        </p:spPr>
        <p:txBody>
          <a:bodyPr wrap="none" rtlCol="0">
            <a:spAutoFit/>
          </a:bodyPr>
          <a:lstStyle/>
          <a:p>
            <a:r>
              <a:rPr lang="zh-CN" altLang="en-US" sz="2000" dirty="0" smtClean="0"/>
              <a:t>情景</a:t>
            </a:r>
            <a:r>
              <a:rPr lang="en-US" altLang="zh-CN" sz="2000" dirty="0" smtClean="0"/>
              <a:t>2</a:t>
            </a:r>
            <a:r>
              <a:rPr lang="zh-CN" altLang="en-US" sz="2000" dirty="0" smtClean="0"/>
              <a:t>：汽车甲启动时用时</a:t>
            </a:r>
            <a:r>
              <a:rPr lang="en-US" altLang="zh-CN" sz="2000" dirty="0" smtClean="0"/>
              <a:t>10s</a:t>
            </a:r>
            <a:r>
              <a:rPr lang="zh-CN" altLang="en-US" sz="2000" dirty="0" smtClean="0"/>
              <a:t>速度</a:t>
            </a:r>
            <a:r>
              <a:rPr lang="zh-CN" altLang="en-US" sz="2000" dirty="0" smtClean="0"/>
              <a:t>增大到</a:t>
            </a:r>
            <a:r>
              <a:rPr lang="en-US" altLang="zh-CN" sz="2000" dirty="0" smtClean="0"/>
              <a:t>100km/s</a:t>
            </a:r>
            <a:r>
              <a:rPr lang="zh-CN" altLang="en-US" sz="2000" dirty="0" smtClean="0"/>
              <a:t>，</a:t>
            </a:r>
            <a:r>
              <a:rPr lang="zh-CN" altLang="en-US" sz="2000" dirty="0" smtClean="0"/>
              <a:t>汽车启动时用</a:t>
            </a:r>
            <a:r>
              <a:rPr lang="en-US" altLang="zh-CN" sz="2000" dirty="0" smtClean="0"/>
              <a:t>5s</a:t>
            </a:r>
            <a:r>
              <a:rPr lang="zh-CN" altLang="en-US" sz="2000" dirty="0" smtClean="0"/>
              <a:t>的时间速度增大到</a:t>
            </a:r>
            <a:r>
              <a:rPr lang="en-US" altLang="zh-CN" sz="2000" dirty="0" smtClean="0"/>
              <a:t>80km</a:t>
            </a:r>
            <a:r>
              <a:rPr lang="en-US" altLang="zh-CN" sz="2000" dirty="0" smtClean="0"/>
              <a:t>/h</a:t>
            </a:r>
            <a:r>
              <a:rPr lang="zh-CN" altLang="en-US" sz="2000" dirty="0" smtClean="0"/>
              <a:t>，哪个</a:t>
            </a:r>
            <a:endParaRPr lang="en-US" altLang="zh-CN" sz="2000" dirty="0" smtClean="0"/>
          </a:p>
          <a:p>
            <a:r>
              <a:rPr lang="zh-CN" altLang="en-US" sz="2000" dirty="0" smtClean="0"/>
              <a:t>启动时速度增加得更快？</a:t>
            </a:r>
            <a:endParaRPr lang="zh-CN" altLang="en-US" sz="2000" dirty="0"/>
          </a:p>
        </p:txBody>
      </p:sp>
    </p:spTree>
    <p:extLst>
      <p:ext uri="{BB962C8B-B14F-4D97-AF65-F5344CB8AC3E}">
        <p14:creationId xmlns:p14="http://schemas.microsoft.com/office/powerpoint/2010/main" val="268182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文本框 2"/>
          <p:cNvSpPr txBox="1"/>
          <p:nvPr/>
        </p:nvSpPr>
        <p:spPr>
          <a:xfrm>
            <a:off x="3466351" y="1258568"/>
            <a:ext cx="2401610" cy="707886"/>
          </a:xfrm>
          <a:prstGeom prst="rect">
            <a:avLst/>
          </a:prstGeom>
          <a:noFill/>
        </p:spPr>
        <p:txBody>
          <a:bodyPr wrap="square" rtlCol="0">
            <a:spAutoFit/>
          </a:bodyPr>
          <a:lstStyle/>
          <a:p>
            <a:r>
              <a:rPr lang="zh-CN" altLang="en-US" sz="4000" b="1" dirty="0" smtClean="0">
                <a:solidFill>
                  <a:srgbClr val="FF0000"/>
                </a:solidFill>
              </a:rPr>
              <a:t>目   录</a:t>
            </a:r>
          </a:p>
        </p:txBody>
      </p:sp>
      <p:sp>
        <p:nvSpPr>
          <p:cNvPr id="7" name="文本框 2"/>
          <p:cNvSpPr txBox="1"/>
          <p:nvPr/>
        </p:nvSpPr>
        <p:spPr>
          <a:xfrm>
            <a:off x="1363117" y="2250607"/>
            <a:ext cx="7432605" cy="584775"/>
          </a:xfrm>
          <a:prstGeom prst="rect">
            <a:avLst/>
          </a:prstGeom>
          <a:noFill/>
        </p:spPr>
        <p:txBody>
          <a:bodyPr wrap="square" rtlCol="0">
            <a:spAutoFit/>
          </a:bodyPr>
          <a:lstStyle/>
          <a:p>
            <a:r>
              <a:rPr lang="en-US" altLang="zh-CN" sz="3200" b="1" dirty="0" smtClean="0"/>
              <a:t>1</a:t>
            </a:r>
            <a:r>
              <a:rPr lang="zh-CN" altLang="en-US" sz="3200" b="1" dirty="0" smtClean="0"/>
              <a:t>、物理学科核心素养的内涵</a:t>
            </a:r>
          </a:p>
        </p:txBody>
      </p:sp>
      <p:sp>
        <p:nvSpPr>
          <p:cNvPr id="9" name="文本框 2"/>
          <p:cNvSpPr txBox="1"/>
          <p:nvPr/>
        </p:nvSpPr>
        <p:spPr>
          <a:xfrm>
            <a:off x="1363117" y="3359867"/>
            <a:ext cx="6423177" cy="584775"/>
          </a:xfrm>
          <a:prstGeom prst="rect">
            <a:avLst/>
          </a:prstGeom>
          <a:noFill/>
        </p:spPr>
        <p:txBody>
          <a:bodyPr wrap="square" rtlCol="0">
            <a:spAutoFit/>
          </a:bodyPr>
          <a:lstStyle/>
          <a:p>
            <a:r>
              <a:rPr lang="en-US" altLang="zh-CN" sz="3200" b="1" dirty="0" smtClean="0"/>
              <a:t>2</a:t>
            </a:r>
            <a:r>
              <a:rPr lang="zh-CN" altLang="en-US" sz="3200" b="1" dirty="0" smtClean="0"/>
              <a:t>、基于核心素养的物理概念教学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20" y="760005"/>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533399" y="1343570"/>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3</a:t>
            </a:r>
            <a:r>
              <a:rPr lang="zh-CN" altLang="en-US" sz="3200" b="1" dirty="0" smtClean="0">
                <a:solidFill>
                  <a:srgbClr val="FF0000"/>
                </a:solidFill>
                <a:latin typeface="宋体" panose="02010600030101010101" pitchFamily="2" charset="-122"/>
                <a:ea typeface="宋体" panose="02010600030101010101" pitchFamily="2" charset="-122"/>
              </a:rPr>
              <a:t>、物理概念的教学：</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1126586" y="2120267"/>
            <a:ext cx="2492990" cy="461665"/>
          </a:xfrm>
          <a:prstGeom prst="rect">
            <a:avLst/>
          </a:prstGeom>
          <a:noFill/>
        </p:spPr>
        <p:txBody>
          <a:bodyPr wrap="none" rtlCol="0">
            <a:spAutoFit/>
          </a:bodyPr>
          <a:lstStyle/>
          <a:p>
            <a:r>
              <a:rPr lang="zh-CN" altLang="en-US" sz="2400" dirty="0" smtClean="0"/>
              <a:t>（</a:t>
            </a:r>
            <a:r>
              <a:rPr lang="en-US" altLang="zh-CN" sz="2400" dirty="0" smtClean="0"/>
              <a:t>2</a:t>
            </a:r>
            <a:r>
              <a:rPr lang="zh-CN" altLang="en-US" sz="2400" dirty="0" smtClean="0"/>
              <a:t>）具体策略：</a:t>
            </a:r>
            <a:endParaRPr lang="zh-CN" altLang="en-US" sz="2400" dirty="0"/>
          </a:p>
        </p:txBody>
      </p:sp>
      <p:sp>
        <p:nvSpPr>
          <p:cNvPr id="3" name="TextBox 2"/>
          <p:cNvSpPr txBox="1"/>
          <p:nvPr/>
        </p:nvSpPr>
        <p:spPr>
          <a:xfrm>
            <a:off x="1400175" y="2796659"/>
            <a:ext cx="7263527" cy="461665"/>
          </a:xfrm>
          <a:prstGeom prst="rect">
            <a:avLst/>
          </a:prstGeom>
          <a:noFill/>
        </p:spPr>
        <p:txBody>
          <a:bodyPr wrap="none" rtlCol="0">
            <a:spAutoFit/>
          </a:bodyPr>
          <a:lstStyle/>
          <a:p>
            <a:r>
              <a:rPr lang="zh-CN" altLang="en-US" sz="2400" dirty="0" smtClean="0"/>
              <a:t>策略三：提示概念的本质，加深对物理概念的理解。</a:t>
            </a:r>
            <a:endParaRPr lang="zh-CN" altLang="en-US" sz="2400" dirty="0"/>
          </a:p>
        </p:txBody>
      </p:sp>
      <p:sp>
        <p:nvSpPr>
          <p:cNvPr id="6" name="矩形 5"/>
          <p:cNvSpPr/>
          <p:nvPr/>
        </p:nvSpPr>
        <p:spPr>
          <a:xfrm>
            <a:off x="1400175" y="3629025"/>
            <a:ext cx="3533775" cy="400110"/>
          </a:xfrm>
          <a:prstGeom prst="rect">
            <a:avLst/>
          </a:prstGeom>
        </p:spPr>
        <p:txBody>
          <a:bodyPr wrap="square">
            <a:spAutoFit/>
          </a:bodyPr>
          <a:lstStyle/>
          <a:p>
            <a:r>
              <a:rPr lang="zh-CN" altLang="en-US" sz="2000" dirty="0" smtClean="0"/>
              <a:t>例如：</a:t>
            </a:r>
            <a:r>
              <a:rPr lang="zh-CN" altLang="en-US" sz="2000" dirty="0" smtClean="0"/>
              <a:t>电场强度，压强</a:t>
            </a:r>
            <a:r>
              <a:rPr lang="en-US" altLang="zh-CN" sz="2000" dirty="0" smtClean="0"/>
              <a:t>   </a:t>
            </a:r>
            <a:endParaRPr lang="zh-CN" altLang="en-US" sz="2000" dirty="0"/>
          </a:p>
        </p:txBody>
      </p:sp>
    </p:spTree>
    <p:extLst>
      <p:ext uri="{BB962C8B-B14F-4D97-AF65-F5344CB8AC3E}">
        <p14:creationId xmlns:p14="http://schemas.microsoft.com/office/powerpoint/2010/main" val="302133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20" y="760005"/>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533399" y="1343570"/>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3</a:t>
            </a:r>
            <a:r>
              <a:rPr lang="zh-CN" altLang="en-US" sz="3200" b="1" dirty="0" smtClean="0">
                <a:solidFill>
                  <a:srgbClr val="FF0000"/>
                </a:solidFill>
                <a:latin typeface="宋体" panose="02010600030101010101" pitchFamily="2" charset="-122"/>
                <a:ea typeface="宋体" panose="02010600030101010101" pitchFamily="2" charset="-122"/>
              </a:rPr>
              <a:t>、物理概念的教学：</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1000200" y="2234567"/>
            <a:ext cx="2492990" cy="461665"/>
          </a:xfrm>
          <a:prstGeom prst="rect">
            <a:avLst/>
          </a:prstGeom>
          <a:noFill/>
        </p:spPr>
        <p:txBody>
          <a:bodyPr wrap="none" rtlCol="0">
            <a:spAutoFit/>
          </a:bodyPr>
          <a:lstStyle/>
          <a:p>
            <a:r>
              <a:rPr lang="zh-CN" altLang="en-US" sz="2400" dirty="0" smtClean="0"/>
              <a:t>（</a:t>
            </a:r>
            <a:r>
              <a:rPr lang="en-US" altLang="zh-CN" sz="2400" dirty="0" smtClean="0"/>
              <a:t>2</a:t>
            </a:r>
            <a:r>
              <a:rPr lang="zh-CN" altLang="en-US" sz="2400" dirty="0" smtClean="0"/>
              <a:t>）具体策略：</a:t>
            </a:r>
            <a:endParaRPr lang="zh-CN" altLang="en-US" sz="2400" dirty="0"/>
          </a:p>
        </p:txBody>
      </p:sp>
      <p:sp>
        <p:nvSpPr>
          <p:cNvPr id="7" name="TextBox 6"/>
          <p:cNvSpPr txBox="1"/>
          <p:nvPr/>
        </p:nvSpPr>
        <p:spPr>
          <a:xfrm>
            <a:off x="1000200" y="2971710"/>
            <a:ext cx="4493538" cy="461665"/>
          </a:xfrm>
          <a:prstGeom prst="rect">
            <a:avLst/>
          </a:prstGeom>
          <a:noFill/>
        </p:spPr>
        <p:txBody>
          <a:bodyPr wrap="none" rtlCol="0">
            <a:spAutoFit/>
          </a:bodyPr>
          <a:lstStyle/>
          <a:p>
            <a:r>
              <a:rPr lang="zh-CN" altLang="en-US" sz="2400" dirty="0" smtClean="0"/>
              <a:t>策略四：联系实际，运用概念。</a:t>
            </a:r>
            <a:endParaRPr lang="zh-CN" altLang="en-US" sz="2400" dirty="0"/>
          </a:p>
        </p:txBody>
      </p:sp>
      <p:sp>
        <p:nvSpPr>
          <p:cNvPr id="3" name="TextBox 2"/>
          <p:cNvSpPr txBox="1"/>
          <p:nvPr/>
        </p:nvSpPr>
        <p:spPr>
          <a:xfrm>
            <a:off x="866850" y="3721952"/>
            <a:ext cx="8362951" cy="830997"/>
          </a:xfrm>
          <a:prstGeom prst="rect">
            <a:avLst/>
          </a:prstGeom>
          <a:noFill/>
        </p:spPr>
        <p:txBody>
          <a:bodyPr wrap="square" rtlCol="0">
            <a:spAutoFit/>
          </a:bodyPr>
          <a:lstStyle/>
          <a:p>
            <a:r>
              <a:rPr lang="zh-CN" altLang="en-US" sz="2400" dirty="0" smtClean="0"/>
              <a:t>惯性：短跑运动员，不能太胖。举重、摔跤运动员适当胖一些更好。从物理学的角度分析为什么？</a:t>
            </a:r>
            <a:endParaRPr lang="zh-CN" altLang="en-US" sz="2400" dirty="0"/>
          </a:p>
        </p:txBody>
      </p:sp>
      <p:sp>
        <p:nvSpPr>
          <p:cNvPr id="10" name="TextBox 9"/>
          <p:cNvSpPr txBox="1"/>
          <p:nvPr/>
        </p:nvSpPr>
        <p:spPr>
          <a:xfrm>
            <a:off x="866850" y="4680376"/>
            <a:ext cx="10248825" cy="1569660"/>
          </a:xfrm>
          <a:prstGeom prst="rect">
            <a:avLst/>
          </a:prstGeom>
          <a:noFill/>
        </p:spPr>
        <p:txBody>
          <a:bodyPr wrap="square" rtlCol="0">
            <a:spAutoFit/>
          </a:bodyPr>
          <a:lstStyle/>
          <a:p>
            <a:r>
              <a:rPr lang="zh-CN" altLang="en-US" sz="2400" dirty="0" smtClean="0"/>
              <a:t>由于俄罗斯与乌克兰冲突，全球能源危机加剧。欧洲人疯狂购买中国生产的电热毯。有一种自动控温电热毯的电阻丝，</a:t>
            </a:r>
            <a:r>
              <a:rPr lang="zh-CN" altLang="en-US" sz="2400" dirty="0"/>
              <a:t>通电后</a:t>
            </a:r>
            <a:r>
              <a:rPr lang="zh-CN" altLang="en-US" sz="2400" dirty="0" smtClean="0"/>
              <a:t>其电阻电阻随温度升高而减小，然后电阻随温度升高而增大，最后自动维持在一个设定的温度。请从物理的角度分析选用这种电热毯的优势。</a:t>
            </a:r>
            <a:endParaRPr lang="zh-CN" altLang="en-US" sz="2400" dirty="0"/>
          </a:p>
        </p:txBody>
      </p:sp>
    </p:spTree>
    <p:extLst>
      <p:ext uri="{BB962C8B-B14F-4D97-AF65-F5344CB8AC3E}">
        <p14:creationId xmlns:p14="http://schemas.microsoft.com/office/powerpoint/2010/main" val="1965486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文本框 2"/>
          <p:cNvSpPr txBox="1"/>
          <p:nvPr/>
        </p:nvSpPr>
        <p:spPr>
          <a:xfrm>
            <a:off x="689420" y="760005"/>
            <a:ext cx="6423177" cy="583565"/>
          </a:xfrm>
          <a:prstGeom prst="rect">
            <a:avLst/>
          </a:prstGeom>
          <a:noFill/>
        </p:spPr>
        <p:txBody>
          <a:bodyPr wrap="square" rtlCol="0">
            <a:spAutoFit/>
          </a:bodyPr>
          <a:lstStyle/>
          <a:p>
            <a:r>
              <a:rPr lang="zh-CN" altLang="en-US" sz="3200" b="1" dirty="0" smtClean="0">
                <a:solidFill>
                  <a:srgbClr val="FF0000"/>
                </a:solidFill>
              </a:rPr>
              <a:t>二、基于核心素养的物理概念教学</a:t>
            </a:r>
          </a:p>
        </p:txBody>
      </p:sp>
      <p:sp>
        <p:nvSpPr>
          <p:cNvPr id="5" name="内容占位符 2"/>
          <p:cNvSpPr txBox="1"/>
          <p:nvPr/>
        </p:nvSpPr>
        <p:spPr>
          <a:xfrm>
            <a:off x="533399" y="1343570"/>
            <a:ext cx="7497407"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3</a:t>
            </a:r>
            <a:r>
              <a:rPr lang="zh-CN" altLang="en-US" sz="3200" b="1" dirty="0" smtClean="0">
                <a:solidFill>
                  <a:srgbClr val="FF0000"/>
                </a:solidFill>
                <a:latin typeface="宋体" panose="02010600030101010101" pitchFamily="2" charset="-122"/>
                <a:ea typeface="宋体" panose="02010600030101010101" pitchFamily="2" charset="-122"/>
              </a:rPr>
              <a:t>、物理概念的教学：</a:t>
            </a:r>
            <a:endParaRPr lang="en-US" altLang="zh-CN" sz="3200" b="1" dirty="0" smtClean="0">
              <a:solidFill>
                <a:schemeClr val="accent1"/>
              </a:solidFill>
              <a:latin typeface="宋体" panose="02010600030101010101" pitchFamily="2" charset="-122"/>
              <a:ea typeface="宋体" panose="02010600030101010101" pitchFamily="2" charset="-122"/>
            </a:endParaRPr>
          </a:p>
        </p:txBody>
      </p:sp>
      <p:sp>
        <p:nvSpPr>
          <p:cNvPr id="2" name="文本框 1"/>
          <p:cNvSpPr txBox="1"/>
          <p:nvPr/>
        </p:nvSpPr>
        <p:spPr>
          <a:xfrm>
            <a:off x="1126586" y="2120267"/>
            <a:ext cx="2492990" cy="461665"/>
          </a:xfrm>
          <a:prstGeom prst="rect">
            <a:avLst/>
          </a:prstGeom>
          <a:noFill/>
        </p:spPr>
        <p:txBody>
          <a:bodyPr wrap="none" rtlCol="0">
            <a:spAutoFit/>
          </a:bodyPr>
          <a:lstStyle/>
          <a:p>
            <a:r>
              <a:rPr lang="zh-CN" altLang="en-US" sz="2400" dirty="0" smtClean="0"/>
              <a:t>（</a:t>
            </a:r>
            <a:r>
              <a:rPr lang="en-US" altLang="zh-CN" sz="2400" dirty="0" smtClean="0"/>
              <a:t>2</a:t>
            </a:r>
            <a:r>
              <a:rPr lang="zh-CN" altLang="en-US" sz="2400" dirty="0" smtClean="0"/>
              <a:t>）具体策略：</a:t>
            </a:r>
            <a:endParaRPr lang="zh-CN" altLang="en-US" sz="2400" dirty="0"/>
          </a:p>
        </p:txBody>
      </p:sp>
      <p:sp>
        <p:nvSpPr>
          <p:cNvPr id="9" name="TextBox 8"/>
          <p:cNvSpPr txBox="1"/>
          <p:nvPr/>
        </p:nvSpPr>
        <p:spPr>
          <a:xfrm>
            <a:off x="1287452" y="2891909"/>
            <a:ext cx="3724096" cy="461665"/>
          </a:xfrm>
          <a:prstGeom prst="rect">
            <a:avLst/>
          </a:prstGeom>
          <a:noFill/>
        </p:spPr>
        <p:txBody>
          <a:bodyPr wrap="none" rtlCol="0">
            <a:spAutoFit/>
          </a:bodyPr>
          <a:lstStyle/>
          <a:p>
            <a:r>
              <a:rPr lang="zh-CN" altLang="en-US" sz="2000" dirty="0" smtClean="0"/>
              <a:t>策略五：注意</a:t>
            </a:r>
            <a:r>
              <a:rPr lang="zh-CN" altLang="en-US" sz="2400" dirty="0" smtClean="0"/>
              <a:t>概念学习</a:t>
            </a:r>
            <a:r>
              <a:rPr lang="zh-CN" altLang="en-US" sz="2000" dirty="0" smtClean="0"/>
              <a:t>阶段性</a:t>
            </a:r>
            <a:endParaRPr lang="zh-CN" altLang="en-US" sz="2000" dirty="0"/>
          </a:p>
        </p:txBody>
      </p:sp>
      <p:sp>
        <p:nvSpPr>
          <p:cNvPr id="3" name="TextBox 2"/>
          <p:cNvSpPr txBox="1"/>
          <p:nvPr/>
        </p:nvSpPr>
        <p:spPr>
          <a:xfrm>
            <a:off x="1552575" y="3600450"/>
            <a:ext cx="8186857" cy="461665"/>
          </a:xfrm>
          <a:prstGeom prst="rect">
            <a:avLst/>
          </a:prstGeom>
          <a:noFill/>
        </p:spPr>
        <p:txBody>
          <a:bodyPr wrap="none" rtlCol="0">
            <a:spAutoFit/>
          </a:bodyPr>
          <a:lstStyle/>
          <a:p>
            <a:r>
              <a:rPr lang="zh-CN" altLang="en-US" sz="2400" dirty="0" smtClean="0"/>
              <a:t>物理概念的建立有一个过程，要与学生的认知水平相适应。</a:t>
            </a:r>
            <a:endParaRPr lang="zh-CN" altLang="en-US" sz="2400" dirty="0"/>
          </a:p>
        </p:txBody>
      </p:sp>
      <p:sp>
        <p:nvSpPr>
          <p:cNvPr id="7" name="TextBox 6"/>
          <p:cNvSpPr txBox="1"/>
          <p:nvPr/>
        </p:nvSpPr>
        <p:spPr>
          <a:xfrm>
            <a:off x="1552575" y="4314825"/>
            <a:ext cx="10033516" cy="830997"/>
          </a:xfrm>
          <a:prstGeom prst="rect">
            <a:avLst/>
          </a:prstGeom>
          <a:noFill/>
        </p:spPr>
        <p:txBody>
          <a:bodyPr wrap="none" rtlCol="0">
            <a:spAutoFit/>
          </a:bodyPr>
          <a:lstStyle/>
          <a:p>
            <a:r>
              <a:rPr lang="zh-CN" altLang="en-US" sz="2400" dirty="0" smtClean="0"/>
              <a:t>质量：反映物质的多少（分子个数），反映惯性的大小，反映引力大小，</a:t>
            </a:r>
            <a:endParaRPr lang="en-US" altLang="zh-CN" sz="2400" dirty="0" smtClean="0"/>
          </a:p>
          <a:p>
            <a:r>
              <a:rPr lang="zh-CN" altLang="en-US" sz="2400" dirty="0" smtClean="0"/>
              <a:t>反映能量的多少。</a:t>
            </a:r>
            <a:endParaRPr lang="zh-CN" altLang="en-US" sz="2400" dirty="0"/>
          </a:p>
        </p:txBody>
      </p:sp>
    </p:spTree>
    <p:extLst>
      <p:ext uri="{BB962C8B-B14F-4D97-AF65-F5344CB8AC3E}">
        <p14:creationId xmlns:p14="http://schemas.microsoft.com/office/powerpoint/2010/main" val="428242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7522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a:solidFill>
                  <a:srgbClr val="FF0000"/>
                </a:solidFill>
              </a:rPr>
              <a:t>一</a:t>
            </a:r>
            <a:r>
              <a:rPr lang="zh-CN" altLang="en-US" sz="3200" b="1" dirty="0" smtClean="0">
                <a:solidFill>
                  <a:srgbClr val="FF0000"/>
                </a:solidFill>
              </a:rPr>
              <a:t>、物理学科核心素养的内涵</a:t>
            </a:r>
          </a:p>
        </p:txBody>
      </p:sp>
      <p:sp>
        <p:nvSpPr>
          <p:cNvPr id="2" name="TextBox 1"/>
          <p:cNvSpPr txBox="1"/>
          <p:nvPr/>
        </p:nvSpPr>
        <p:spPr>
          <a:xfrm>
            <a:off x="953445" y="4232910"/>
            <a:ext cx="8084264" cy="954107"/>
          </a:xfrm>
          <a:prstGeom prst="rect">
            <a:avLst/>
          </a:prstGeom>
          <a:noFill/>
        </p:spPr>
        <p:txBody>
          <a:bodyPr wrap="none" rtlCol="0">
            <a:spAutoFit/>
          </a:bodyPr>
          <a:lstStyle/>
          <a:p>
            <a:r>
              <a:rPr lang="zh-CN" altLang="en-US" sz="2800" dirty="0" smtClean="0"/>
              <a:t>物理学科核心素养由四个方面构成：</a:t>
            </a:r>
            <a:endParaRPr lang="en-US" altLang="zh-CN" sz="2800" dirty="0" smtClean="0"/>
          </a:p>
          <a:p>
            <a:r>
              <a:rPr lang="zh-CN" altLang="en-US" sz="2800" dirty="0" smtClean="0"/>
              <a:t>物理观念、科学思维、科学探究、科学态度与责任</a:t>
            </a:r>
          </a:p>
        </p:txBody>
      </p:sp>
      <p:sp>
        <p:nvSpPr>
          <p:cNvPr id="3" name="TextBox 2"/>
          <p:cNvSpPr txBox="1"/>
          <p:nvPr/>
        </p:nvSpPr>
        <p:spPr>
          <a:xfrm>
            <a:off x="1057275" y="2758558"/>
            <a:ext cx="10033516" cy="1200329"/>
          </a:xfrm>
          <a:prstGeom prst="rect">
            <a:avLst/>
          </a:prstGeom>
          <a:noFill/>
        </p:spPr>
        <p:txBody>
          <a:bodyPr wrap="none" rtlCol="0">
            <a:spAutoFit/>
          </a:bodyPr>
          <a:lstStyle/>
          <a:p>
            <a:r>
              <a:rPr lang="zh-CN" altLang="en-US" sz="2400" dirty="0" smtClean="0"/>
              <a:t>是物理学科育人价值的集中体现。</a:t>
            </a:r>
            <a:endParaRPr lang="en-US" altLang="zh-CN" sz="2400" dirty="0" smtClean="0"/>
          </a:p>
          <a:p>
            <a:r>
              <a:rPr lang="zh-CN" altLang="en-US" sz="2400" dirty="0" smtClean="0"/>
              <a:t>是学生在接受物理教育的过程中逐步形成的适应个人终身发展和社会发展</a:t>
            </a:r>
            <a:endParaRPr lang="en-US" altLang="zh-CN" sz="2400" dirty="0" smtClean="0"/>
          </a:p>
          <a:p>
            <a:r>
              <a:rPr lang="zh-CN" altLang="en-US" sz="2400" dirty="0" smtClean="0"/>
              <a:t>需要的关键能力和必备品格。是学生科学素养的重要组成部分。</a:t>
            </a:r>
            <a:endParaRPr lang="zh-CN"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b="1" dirty="0" smtClean="0">
                <a:solidFill>
                  <a:srgbClr val="FF0000"/>
                </a:solidFill>
                <a:latin typeface="宋体" panose="02010600030101010101" pitchFamily="2" charset="-122"/>
                <a:ea typeface="宋体" panose="02010600030101010101" pitchFamily="2" charset="-122"/>
              </a:rPr>
              <a:t>1</a:t>
            </a:r>
            <a:r>
              <a:rPr lang="zh-CN" altLang="en-US" b="1" dirty="0" smtClean="0">
                <a:solidFill>
                  <a:srgbClr val="FF0000"/>
                </a:solidFill>
                <a:latin typeface="宋体" panose="02010600030101010101" pitchFamily="2" charset="-122"/>
                <a:ea typeface="宋体" panose="02010600030101010101" pitchFamily="2" charset="-122"/>
              </a:rPr>
              <a:t>、物理学科</a:t>
            </a:r>
            <a:r>
              <a:rPr lang="zh-CN" altLang="en-US" b="1" dirty="0" smtClean="0">
                <a:solidFill>
                  <a:schemeClr val="accent1"/>
                </a:solidFill>
                <a:latin typeface="宋体" panose="02010600030101010101" pitchFamily="2" charset="-122"/>
                <a:ea typeface="宋体" panose="02010600030101010101" pitchFamily="2" charset="-122"/>
              </a:rPr>
              <a:t>核心素养的内涵</a:t>
            </a:r>
            <a:endParaRPr lang="en-US" altLang="zh-CN"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33675"/>
            <a:ext cx="2164080" cy="460375"/>
          </a:xfrm>
          <a:prstGeom prst="rect">
            <a:avLst/>
          </a:prstGeom>
          <a:noFill/>
        </p:spPr>
        <p:txBody>
          <a:bodyPr wrap="none" rtlCol="0">
            <a:spAutoFit/>
          </a:bodyPr>
          <a:lstStyle/>
          <a:p>
            <a:r>
              <a:rPr lang="zh-CN" altLang="en-US" sz="2400" dirty="0" smtClean="0"/>
              <a:t>（</a:t>
            </a:r>
            <a:r>
              <a:rPr lang="en-US" altLang="zh-CN" sz="2400" dirty="0" smtClean="0"/>
              <a:t>1</a:t>
            </a:r>
            <a:r>
              <a:rPr lang="zh-CN" altLang="en-US" sz="2400" dirty="0" smtClean="0"/>
              <a:t>）物理观念</a:t>
            </a:r>
          </a:p>
        </p:txBody>
      </p:sp>
      <p:sp>
        <p:nvSpPr>
          <p:cNvPr id="3" name="文本框 2"/>
          <p:cNvSpPr txBox="1"/>
          <p:nvPr/>
        </p:nvSpPr>
        <p:spPr>
          <a:xfrm>
            <a:off x="923925" y="3435349"/>
            <a:ext cx="10649069" cy="1200329"/>
          </a:xfrm>
          <a:prstGeom prst="rect">
            <a:avLst/>
          </a:prstGeom>
          <a:noFill/>
        </p:spPr>
        <p:txBody>
          <a:bodyPr wrap="none" rtlCol="0">
            <a:spAutoFit/>
          </a:bodyPr>
          <a:lstStyle/>
          <a:p>
            <a:r>
              <a:rPr lang="en-US" altLang="zh-CN" sz="2400" dirty="0"/>
              <a:t>    </a:t>
            </a:r>
            <a:r>
              <a:rPr lang="zh-CN" altLang="en-US" sz="2400" dirty="0" smtClean="0"/>
              <a:t>是从</a:t>
            </a:r>
            <a:r>
              <a:rPr lang="zh-CN" altLang="en-US" sz="2400" dirty="0"/>
              <a:t>物理学视角形成的关于物质、运动与相互作用、能量等的基本认识，</a:t>
            </a:r>
          </a:p>
          <a:p>
            <a:r>
              <a:rPr lang="zh-CN" altLang="en-US" sz="2400" dirty="0"/>
              <a:t>是物理概念和规律等在头脑中的提炼和升华。是从物理学的视角解释自然</a:t>
            </a:r>
          </a:p>
          <a:p>
            <a:r>
              <a:rPr lang="zh-CN" altLang="en-US" sz="2400" dirty="0"/>
              <a:t>现象和解决问题的基础。</a:t>
            </a:r>
          </a:p>
        </p:txBody>
      </p:sp>
      <p:sp>
        <p:nvSpPr>
          <p:cNvPr id="4" name="文本框 3"/>
          <p:cNvSpPr txBox="1"/>
          <p:nvPr/>
        </p:nvSpPr>
        <p:spPr>
          <a:xfrm>
            <a:off x="1571625" y="4931410"/>
            <a:ext cx="9631680" cy="460375"/>
          </a:xfrm>
          <a:prstGeom prst="rect">
            <a:avLst/>
          </a:prstGeom>
          <a:noFill/>
        </p:spPr>
        <p:txBody>
          <a:bodyPr wrap="none" rtlCol="0">
            <a:spAutoFit/>
          </a:bodyPr>
          <a:lstStyle/>
          <a:p>
            <a:r>
              <a:rPr lang="zh-CN" altLang="en-US" sz="2400" dirty="0"/>
              <a:t>物理观念包括：物质的观念，运动与相互作用的观念，能量的观念等。</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b="1" dirty="0" smtClean="0">
                <a:solidFill>
                  <a:srgbClr val="FF0000"/>
                </a:solidFill>
                <a:latin typeface="宋体" panose="02010600030101010101" pitchFamily="2" charset="-122"/>
                <a:ea typeface="宋体" panose="02010600030101010101" pitchFamily="2" charset="-122"/>
              </a:rPr>
              <a:t>1</a:t>
            </a:r>
            <a:r>
              <a:rPr lang="zh-CN" altLang="en-US"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a:t>
            </a:r>
            <a:r>
              <a:rPr lang="zh-CN" altLang="en-US" b="1" dirty="0" smtClean="0">
                <a:solidFill>
                  <a:schemeClr val="accent1"/>
                </a:solidFill>
                <a:latin typeface="宋体" panose="02010600030101010101" pitchFamily="2" charset="-122"/>
                <a:ea typeface="宋体" panose="02010600030101010101" pitchFamily="2" charset="-122"/>
              </a:rPr>
              <a:t>素养的内涵</a:t>
            </a:r>
            <a:endParaRPr lang="en-US" altLang="zh-CN"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33675"/>
            <a:ext cx="2494280" cy="521970"/>
          </a:xfrm>
          <a:prstGeom prst="rect">
            <a:avLst/>
          </a:prstGeom>
          <a:noFill/>
        </p:spPr>
        <p:txBody>
          <a:bodyPr wrap="none" rtlCol="0">
            <a:spAutoFit/>
          </a:bodyPr>
          <a:lstStyle/>
          <a:p>
            <a:r>
              <a:rPr lang="zh-CN" altLang="en-US" sz="2800" dirty="0" smtClean="0"/>
              <a:t>（</a:t>
            </a:r>
            <a:r>
              <a:rPr lang="en-US" altLang="zh-CN" sz="2800" dirty="0" smtClean="0"/>
              <a:t>2</a:t>
            </a:r>
            <a:r>
              <a:rPr lang="zh-CN" altLang="en-US" sz="2800" dirty="0" smtClean="0"/>
              <a:t>）科学思维</a:t>
            </a:r>
          </a:p>
        </p:txBody>
      </p:sp>
      <p:sp>
        <p:nvSpPr>
          <p:cNvPr id="3" name="文本框 2"/>
          <p:cNvSpPr txBox="1"/>
          <p:nvPr/>
        </p:nvSpPr>
        <p:spPr>
          <a:xfrm>
            <a:off x="1476375" y="3435350"/>
            <a:ext cx="9961880" cy="521970"/>
          </a:xfrm>
          <a:prstGeom prst="rect">
            <a:avLst/>
          </a:prstGeom>
          <a:noFill/>
        </p:spPr>
        <p:txBody>
          <a:bodyPr wrap="none" rtlCol="0">
            <a:spAutoFit/>
          </a:bodyPr>
          <a:lstStyle/>
          <a:p>
            <a:r>
              <a:rPr lang="en-US" altLang="zh-CN" sz="2800" dirty="0"/>
              <a:t>   </a:t>
            </a:r>
            <a:r>
              <a:rPr lang="zh-CN" altLang="en-US" sz="2800" dirty="0"/>
              <a:t>人脑对事物的本质属性、内在联系的间接的、概括性的反映</a:t>
            </a:r>
          </a:p>
        </p:txBody>
      </p:sp>
      <p:sp>
        <p:nvSpPr>
          <p:cNvPr id="4" name="文本框 3"/>
          <p:cNvSpPr txBox="1"/>
          <p:nvPr/>
        </p:nvSpPr>
        <p:spPr>
          <a:xfrm>
            <a:off x="2070735" y="4252595"/>
            <a:ext cx="10139680" cy="521970"/>
          </a:xfrm>
          <a:prstGeom prst="rect">
            <a:avLst/>
          </a:prstGeom>
          <a:noFill/>
        </p:spPr>
        <p:txBody>
          <a:bodyPr wrap="none" rtlCol="0">
            <a:spAutoFit/>
          </a:bodyPr>
          <a:lstStyle/>
          <a:p>
            <a:r>
              <a:rPr lang="zh-CN" altLang="en-US" sz="2800"/>
              <a:t>科学思维包括：模型建构、科学推理、科学论证、质疑创新等。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33675"/>
            <a:ext cx="2494280" cy="521970"/>
          </a:xfrm>
          <a:prstGeom prst="rect">
            <a:avLst/>
          </a:prstGeom>
          <a:noFill/>
        </p:spPr>
        <p:txBody>
          <a:bodyPr wrap="none" rtlCol="0">
            <a:spAutoFit/>
          </a:bodyPr>
          <a:lstStyle/>
          <a:p>
            <a:r>
              <a:rPr lang="zh-CN" altLang="en-US" sz="2800" dirty="0" smtClean="0"/>
              <a:t>（</a:t>
            </a:r>
            <a:r>
              <a:rPr lang="en-US" altLang="zh-CN" sz="2800" dirty="0" smtClean="0"/>
              <a:t>2</a:t>
            </a:r>
            <a:r>
              <a:rPr lang="zh-CN" altLang="en-US" sz="2800" dirty="0" smtClean="0"/>
              <a:t>）科学思维</a:t>
            </a:r>
          </a:p>
        </p:txBody>
      </p:sp>
      <p:sp>
        <p:nvSpPr>
          <p:cNvPr id="4" name="文本框 3"/>
          <p:cNvSpPr txBox="1"/>
          <p:nvPr/>
        </p:nvSpPr>
        <p:spPr>
          <a:xfrm>
            <a:off x="1964055" y="3435350"/>
            <a:ext cx="10139680" cy="1814830"/>
          </a:xfrm>
          <a:prstGeom prst="rect">
            <a:avLst/>
          </a:prstGeom>
          <a:noFill/>
        </p:spPr>
        <p:txBody>
          <a:bodyPr wrap="none" rtlCol="0">
            <a:spAutoFit/>
          </a:bodyPr>
          <a:lstStyle/>
          <a:p>
            <a:r>
              <a:rPr lang="zh-CN" altLang="en-US" sz="2800" dirty="0"/>
              <a:t>模型分类：</a:t>
            </a:r>
          </a:p>
          <a:p>
            <a:r>
              <a:rPr lang="zh-CN" altLang="en-US" sz="2800" dirty="0"/>
              <a:t> </a:t>
            </a:r>
            <a:r>
              <a:rPr lang="en-US" altLang="zh-CN" sz="2800" dirty="0"/>
              <a:t>   </a:t>
            </a:r>
            <a:r>
              <a:rPr lang="zh-CN" altLang="en-US" sz="2800" dirty="0"/>
              <a:t>实物模型：质点、点电荷、理想气体、纯电阻等等。</a:t>
            </a:r>
          </a:p>
          <a:p>
            <a:r>
              <a:rPr lang="en-US" altLang="zh-CN" sz="2800" dirty="0"/>
              <a:t>    </a:t>
            </a:r>
            <a:r>
              <a:rPr lang="zh-CN" altLang="en-US" sz="2800" dirty="0"/>
              <a:t>过程模型：匀变速直线运动，自由落体运动，等压过程等。</a:t>
            </a:r>
          </a:p>
          <a:p>
            <a:r>
              <a:rPr lang="en-US" altLang="zh-CN" sz="2800" dirty="0"/>
              <a:t>    </a:t>
            </a:r>
            <a:r>
              <a:rPr lang="zh-CN" altLang="en-US" sz="2800" dirty="0"/>
              <a:t>环境模型：光滑斜面、真空、平行板电容器的电场等</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33675"/>
            <a:ext cx="2494280" cy="521970"/>
          </a:xfrm>
          <a:prstGeom prst="rect">
            <a:avLst/>
          </a:prstGeom>
          <a:noFill/>
        </p:spPr>
        <p:txBody>
          <a:bodyPr wrap="none" rtlCol="0">
            <a:spAutoFit/>
          </a:bodyPr>
          <a:lstStyle/>
          <a:p>
            <a:r>
              <a:rPr lang="zh-CN" altLang="en-US" sz="2800" dirty="0" smtClean="0"/>
              <a:t>（</a:t>
            </a:r>
            <a:r>
              <a:rPr lang="en-US" altLang="zh-CN" sz="2800" dirty="0" smtClean="0"/>
              <a:t>2</a:t>
            </a:r>
            <a:r>
              <a:rPr lang="zh-CN" altLang="en-US" sz="2800" dirty="0" smtClean="0"/>
              <a:t>）科学思维</a:t>
            </a:r>
          </a:p>
        </p:txBody>
      </p:sp>
      <p:sp>
        <p:nvSpPr>
          <p:cNvPr id="4" name="文本框 3"/>
          <p:cNvSpPr txBox="1"/>
          <p:nvPr/>
        </p:nvSpPr>
        <p:spPr>
          <a:xfrm>
            <a:off x="1964055" y="3435350"/>
            <a:ext cx="10139680" cy="1814830"/>
          </a:xfrm>
          <a:prstGeom prst="rect">
            <a:avLst/>
          </a:prstGeom>
          <a:noFill/>
        </p:spPr>
        <p:txBody>
          <a:bodyPr wrap="none" rtlCol="0">
            <a:spAutoFit/>
          </a:bodyPr>
          <a:lstStyle/>
          <a:p>
            <a:r>
              <a:rPr lang="zh-CN" altLang="en-US" sz="2800" dirty="0"/>
              <a:t>模型分类：</a:t>
            </a:r>
          </a:p>
          <a:p>
            <a:r>
              <a:rPr lang="zh-CN" altLang="en-US" sz="2800" dirty="0"/>
              <a:t> </a:t>
            </a:r>
            <a:r>
              <a:rPr lang="en-US" altLang="zh-CN" sz="2800" dirty="0"/>
              <a:t>   </a:t>
            </a:r>
            <a:r>
              <a:rPr lang="zh-CN" altLang="en-US" sz="2800" dirty="0"/>
              <a:t>实物模型：质点、点电荷、理想气体、纯电阻等等。</a:t>
            </a:r>
          </a:p>
          <a:p>
            <a:r>
              <a:rPr lang="en-US" altLang="zh-CN" sz="2800" dirty="0"/>
              <a:t>    </a:t>
            </a:r>
            <a:r>
              <a:rPr lang="zh-CN" altLang="en-US" sz="2800" dirty="0"/>
              <a:t>过程模型：匀变速直线运动，自由落体运动，等压过程等。</a:t>
            </a:r>
          </a:p>
          <a:p>
            <a:r>
              <a:rPr lang="en-US" altLang="zh-CN" sz="2800" dirty="0"/>
              <a:t>    </a:t>
            </a:r>
            <a:r>
              <a:rPr lang="zh-CN" altLang="en-US" sz="2800" dirty="0"/>
              <a:t>环境模型：光滑斜面、真空、平行板电容器的电场等</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03195"/>
            <a:ext cx="2824480" cy="583565"/>
          </a:xfrm>
          <a:prstGeom prst="rect">
            <a:avLst/>
          </a:prstGeom>
          <a:noFill/>
        </p:spPr>
        <p:txBody>
          <a:bodyPr wrap="none" rtlCol="0">
            <a:spAutoFit/>
          </a:bodyPr>
          <a:lstStyle/>
          <a:p>
            <a:r>
              <a:rPr lang="zh-CN" altLang="en-US" sz="3200" dirty="0" smtClean="0"/>
              <a:t>（</a:t>
            </a:r>
            <a:r>
              <a:rPr lang="en-US" altLang="zh-CN" sz="3200" dirty="0" smtClean="0"/>
              <a:t>2</a:t>
            </a:r>
            <a:r>
              <a:rPr lang="zh-CN" altLang="en-US" sz="3200" dirty="0" smtClean="0"/>
              <a:t>）科学思维</a:t>
            </a:r>
          </a:p>
        </p:txBody>
      </p:sp>
      <p:sp>
        <p:nvSpPr>
          <p:cNvPr id="4" name="文本框 3"/>
          <p:cNvSpPr txBox="1"/>
          <p:nvPr/>
        </p:nvSpPr>
        <p:spPr>
          <a:xfrm>
            <a:off x="1964055" y="3435350"/>
            <a:ext cx="8361680" cy="1814830"/>
          </a:xfrm>
          <a:prstGeom prst="rect">
            <a:avLst/>
          </a:prstGeom>
          <a:noFill/>
        </p:spPr>
        <p:txBody>
          <a:bodyPr wrap="none" rtlCol="0">
            <a:spAutoFit/>
          </a:bodyPr>
          <a:lstStyle/>
          <a:p>
            <a:r>
              <a:rPr lang="zh-CN" altLang="en-US" sz="2800"/>
              <a:t>科学推理的方法：</a:t>
            </a:r>
          </a:p>
          <a:p>
            <a:r>
              <a:rPr lang="zh-CN" altLang="en-US" sz="2800"/>
              <a:t> </a:t>
            </a:r>
            <a:r>
              <a:rPr lang="en-US" altLang="zh-CN" sz="2800"/>
              <a:t>   </a:t>
            </a:r>
            <a:r>
              <a:rPr lang="zh-CN" altLang="en-US" sz="2800"/>
              <a:t>归纳推理、演绎推理、因果推理，比较与分类，</a:t>
            </a:r>
          </a:p>
          <a:p>
            <a:r>
              <a:rPr lang="zh-CN" altLang="en-US" sz="2800"/>
              <a:t>类比推理，分析与综合等</a:t>
            </a:r>
          </a:p>
          <a:p>
            <a:r>
              <a:rPr lang="en-US" altLang="zh-CN" sz="2800"/>
              <a:t>    </a:t>
            </a:r>
            <a:endParaRPr lang="zh-CN" alt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内容占位符 2"/>
          <p:cNvSpPr txBox="1"/>
          <p:nvPr/>
        </p:nvSpPr>
        <p:spPr>
          <a:xfrm>
            <a:off x="1305870" y="1844746"/>
            <a:ext cx="5586294" cy="6478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、物理学科</a:t>
            </a:r>
            <a:r>
              <a:rPr lang="zh-CN" altLang="en-US" sz="3200" b="1" dirty="0" smtClean="0">
                <a:solidFill>
                  <a:schemeClr val="accent1"/>
                </a:solidFill>
                <a:latin typeface="宋体" panose="02010600030101010101" pitchFamily="2" charset="-122"/>
                <a:ea typeface="宋体" panose="02010600030101010101" pitchFamily="2" charset="-122"/>
              </a:rPr>
              <a:t>核心素养的内涵</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9" name="文本框 2"/>
          <p:cNvSpPr txBox="1"/>
          <p:nvPr/>
        </p:nvSpPr>
        <p:spPr>
          <a:xfrm>
            <a:off x="611410" y="905557"/>
            <a:ext cx="9102280" cy="583565"/>
          </a:xfrm>
          <a:prstGeom prst="rect">
            <a:avLst/>
          </a:prstGeom>
          <a:noFill/>
        </p:spPr>
        <p:txBody>
          <a:bodyPr wrap="square" rtlCol="0">
            <a:spAutoFit/>
          </a:bodyPr>
          <a:lstStyle/>
          <a:p>
            <a:r>
              <a:rPr lang="zh-CN" altLang="en-US" sz="3200" b="1" dirty="0" smtClean="0">
                <a:solidFill>
                  <a:srgbClr val="FF0000"/>
                </a:solidFill>
              </a:rPr>
              <a:t>一、物理学科核心素养的内涵</a:t>
            </a:r>
          </a:p>
        </p:txBody>
      </p:sp>
      <p:sp>
        <p:nvSpPr>
          <p:cNvPr id="2" name="TextBox 1"/>
          <p:cNvSpPr txBox="1"/>
          <p:nvPr/>
        </p:nvSpPr>
        <p:spPr>
          <a:xfrm>
            <a:off x="1571625" y="2703195"/>
            <a:ext cx="2824480" cy="583565"/>
          </a:xfrm>
          <a:prstGeom prst="rect">
            <a:avLst/>
          </a:prstGeom>
          <a:noFill/>
        </p:spPr>
        <p:txBody>
          <a:bodyPr wrap="none" rtlCol="0">
            <a:spAutoFit/>
          </a:bodyPr>
          <a:lstStyle/>
          <a:p>
            <a:r>
              <a:rPr lang="zh-CN" altLang="en-US" sz="3200" dirty="0" smtClean="0"/>
              <a:t>（</a:t>
            </a:r>
            <a:r>
              <a:rPr lang="en-US" altLang="zh-CN" sz="3200" dirty="0" smtClean="0"/>
              <a:t>2</a:t>
            </a:r>
            <a:r>
              <a:rPr lang="zh-CN" altLang="en-US" sz="3200" dirty="0" smtClean="0"/>
              <a:t>）科学思维</a:t>
            </a:r>
          </a:p>
        </p:txBody>
      </p:sp>
      <p:sp>
        <p:nvSpPr>
          <p:cNvPr id="4" name="文本框 3"/>
          <p:cNvSpPr txBox="1"/>
          <p:nvPr/>
        </p:nvSpPr>
        <p:spPr>
          <a:xfrm>
            <a:off x="1964055" y="3435350"/>
            <a:ext cx="6139815" cy="953135"/>
          </a:xfrm>
          <a:prstGeom prst="rect">
            <a:avLst/>
          </a:prstGeom>
          <a:noFill/>
        </p:spPr>
        <p:txBody>
          <a:bodyPr wrap="square" rtlCol="0">
            <a:spAutoFit/>
          </a:bodyPr>
          <a:lstStyle/>
          <a:p>
            <a:r>
              <a:rPr lang="zh-CN" altLang="en-US" sz="2800"/>
              <a:t>科学论证：证伪与证实。</a:t>
            </a:r>
          </a:p>
          <a:p>
            <a:r>
              <a:rPr lang="zh-CN" altLang="en-US" sz="2800"/>
              <a:t>典型的证明方法：反证法。</a:t>
            </a:r>
            <a:r>
              <a:rPr lang="en-US" altLang="zh-CN" sz="2800"/>
              <a:t>   </a:t>
            </a:r>
            <a:endParaRPr lang="zh-CN" altLang="en-US"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东华大学模板​​">
  <a:themeElements>
    <a:clrScheme name="自定义 1">
      <a:dk1>
        <a:srgbClr val="000000"/>
      </a:dk1>
      <a:lt1>
        <a:srgbClr val="FFFFFF"/>
      </a:lt1>
      <a:dk2>
        <a:srgbClr val="3F3F3F"/>
      </a:dk2>
      <a:lt2>
        <a:srgbClr val="DAD8D9"/>
      </a:lt2>
      <a:accent1>
        <a:srgbClr val="BC1D2D"/>
      </a:accent1>
      <a:accent2>
        <a:srgbClr val="E0522E"/>
      </a:accent2>
      <a:accent3>
        <a:srgbClr val="A92B33"/>
      </a:accent3>
      <a:accent4>
        <a:srgbClr val="FA7406"/>
      </a:accent4>
      <a:accent5>
        <a:srgbClr val="6D1B20"/>
      </a:accent5>
      <a:accent6>
        <a:srgbClr val="F7AD8E"/>
      </a:accent6>
      <a:hlink>
        <a:srgbClr val="0563C1"/>
      </a:hlink>
      <a:folHlink>
        <a:srgbClr val="954F72"/>
      </a:folHlink>
    </a:clrScheme>
    <a:fontScheme name="自定义 2">
      <a:majorFont>
        <a:latin typeface="Impact"/>
        <a:ea typeface="微软雅黑"/>
        <a:cs typeface=""/>
      </a:majorFont>
      <a:minorFont>
        <a:latin typeface="微软雅黑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gs>
            <a:gs pos="100000">
              <a:schemeClr val="accent2"/>
            </a:gs>
          </a:gsLst>
          <a:lin ang="0" scaled="0"/>
        </a:gra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defRPr kumimoji="0"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东华大学模板​​">
  <a:themeElements>
    <a:clrScheme name="自定义 1">
      <a:dk1>
        <a:srgbClr val="000000"/>
      </a:dk1>
      <a:lt1>
        <a:srgbClr val="FFFFFF"/>
      </a:lt1>
      <a:dk2>
        <a:srgbClr val="3F3F3F"/>
      </a:dk2>
      <a:lt2>
        <a:srgbClr val="DAD8D9"/>
      </a:lt2>
      <a:accent1>
        <a:srgbClr val="BC1D2D"/>
      </a:accent1>
      <a:accent2>
        <a:srgbClr val="E0522E"/>
      </a:accent2>
      <a:accent3>
        <a:srgbClr val="A92B33"/>
      </a:accent3>
      <a:accent4>
        <a:srgbClr val="FA7406"/>
      </a:accent4>
      <a:accent5>
        <a:srgbClr val="6D1B20"/>
      </a:accent5>
      <a:accent6>
        <a:srgbClr val="F7AD8E"/>
      </a:accent6>
      <a:hlink>
        <a:srgbClr val="0563C1"/>
      </a:hlink>
      <a:folHlink>
        <a:srgbClr val="954F72"/>
      </a:folHlink>
    </a:clrScheme>
    <a:fontScheme name="自定义 2">
      <a:majorFont>
        <a:latin typeface="Impact"/>
        <a:ea typeface="微软雅黑"/>
        <a:cs typeface=""/>
      </a:majorFont>
      <a:minorFont>
        <a:latin typeface="微软雅黑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gs>
            <a:gs pos="100000">
              <a:schemeClr val="accent2"/>
            </a:gs>
          </a:gsLst>
          <a:lin ang="0" scaled="0"/>
        </a:gra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defRPr kumimoji="0"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1571</Words>
  <Application>Microsoft Office PowerPoint</Application>
  <PresentationFormat>自定义</PresentationFormat>
  <Paragraphs>175</Paragraphs>
  <Slides>22</Slides>
  <Notes>0</Notes>
  <HiddenSlides>0</HiddenSlides>
  <MMClips>0</MMClips>
  <ScaleCrop>false</ScaleCrop>
  <HeadingPairs>
    <vt:vector size="4" baseType="variant">
      <vt:variant>
        <vt:lpstr>主题</vt:lpstr>
      </vt:variant>
      <vt:variant>
        <vt:i4>5</vt:i4>
      </vt:variant>
      <vt:variant>
        <vt:lpstr>幻灯片标题</vt:lpstr>
      </vt:variant>
      <vt:variant>
        <vt:i4>22</vt:i4>
      </vt:variant>
    </vt:vector>
  </HeadingPairs>
  <TitlesOfParts>
    <vt:vector size="27" baseType="lpstr">
      <vt:lpstr>东华大学模板​​</vt:lpstr>
      <vt:lpstr>2_东华大学模板​​</vt:lpstr>
      <vt:lpstr>自定义设计方案</vt:lpstr>
      <vt:lpstr>1_OfficePLUS</vt:lpstr>
      <vt:lpstr>2_OfficePLUS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#我给母校送模板#</dc:title>
  <dc:creator>仔 卢</dc:creator>
  <cp:keywords>51PPT模板网</cp:keywords>
  <cp:lastModifiedBy>Administrator</cp:lastModifiedBy>
  <cp:revision>1167</cp:revision>
  <dcterms:created xsi:type="dcterms:W3CDTF">2019-03-09T10:24:00Z</dcterms:created>
  <dcterms:modified xsi:type="dcterms:W3CDTF">2022-10-19T07:58:38Z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2019-04-13T08:46:07.9806047Z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97a7df47-2350-4d64-b4db-8effcbe37704</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2052-11.1.0.10938</vt:lpwstr>
  </property>
  <property fmtid="{D5CDD505-2E9C-101B-9397-08002B2CF9AE}" pid="12" name="ICV">
    <vt:lpwstr>1E6A8D496C88416C8244EC9272F2B533</vt:lpwstr>
  </property>
</Properties>
</file>