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3" r:id="rId4"/>
    <p:sldId id="295" r:id="rId6"/>
    <p:sldId id="264" r:id="rId7"/>
    <p:sldId id="296" r:id="rId8"/>
    <p:sldId id="332" r:id="rId9"/>
    <p:sldId id="333" r:id="rId10"/>
    <p:sldId id="312" r:id="rId11"/>
    <p:sldId id="334" r:id="rId12"/>
    <p:sldId id="335" r:id="rId13"/>
    <p:sldId id="336" r:id="rId14"/>
    <p:sldId id="267" r:id="rId15"/>
    <p:sldId id="268" r:id="rId16"/>
    <p:sldId id="337" r:id="rId17"/>
    <p:sldId id="325" r:id="rId18"/>
    <p:sldId id="287" r:id="rId19"/>
    <p:sldId id="293" r:id="rId20"/>
    <p:sldId id="291" r:id="rId21"/>
    <p:sldId id="313" r:id="rId22"/>
    <p:sldId id="289" r:id="rId23"/>
    <p:sldId id="348" r:id="rId24"/>
    <p:sldId id="331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XJ" initials="1" lastIdx="1" clrIdx="0"/>
  <p:cmAuthor id="2" name="xjj" initials="x" lastIdx="1" clrIdx="1"/>
  <p:cmAuthor id="3" name="lenovo" initials="l" lastIdx="14" clrIdx="2"/>
  <p:cmAuthor id="4" name="admin" initials="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77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43"/>
      </p:cViewPr>
      <p:guideLst>
        <p:guide orient="horz" pos="21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gs" Target="tags/tag620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12FED0-6EB4-4F87-A10C-C4A4C084B4D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tags" Target="../tags/tag112.xml"/><Relationship Id="rId3" Type="http://schemas.openxmlformats.org/officeDocument/2006/relationships/image" Target="../media/image19.jpeg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6.xml"/><Relationship Id="rId5" Type="http://schemas.openxmlformats.org/officeDocument/2006/relationships/image" Target="../media/image22.jpe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image" Target="../media/image21.png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../media/image26.jpeg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image" Target="../media/image25.jpeg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24.jpe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32.xml"/><Relationship Id="rId14" Type="http://schemas.openxmlformats.org/officeDocument/2006/relationships/image" Target="../media/image28.png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image" Target="../media/image27.png"/><Relationship Id="rId10" Type="http://schemas.openxmlformats.org/officeDocument/2006/relationships/tags" Target="../tags/tag129.xml"/><Relationship Id="rId1" Type="http://schemas.openxmlformats.org/officeDocument/2006/relationships/tags" Target="../tags/tag123.xml"/></Relationships>
</file>

<file path=ppt/slides/_rels/slide15.xml.rels><?xml version="1.0" encoding="UTF-8" standalone="yes"?>
<Relationships xmlns="http://schemas.openxmlformats.org/package/2006/relationships"><Relationship Id="rId99" Type="http://schemas.openxmlformats.org/officeDocument/2006/relationships/tags" Target="../tags/tag229.xml"/><Relationship Id="rId98" Type="http://schemas.openxmlformats.org/officeDocument/2006/relationships/tags" Target="../tags/tag228.xml"/><Relationship Id="rId97" Type="http://schemas.openxmlformats.org/officeDocument/2006/relationships/tags" Target="../tags/tag227.xml"/><Relationship Id="rId96" Type="http://schemas.openxmlformats.org/officeDocument/2006/relationships/tags" Target="../tags/tag226.xml"/><Relationship Id="rId95" Type="http://schemas.openxmlformats.org/officeDocument/2006/relationships/image" Target="../media/image30.png"/><Relationship Id="rId94" Type="http://schemas.openxmlformats.org/officeDocument/2006/relationships/image" Target="../media/image29.png"/><Relationship Id="rId93" Type="http://schemas.openxmlformats.org/officeDocument/2006/relationships/tags" Target="../tags/tag225.xml"/><Relationship Id="rId92" Type="http://schemas.openxmlformats.org/officeDocument/2006/relationships/tags" Target="../tags/tag224.xml"/><Relationship Id="rId91" Type="http://schemas.openxmlformats.org/officeDocument/2006/relationships/tags" Target="../tags/tag223.xml"/><Relationship Id="rId90" Type="http://schemas.openxmlformats.org/officeDocument/2006/relationships/tags" Target="../tags/tag222.xml"/><Relationship Id="rId9" Type="http://schemas.openxmlformats.org/officeDocument/2006/relationships/tags" Target="../tags/tag141.xml"/><Relationship Id="rId89" Type="http://schemas.openxmlformats.org/officeDocument/2006/relationships/tags" Target="../tags/tag221.xml"/><Relationship Id="rId88" Type="http://schemas.openxmlformats.org/officeDocument/2006/relationships/tags" Target="../tags/tag220.xml"/><Relationship Id="rId87" Type="http://schemas.openxmlformats.org/officeDocument/2006/relationships/tags" Target="../tags/tag219.xml"/><Relationship Id="rId86" Type="http://schemas.openxmlformats.org/officeDocument/2006/relationships/tags" Target="../tags/tag218.xml"/><Relationship Id="rId85" Type="http://schemas.openxmlformats.org/officeDocument/2006/relationships/tags" Target="../tags/tag217.xml"/><Relationship Id="rId84" Type="http://schemas.openxmlformats.org/officeDocument/2006/relationships/tags" Target="../tags/tag216.xml"/><Relationship Id="rId83" Type="http://schemas.openxmlformats.org/officeDocument/2006/relationships/tags" Target="../tags/tag215.xml"/><Relationship Id="rId82" Type="http://schemas.openxmlformats.org/officeDocument/2006/relationships/tags" Target="../tags/tag214.xml"/><Relationship Id="rId81" Type="http://schemas.openxmlformats.org/officeDocument/2006/relationships/tags" Target="../tags/tag213.xml"/><Relationship Id="rId80" Type="http://schemas.openxmlformats.org/officeDocument/2006/relationships/tags" Target="../tags/tag212.xml"/><Relationship Id="rId8" Type="http://schemas.openxmlformats.org/officeDocument/2006/relationships/tags" Target="../tags/tag140.xml"/><Relationship Id="rId79" Type="http://schemas.openxmlformats.org/officeDocument/2006/relationships/tags" Target="../tags/tag211.xml"/><Relationship Id="rId78" Type="http://schemas.openxmlformats.org/officeDocument/2006/relationships/tags" Target="../tags/tag210.xml"/><Relationship Id="rId77" Type="http://schemas.openxmlformats.org/officeDocument/2006/relationships/tags" Target="../tags/tag209.xml"/><Relationship Id="rId76" Type="http://schemas.openxmlformats.org/officeDocument/2006/relationships/tags" Target="../tags/tag208.xml"/><Relationship Id="rId75" Type="http://schemas.openxmlformats.org/officeDocument/2006/relationships/tags" Target="../tags/tag207.xml"/><Relationship Id="rId74" Type="http://schemas.openxmlformats.org/officeDocument/2006/relationships/tags" Target="../tags/tag206.xml"/><Relationship Id="rId73" Type="http://schemas.openxmlformats.org/officeDocument/2006/relationships/tags" Target="../tags/tag205.xml"/><Relationship Id="rId72" Type="http://schemas.openxmlformats.org/officeDocument/2006/relationships/tags" Target="../tags/tag204.xml"/><Relationship Id="rId71" Type="http://schemas.openxmlformats.org/officeDocument/2006/relationships/tags" Target="../tags/tag203.xml"/><Relationship Id="rId70" Type="http://schemas.openxmlformats.org/officeDocument/2006/relationships/tags" Target="../tags/tag202.xml"/><Relationship Id="rId7" Type="http://schemas.openxmlformats.org/officeDocument/2006/relationships/tags" Target="../tags/tag139.xml"/><Relationship Id="rId69" Type="http://schemas.openxmlformats.org/officeDocument/2006/relationships/tags" Target="../tags/tag201.xml"/><Relationship Id="rId68" Type="http://schemas.openxmlformats.org/officeDocument/2006/relationships/tags" Target="../tags/tag200.xml"/><Relationship Id="rId67" Type="http://schemas.openxmlformats.org/officeDocument/2006/relationships/tags" Target="../tags/tag199.xml"/><Relationship Id="rId66" Type="http://schemas.openxmlformats.org/officeDocument/2006/relationships/tags" Target="../tags/tag198.xml"/><Relationship Id="rId65" Type="http://schemas.openxmlformats.org/officeDocument/2006/relationships/tags" Target="../tags/tag197.xml"/><Relationship Id="rId64" Type="http://schemas.openxmlformats.org/officeDocument/2006/relationships/tags" Target="../tags/tag196.xml"/><Relationship Id="rId63" Type="http://schemas.openxmlformats.org/officeDocument/2006/relationships/tags" Target="../tags/tag195.xml"/><Relationship Id="rId62" Type="http://schemas.openxmlformats.org/officeDocument/2006/relationships/tags" Target="../tags/tag194.xml"/><Relationship Id="rId61" Type="http://schemas.openxmlformats.org/officeDocument/2006/relationships/tags" Target="../tags/tag193.xml"/><Relationship Id="rId60" Type="http://schemas.openxmlformats.org/officeDocument/2006/relationships/tags" Target="../tags/tag192.xml"/><Relationship Id="rId6" Type="http://schemas.openxmlformats.org/officeDocument/2006/relationships/tags" Target="../tags/tag138.xml"/><Relationship Id="rId59" Type="http://schemas.openxmlformats.org/officeDocument/2006/relationships/tags" Target="../tags/tag191.xml"/><Relationship Id="rId58" Type="http://schemas.openxmlformats.org/officeDocument/2006/relationships/tags" Target="../tags/tag190.xml"/><Relationship Id="rId57" Type="http://schemas.openxmlformats.org/officeDocument/2006/relationships/tags" Target="../tags/tag189.xml"/><Relationship Id="rId56" Type="http://schemas.openxmlformats.org/officeDocument/2006/relationships/tags" Target="../tags/tag188.xml"/><Relationship Id="rId55" Type="http://schemas.openxmlformats.org/officeDocument/2006/relationships/tags" Target="../tags/tag187.xml"/><Relationship Id="rId54" Type="http://schemas.openxmlformats.org/officeDocument/2006/relationships/tags" Target="../tags/tag186.xml"/><Relationship Id="rId53" Type="http://schemas.openxmlformats.org/officeDocument/2006/relationships/tags" Target="../tags/tag185.xml"/><Relationship Id="rId52" Type="http://schemas.openxmlformats.org/officeDocument/2006/relationships/tags" Target="../tags/tag184.xml"/><Relationship Id="rId51" Type="http://schemas.openxmlformats.org/officeDocument/2006/relationships/tags" Target="../tags/tag183.xml"/><Relationship Id="rId50" Type="http://schemas.openxmlformats.org/officeDocument/2006/relationships/tags" Target="../tags/tag182.xml"/><Relationship Id="rId5" Type="http://schemas.openxmlformats.org/officeDocument/2006/relationships/tags" Target="../tags/tag137.xml"/><Relationship Id="rId49" Type="http://schemas.openxmlformats.org/officeDocument/2006/relationships/tags" Target="../tags/tag181.xml"/><Relationship Id="rId48" Type="http://schemas.openxmlformats.org/officeDocument/2006/relationships/tags" Target="../tags/tag180.xml"/><Relationship Id="rId47" Type="http://schemas.openxmlformats.org/officeDocument/2006/relationships/tags" Target="../tags/tag179.xml"/><Relationship Id="rId46" Type="http://schemas.openxmlformats.org/officeDocument/2006/relationships/tags" Target="../tags/tag178.xml"/><Relationship Id="rId45" Type="http://schemas.openxmlformats.org/officeDocument/2006/relationships/tags" Target="../tags/tag177.xml"/><Relationship Id="rId44" Type="http://schemas.openxmlformats.org/officeDocument/2006/relationships/tags" Target="../tags/tag176.xml"/><Relationship Id="rId43" Type="http://schemas.openxmlformats.org/officeDocument/2006/relationships/tags" Target="../tags/tag175.xml"/><Relationship Id="rId42" Type="http://schemas.openxmlformats.org/officeDocument/2006/relationships/tags" Target="../tags/tag174.xml"/><Relationship Id="rId41" Type="http://schemas.openxmlformats.org/officeDocument/2006/relationships/tags" Target="../tags/tag173.xml"/><Relationship Id="rId40" Type="http://schemas.openxmlformats.org/officeDocument/2006/relationships/tags" Target="../tags/tag172.xml"/><Relationship Id="rId4" Type="http://schemas.openxmlformats.org/officeDocument/2006/relationships/tags" Target="../tags/tag136.xml"/><Relationship Id="rId39" Type="http://schemas.openxmlformats.org/officeDocument/2006/relationships/tags" Target="../tags/tag171.xml"/><Relationship Id="rId38" Type="http://schemas.openxmlformats.org/officeDocument/2006/relationships/tags" Target="../tags/tag170.xml"/><Relationship Id="rId37" Type="http://schemas.openxmlformats.org/officeDocument/2006/relationships/tags" Target="../tags/tag169.xml"/><Relationship Id="rId36" Type="http://schemas.openxmlformats.org/officeDocument/2006/relationships/tags" Target="../tags/tag168.xml"/><Relationship Id="rId35" Type="http://schemas.openxmlformats.org/officeDocument/2006/relationships/tags" Target="../tags/tag167.xml"/><Relationship Id="rId34" Type="http://schemas.openxmlformats.org/officeDocument/2006/relationships/tags" Target="../tags/tag166.xml"/><Relationship Id="rId33" Type="http://schemas.openxmlformats.org/officeDocument/2006/relationships/tags" Target="../tags/tag165.xml"/><Relationship Id="rId32" Type="http://schemas.openxmlformats.org/officeDocument/2006/relationships/tags" Target="../tags/tag164.xml"/><Relationship Id="rId31" Type="http://schemas.openxmlformats.org/officeDocument/2006/relationships/tags" Target="../tags/tag163.xml"/><Relationship Id="rId30" Type="http://schemas.openxmlformats.org/officeDocument/2006/relationships/tags" Target="../tags/tag162.xml"/><Relationship Id="rId3" Type="http://schemas.openxmlformats.org/officeDocument/2006/relationships/tags" Target="../tags/tag135.xml"/><Relationship Id="rId29" Type="http://schemas.openxmlformats.org/officeDocument/2006/relationships/tags" Target="../tags/tag161.xml"/><Relationship Id="rId28" Type="http://schemas.openxmlformats.org/officeDocument/2006/relationships/tags" Target="../tags/tag160.xml"/><Relationship Id="rId27" Type="http://schemas.openxmlformats.org/officeDocument/2006/relationships/tags" Target="../tags/tag159.xml"/><Relationship Id="rId26" Type="http://schemas.openxmlformats.org/officeDocument/2006/relationships/tags" Target="../tags/tag158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tags" Target="../tags/tag134.xml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6" Type="http://schemas.openxmlformats.org/officeDocument/2006/relationships/slideLayout" Target="../slideLayouts/slideLayout2.xml"/><Relationship Id="rId115" Type="http://schemas.openxmlformats.org/officeDocument/2006/relationships/image" Target="../media/image32.jpeg"/><Relationship Id="rId114" Type="http://schemas.openxmlformats.org/officeDocument/2006/relationships/image" Target="../media/image31.png"/><Relationship Id="rId113" Type="http://schemas.openxmlformats.org/officeDocument/2006/relationships/tags" Target="../tags/tag243.xml"/><Relationship Id="rId112" Type="http://schemas.openxmlformats.org/officeDocument/2006/relationships/tags" Target="../tags/tag242.xml"/><Relationship Id="rId111" Type="http://schemas.openxmlformats.org/officeDocument/2006/relationships/tags" Target="../tags/tag241.xml"/><Relationship Id="rId110" Type="http://schemas.openxmlformats.org/officeDocument/2006/relationships/tags" Target="../tags/tag240.xml"/><Relationship Id="rId11" Type="http://schemas.openxmlformats.org/officeDocument/2006/relationships/tags" Target="../tags/tag143.xml"/><Relationship Id="rId109" Type="http://schemas.openxmlformats.org/officeDocument/2006/relationships/tags" Target="../tags/tag239.xml"/><Relationship Id="rId108" Type="http://schemas.openxmlformats.org/officeDocument/2006/relationships/tags" Target="../tags/tag238.xml"/><Relationship Id="rId107" Type="http://schemas.openxmlformats.org/officeDocument/2006/relationships/tags" Target="../tags/tag237.xml"/><Relationship Id="rId106" Type="http://schemas.openxmlformats.org/officeDocument/2006/relationships/tags" Target="../tags/tag236.xml"/><Relationship Id="rId105" Type="http://schemas.openxmlformats.org/officeDocument/2006/relationships/tags" Target="../tags/tag235.xml"/><Relationship Id="rId104" Type="http://schemas.openxmlformats.org/officeDocument/2006/relationships/tags" Target="../tags/tag234.xml"/><Relationship Id="rId103" Type="http://schemas.openxmlformats.org/officeDocument/2006/relationships/tags" Target="../tags/tag233.xml"/><Relationship Id="rId102" Type="http://schemas.openxmlformats.org/officeDocument/2006/relationships/tags" Target="../tags/tag232.xml"/><Relationship Id="rId101" Type="http://schemas.openxmlformats.org/officeDocument/2006/relationships/tags" Target="../tags/tag231.xml"/><Relationship Id="rId100" Type="http://schemas.openxmlformats.org/officeDocument/2006/relationships/tags" Target="../tags/tag230.xml"/><Relationship Id="rId10" Type="http://schemas.openxmlformats.org/officeDocument/2006/relationships/tags" Target="../tags/tag142.xml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4" Type="http://schemas.openxmlformats.org/officeDocument/2006/relationships/slideLayout" Target="../slideLayouts/slideLayout7.xml"/><Relationship Id="rId93" Type="http://schemas.openxmlformats.org/officeDocument/2006/relationships/tags" Target="../tags/tag336.xml"/><Relationship Id="rId92" Type="http://schemas.openxmlformats.org/officeDocument/2006/relationships/tags" Target="../tags/tag335.xml"/><Relationship Id="rId91" Type="http://schemas.openxmlformats.org/officeDocument/2006/relationships/tags" Target="../tags/tag334.xml"/><Relationship Id="rId90" Type="http://schemas.openxmlformats.org/officeDocument/2006/relationships/tags" Target="../tags/tag333.xml"/><Relationship Id="rId9" Type="http://schemas.openxmlformats.org/officeDocument/2006/relationships/tags" Target="../tags/tag252.xml"/><Relationship Id="rId89" Type="http://schemas.openxmlformats.org/officeDocument/2006/relationships/tags" Target="../tags/tag332.xml"/><Relationship Id="rId88" Type="http://schemas.openxmlformats.org/officeDocument/2006/relationships/tags" Target="../tags/tag331.xml"/><Relationship Id="rId87" Type="http://schemas.openxmlformats.org/officeDocument/2006/relationships/tags" Target="../tags/tag330.xml"/><Relationship Id="rId86" Type="http://schemas.openxmlformats.org/officeDocument/2006/relationships/tags" Target="../tags/tag329.xml"/><Relationship Id="rId85" Type="http://schemas.openxmlformats.org/officeDocument/2006/relationships/tags" Target="../tags/tag328.xml"/><Relationship Id="rId84" Type="http://schemas.openxmlformats.org/officeDocument/2006/relationships/tags" Target="../tags/tag327.xml"/><Relationship Id="rId83" Type="http://schemas.openxmlformats.org/officeDocument/2006/relationships/tags" Target="../tags/tag326.xml"/><Relationship Id="rId82" Type="http://schemas.openxmlformats.org/officeDocument/2006/relationships/tags" Target="../tags/tag325.xml"/><Relationship Id="rId81" Type="http://schemas.openxmlformats.org/officeDocument/2006/relationships/tags" Target="../tags/tag324.xml"/><Relationship Id="rId80" Type="http://schemas.openxmlformats.org/officeDocument/2006/relationships/tags" Target="../tags/tag323.xml"/><Relationship Id="rId8" Type="http://schemas.openxmlformats.org/officeDocument/2006/relationships/tags" Target="../tags/tag251.xml"/><Relationship Id="rId79" Type="http://schemas.openxmlformats.org/officeDocument/2006/relationships/tags" Target="../tags/tag322.xml"/><Relationship Id="rId78" Type="http://schemas.openxmlformats.org/officeDocument/2006/relationships/tags" Target="../tags/tag321.xml"/><Relationship Id="rId77" Type="http://schemas.openxmlformats.org/officeDocument/2006/relationships/tags" Target="../tags/tag320.xml"/><Relationship Id="rId76" Type="http://schemas.openxmlformats.org/officeDocument/2006/relationships/tags" Target="../tags/tag319.xml"/><Relationship Id="rId75" Type="http://schemas.openxmlformats.org/officeDocument/2006/relationships/tags" Target="../tags/tag318.xml"/><Relationship Id="rId74" Type="http://schemas.openxmlformats.org/officeDocument/2006/relationships/tags" Target="../tags/tag317.xml"/><Relationship Id="rId73" Type="http://schemas.openxmlformats.org/officeDocument/2006/relationships/tags" Target="../tags/tag316.xml"/><Relationship Id="rId72" Type="http://schemas.openxmlformats.org/officeDocument/2006/relationships/tags" Target="../tags/tag315.xml"/><Relationship Id="rId71" Type="http://schemas.openxmlformats.org/officeDocument/2006/relationships/tags" Target="../tags/tag314.xml"/><Relationship Id="rId70" Type="http://schemas.openxmlformats.org/officeDocument/2006/relationships/tags" Target="../tags/tag313.xml"/><Relationship Id="rId7" Type="http://schemas.openxmlformats.org/officeDocument/2006/relationships/tags" Target="../tags/tag250.xml"/><Relationship Id="rId69" Type="http://schemas.openxmlformats.org/officeDocument/2006/relationships/tags" Target="../tags/tag312.xml"/><Relationship Id="rId68" Type="http://schemas.openxmlformats.org/officeDocument/2006/relationships/tags" Target="../tags/tag311.xml"/><Relationship Id="rId67" Type="http://schemas.openxmlformats.org/officeDocument/2006/relationships/tags" Target="../tags/tag310.xml"/><Relationship Id="rId66" Type="http://schemas.openxmlformats.org/officeDocument/2006/relationships/tags" Target="../tags/tag309.xml"/><Relationship Id="rId65" Type="http://schemas.openxmlformats.org/officeDocument/2006/relationships/tags" Target="../tags/tag308.xml"/><Relationship Id="rId64" Type="http://schemas.openxmlformats.org/officeDocument/2006/relationships/tags" Target="../tags/tag307.xml"/><Relationship Id="rId63" Type="http://schemas.openxmlformats.org/officeDocument/2006/relationships/tags" Target="../tags/tag306.xml"/><Relationship Id="rId62" Type="http://schemas.openxmlformats.org/officeDocument/2006/relationships/tags" Target="../tags/tag305.xml"/><Relationship Id="rId61" Type="http://schemas.openxmlformats.org/officeDocument/2006/relationships/tags" Target="../tags/tag304.xml"/><Relationship Id="rId60" Type="http://schemas.openxmlformats.org/officeDocument/2006/relationships/tags" Target="../tags/tag303.xml"/><Relationship Id="rId6" Type="http://schemas.openxmlformats.org/officeDocument/2006/relationships/tags" Target="../tags/tag249.xml"/><Relationship Id="rId59" Type="http://schemas.openxmlformats.org/officeDocument/2006/relationships/tags" Target="../tags/tag302.xml"/><Relationship Id="rId58" Type="http://schemas.openxmlformats.org/officeDocument/2006/relationships/tags" Target="../tags/tag301.xml"/><Relationship Id="rId57" Type="http://schemas.openxmlformats.org/officeDocument/2006/relationships/tags" Target="../tags/tag300.xml"/><Relationship Id="rId56" Type="http://schemas.openxmlformats.org/officeDocument/2006/relationships/tags" Target="../tags/tag299.xml"/><Relationship Id="rId55" Type="http://schemas.openxmlformats.org/officeDocument/2006/relationships/tags" Target="../tags/tag298.xml"/><Relationship Id="rId54" Type="http://schemas.openxmlformats.org/officeDocument/2006/relationships/tags" Target="../tags/tag297.xml"/><Relationship Id="rId53" Type="http://schemas.openxmlformats.org/officeDocument/2006/relationships/tags" Target="../tags/tag296.xml"/><Relationship Id="rId52" Type="http://schemas.openxmlformats.org/officeDocument/2006/relationships/tags" Target="../tags/tag295.xml"/><Relationship Id="rId51" Type="http://schemas.openxmlformats.org/officeDocument/2006/relationships/tags" Target="../tags/tag294.xml"/><Relationship Id="rId50" Type="http://schemas.openxmlformats.org/officeDocument/2006/relationships/tags" Target="../tags/tag293.xml"/><Relationship Id="rId5" Type="http://schemas.openxmlformats.org/officeDocument/2006/relationships/tags" Target="../tags/tag248.xml"/><Relationship Id="rId49" Type="http://schemas.openxmlformats.org/officeDocument/2006/relationships/tags" Target="../tags/tag292.xml"/><Relationship Id="rId48" Type="http://schemas.openxmlformats.org/officeDocument/2006/relationships/tags" Target="../tags/tag291.xml"/><Relationship Id="rId47" Type="http://schemas.openxmlformats.org/officeDocument/2006/relationships/tags" Target="../tags/tag290.xml"/><Relationship Id="rId46" Type="http://schemas.openxmlformats.org/officeDocument/2006/relationships/tags" Target="../tags/tag289.xml"/><Relationship Id="rId45" Type="http://schemas.openxmlformats.org/officeDocument/2006/relationships/tags" Target="../tags/tag288.xml"/><Relationship Id="rId44" Type="http://schemas.openxmlformats.org/officeDocument/2006/relationships/tags" Target="../tags/tag287.xml"/><Relationship Id="rId43" Type="http://schemas.openxmlformats.org/officeDocument/2006/relationships/tags" Target="../tags/tag286.xml"/><Relationship Id="rId42" Type="http://schemas.openxmlformats.org/officeDocument/2006/relationships/tags" Target="../tags/tag285.xml"/><Relationship Id="rId41" Type="http://schemas.openxmlformats.org/officeDocument/2006/relationships/tags" Target="../tags/tag284.xml"/><Relationship Id="rId40" Type="http://schemas.openxmlformats.org/officeDocument/2006/relationships/tags" Target="../tags/tag283.xml"/><Relationship Id="rId4" Type="http://schemas.openxmlformats.org/officeDocument/2006/relationships/tags" Target="../tags/tag247.xml"/><Relationship Id="rId39" Type="http://schemas.openxmlformats.org/officeDocument/2006/relationships/tags" Target="../tags/tag282.xml"/><Relationship Id="rId38" Type="http://schemas.openxmlformats.org/officeDocument/2006/relationships/tags" Target="../tags/tag281.xml"/><Relationship Id="rId37" Type="http://schemas.openxmlformats.org/officeDocument/2006/relationships/tags" Target="../tags/tag280.xml"/><Relationship Id="rId36" Type="http://schemas.openxmlformats.org/officeDocument/2006/relationships/tags" Target="../tags/tag279.xml"/><Relationship Id="rId35" Type="http://schemas.openxmlformats.org/officeDocument/2006/relationships/tags" Target="../tags/tag278.xml"/><Relationship Id="rId34" Type="http://schemas.openxmlformats.org/officeDocument/2006/relationships/tags" Target="../tags/tag277.xml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46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tags" Target="../tags/tag269.xml"/><Relationship Id="rId25" Type="http://schemas.openxmlformats.org/officeDocument/2006/relationships/tags" Target="../tags/tag268.xml"/><Relationship Id="rId24" Type="http://schemas.openxmlformats.org/officeDocument/2006/relationships/tags" Target="../tags/tag267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19.xml.rels><?xml version="1.0" encoding="UTF-8" standalone="yes"?>
<Relationships xmlns="http://schemas.openxmlformats.org/package/2006/relationships"><Relationship Id="rId94" Type="http://schemas.openxmlformats.org/officeDocument/2006/relationships/slideLayout" Target="../slideLayouts/slideLayout2.xml"/><Relationship Id="rId93" Type="http://schemas.openxmlformats.org/officeDocument/2006/relationships/tags" Target="../tags/tag431.xml"/><Relationship Id="rId92" Type="http://schemas.openxmlformats.org/officeDocument/2006/relationships/tags" Target="../tags/tag430.xml"/><Relationship Id="rId91" Type="http://schemas.openxmlformats.org/officeDocument/2006/relationships/tags" Target="../tags/tag429.xml"/><Relationship Id="rId90" Type="http://schemas.openxmlformats.org/officeDocument/2006/relationships/tags" Target="../tags/tag428.xml"/><Relationship Id="rId9" Type="http://schemas.openxmlformats.org/officeDocument/2006/relationships/tags" Target="../tags/tag347.xml"/><Relationship Id="rId89" Type="http://schemas.openxmlformats.org/officeDocument/2006/relationships/tags" Target="../tags/tag427.xml"/><Relationship Id="rId88" Type="http://schemas.openxmlformats.org/officeDocument/2006/relationships/tags" Target="../tags/tag426.xml"/><Relationship Id="rId87" Type="http://schemas.openxmlformats.org/officeDocument/2006/relationships/tags" Target="../tags/tag425.xml"/><Relationship Id="rId86" Type="http://schemas.openxmlformats.org/officeDocument/2006/relationships/tags" Target="../tags/tag424.xml"/><Relationship Id="rId85" Type="http://schemas.openxmlformats.org/officeDocument/2006/relationships/tags" Target="../tags/tag423.xml"/><Relationship Id="rId84" Type="http://schemas.openxmlformats.org/officeDocument/2006/relationships/tags" Target="../tags/tag422.xml"/><Relationship Id="rId83" Type="http://schemas.openxmlformats.org/officeDocument/2006/relationships/tags" Target="../tags/tag421.xml"/><Relationship Id="rId82" Type="http://schemas.openxmlformats.org/officeDocument/2006/relationships/tags" Target="../tags/tag420.xml"/><Relationship Id="rId81" Type="http://schemas.openxmlformats.org/officeDocument/2006/relationships/tags" Target="../tags/tag419.xml"/><Relationship Id="rId80" Type="http://schemas.openxmlformats.org/officeDocument/2006/relationships/tags" Target="../tags/tag418.xml"/><Relationship Id="rId8" Type="http://schemas.openxmlformats.org/officeDocument/2006/relationships/tags" Target="../tags/tag346.xml"/><Relationship Id="rId79" Type="http://schemas.openxmlformats.org/officeDocument/2006/relationships/tags" Target="../tags/tag417.xml"/><Relationship Id="rId78" Type="http://schemas.openxmlformats.org/officeDocument/2006/relationships/tags" Target="../tags/tag416.xml"/><Relationship Id="rId77" Type="http://schemas.openxmlformats.org/officeDocument/2006/relationships/tags" Target="../tags/tag415.xml"/><Relationship Id="rId76" Type="http://schemas.openxmlformats.org/officeDocument/2006/relationships/tags" Target="../tags/tag414.xml"/><Relationship Id="rId75" Type="http://schemas.openxmlformats.org/officeDocument/2006/relationships/tags" Target="../tags/tag413.xml"/><Relationship Id="rId74" Type="http://schemas.openxmlformats.org/officeDocument/2006/relationships/tags" Target="../tags/tag412.xml"/><Relationship Id="rId73" Type="http://schemas.openxmlformats.org/officeDocument/2006/relationships/tags" Target="../tags/tag411.xml"/><Relationship Id="rId72" Type="http://schemas.openxmlformats.org/officeDocument/2006/relationships/tags" Target="../tags/tag410.xml"/><Relationship Id="rId71" Type="http://schemas.openxmlformats.org/officeDocument/2006/relationships/tags" Target="../tags/tag409.xml"/><Relationship Id="rId70" Type="http://schemas.openxmlformats.org/officeDocument/2006/relationships/tags" Target="../tags/tag408.xml"/><Relationship Id="rId7" Type="http://schemas.openxmlformats.org/officeDocument/2006/relationships/tags" Target="../tags/tag345.xml"/><Relationship Id="rId69" Type="http://schemas.openxmlformats.org/officeDocument/2006/relationships/tags" Target="../tags/tag407.xml"/><Relationship Id="rId68" Type="http://schemas.openxmlformats.org/officeDocument/2006/relationships/tags" Target="../tags/tag406.xml"/><Relationship Id="rId67" Type="http://schemas.openxmlformats.org/officeDocument/2006/relationships/tags" Target="../tags/tag405.xml"/><Relationship Id="rId66" Type="http://schemas.openxmlformats.org/officeDocument/2006/relationships/tags" Target="../tags/tag404.xml"/><Relationship Id="rId65" Type="http://schemas.openxmlformats.org/officeDocument/2006/relationships/tags" Target="../tags/tag403.xml"/><Relationship Id="rId64" Type="http://schemas.openxmlformats.org/officeDocument/2006/relationships/tags" Target="../tags/tag402.xml"/><Relationship Id="rId63" Type="http://schemas.openxmlformats.org/officeDocument/2006/relationships/tags" Target="../tags/tag401.xml"/><Relationship Id="rId62" Type="http://schemas.openxmlformats.org/officeDocument/2006/relationships/tags" Target="../tags/tag400.xml"/><Relationship Id="rId61" Type="http://schemas.openxmlformats.org/officeDocument/2006/relationships/tags" Target="../tags/tag399.xml"/><Relationship Id="rId60" Type="http://schemas.openxmlformats.org/officeDocument/2006/relationships/tags" Target="../tags/tag398.xml"/><Relationship Id="rId6" Type="http://schemas.openxmlformats.org/officeDocument/2006/relationships/tags" Target="../tags/tag344.xml"/><Relationship Id="rId59" Type="http://schemas.openxmlformats.org/officeDocument/2006/relationships/tags" Target="../tags/tag397.xml"/><Relationship Id="rId58" Type="http://schemas.openxmlformats.org/officeDocument/2006/relationships/tags" Target="../tags/tag396.xml"/><Relationship Id="rId57" Type="http://schemas.openxmlformats.org/officeDocument/2006/relationships/tags" Target="../tags/tag395.xml"/><Relationship Id="rId56" Type="http://schemas.openxmlformats.org/officeDocument/2006/relationships/tags" Target="../tags/tag394.xml"/><Relationship Id="rId55" Type="http://schemas.openxmlformats.org/officeDocument/2006/relationships/tags" Target="../tags/tag393.xml"/><Relationship Id="rId54" Type="http://schemas.openxmlformats.org/officeDocument/2006/relationships/tags" Target="../tags/tag392.xml"/><Relationship Id="rId53" Type="http://schemas.openxmlformats.org/officeDocument/2006/relationships/tags" Target="../tags/tag391.xml"/><Relationship Id="rId52" Type="http://schemas.openxmlformats.org/officeDocument/2006/relationships/tags" Target="../tags/tag390.xml"/><Relationship Id="rId51" Type="http://schemas.openxmlformats.org/officeDocument/2006/relationships/tags" Target="../tags/tag389.xml"/><Relationship Id="rId50" Type="http://schemas.openxmlformats.org/officeDocument/2006/relationships/tags" Target="../tags/tag388.xml"/><Relationship Id="rId5" Type="http://schemas.openxmlformats.org/officeDocument/2006/relationships/tags" Target="../tags/tag343.xml"/><Relationship Id="rId49" Type="http://schemas.openxmlformats.org/officeDocument/2006/relationships/tags" Target="../tags/tag387.xml"/><Relationship Id="rId48" Type="http://schemas.openxmlformats.org/officeDocument/2006/relationships/tags" Target="../tags/tag386.xml"/><Relationship Id="rId47" Type="http://schemas.openxmlformats.org/officeDocument/2006/relationships/tags" Target="../tags/tag385.xml"/><Relationship Id="rId46" Type="http://schemas.openxmlformats.org/officeDocument/2006/relationships/tags" Target="../tags/tag384.xml"/><Relationship Id="rId45" Type="http://schemas.openxmlformats.org/officeDocument/2006/relationships/tags" Target="../tags/tag383.xml"/><Relationship Id="rId44" Type="http://schemas.openxmlformats.org/officeDocument/2006/relationships/tags" Target="../tags/tag382.xml"/><Relationship Id="rId43" Type="http://schemas.openxmlformats.org/officeDocument/2006/relationships/tags" Target="../tags/tag381.xml"/><Relationship Id="rId42" Type="http://schemas.openxmlformats.org/officeDocument/2006/relationships/tags" Target="../tags/tag380.xml"/><Relationship Id="rId41" Type="http://schemas.openxmlformats.org/officeDocument/2006/relationships/tags" Target="../tags/tag379.xml"/><Relationship Id="rId40" Type="http://schemas.openxmlformats.org/officeDocument/2006/relationships/tags" Target="../tags/tag378.xml"/><Relationship Id="rId4" Type="http://schemas.openxmlformats.org/officeDocument/2006/relationships/tags" Target="../tags/tag342.xml"/><Relationship Id="rId39" Type="http://schemas.openxmlformats.org/officeDocument/2006/relationships/tags" Target="../tags/tag377.xml"/><Relationship Id="rId38" Type="http://schemas.openxmlformats.org/officeDocument/2006/relationships/tags" Target="../tags/tag376.xml"/><Relationship Id="rId37" Type="http://schemas.openxmlformats.org/officeDocument/2006/relationships/tags" Target="../tags/tag375.xml"/><Relationship Id="rId36" Type="http://schemas.openxmlformats.org/officeDocument/2006/relationships/tags" Target="../tags/tag374.xml"/><Relationship Id="rId35" Type="http://schemas.openxmlformats.org/officeDocument/2006/relationships/tags" Target="../tags/tag373.xml"/><Relationship Id="rId34" Type="http://schemas.openxmlformats.org/officeDocument/2006/relationships/tags" Target="../tags/tag372.xml"/><Relationship Id="rId33" Type="http://schemas.openxmlformats.org/officeDocument/2006/relationships/tags" Target="../tags/tag371.xml"/><Relationship Id="rId32" Type="http://schemas.openxmlformats.org/officeDocument/2006/relationships/tags" Target="../tags/tag370.xml"/><Relationship Id="rId31" Type="http://schemas.openxmlformats.org/officeDocument/2006/relationships/tags" Target="../tags/tag369.xml"/><Relationship Id="rId30" Type="http://schemas.openxmlformats.org/officeDocument/2006/relationships/tags" Target="../tags/tag368.xml"/><Relationship Id="rId3" Type="http://schemas.openxmlformats.org/officeDocument/2006/relationships/tags" Target="../tags/tag341.xml"/><Relationship Id="rId29" Type="http://schemas.openxmlformats.org/officeDocument/2006/relationships/tags" Target="../tags/tag367.xml"/><Relationship Id="rId28" Type="http://schemas.openxmlformats.org/officeDocument/2006/relationships/tags" Target="../tags/tag366.xml"/><Relationship Id="rId27" Type="http://schemas.openxmlformats.org/officeDocument/2006/relationships/tags" Target="../tags/tag365.xml"/><Relationship Id="rId26" Type="http://schemas.openxmlformats.org/officeDocument/2006/relationships/tags" Target="../tags/tag364.xml"/><Relationship Id="rId25" Type="http://schemas.openxmlformats.org/officeDocument/2006/relationships/tags" Target="../tags/tag363.xml"/><Relationship Id="rId24" Type="http://schemas.openxmlformats.org/officeDocument/2006/relationships/tags" Target="../tags/tag362.xml"/><Relationship Id="rId23" Type="http://schemas.openxmlformats.org/officeDocument/2006/relationships/tags" Target="../tags/tag361.xml"/><Relationship Id="rId22" Type="http://schemas.openxmlformats.org/officeDocument/2006/relationships/tags" Target="../tags/tag360.xml"/><Relationship Id="rId21" Type="http://schemas.openxmlformats.org/officeDocument/2006/relationships/tags" Target="../tags/tag359.xml"/><Relationship Id="rId20" Type="http://schemas.openxmlformats.org/officeDocument/2006/relationships/tags" Target="../tags/tag358.xml"/><Relationship Id="rId2" Type="http://schemas.openxmlformats.org/officeDocument/2006/relationships/tags" Target="../tags/tag340.xml"/><Relationship Id="rId19" Type="http://schemas.openxmlformats.org/officeDocument/2006/relationships/tags" Target="../tags/tag357.xml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tags" Target="../tags/tag3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3.xml"/><Relationship Id="rId2" Type="http://schemas.openxmlformats.org/officeDocument/2006/relationships/image" Target="../media/image33.png"/><Relationship Id="rId1" Type="http://schemas.openxmlformats.org/officeDocument/2006/relationships/tags" Target="../tags/tag432.xml"/></Relationships>
</file>

<file path=ppt/slides/_rels/slide21.xml.rels><?xml version="1.0" encoding="UTF-8" standalone="yes"?>
<Relationships xmlns="http://schemas.openxmlformats.org/package/2006/relationships"><Relationship Id="rId94" Type="http://schemas.openxmlformats.org/officeDocument/2006/relationships/slideLayout" Target="../slideLayouts/slideLayout2.xml"/><Relationship Id="rId93" Type="http://schemas.openxmlformats.org/officeDocument/2006/relationships/tags" Target="../tags/tag526.xml"/><Relationship Id="rId92" Type="http://schemas.openxmlformats.org/officeDocument/2006/relationships/tags" Target="../tags/tag525.xml"/><Relationship Id="rId91" Type="http://schemas.openxmlformats.org/officeDocument/2006/relationships/tags" Target="../tags/tag524.xml"/><Relationship Id="rId90" Type="http://schemas.openxmlformats.org/officeDocument/2006/relationships/tags" Target="../tags/tag523.xml"/><Relationship Id="rId9" Type="http://schemas.openxmlformats.org/officeDocument/2006/relationships/tags" Target="../tags/tag442.xml"/><Relationship Id="rId89" Type="http://schemas.openxmlformats.org/officeDocument/2006/relationships/tags" Target="../tags/tag522.xml"/><Relationship Id="rId88" Type="http://schemas.openxmlformats.org/officeDocument/2006/relationships/tags" Target="../tags/tag521.xml"/><Relationship Id="rId87" Type="http://schemas.openxmlformats.org/officeDocument/2006/relationships/tags" Target="../tags/tag520.xml"/><Relationship Id="rId86" Type="http://schemas.openxmlformats.org/officeDocument/2006/relationships/tags" Target="../tags/tag519.xml"/><Relationship Id="rId85" Type="http://schemas.openxmlformats.org/officeDocument/2006/relationships/tags" Target="../tags/tag518.xml"/><Relationship Id="rId84" Type="http://schemas.openxmlformats.org/officeDocument/2006/relationships/tags" Target="../tags/tag517.xml"/><Relationship Id="rId83" Type="http://schemas.openxmlformats.org/officeDocument/2006/relationships/tags" Target="../tags/tag516.xml"/><Relationship Id="rId82" Type="http://schemas.openxmlformats.org/officeDocument/2006/relationships/tags" Target="../tags/tag515.xml"/><Relationship Id="rId81" Type="http://schemas.openxmlformats.org/officeDocument/2006/relationships/tags" Target="../tags/tag514.xml"/><Relationship Id="rId80" Type="http://schemas.openxmlformats.org/officeDocument/2006/relationships/tags" Target="../tags/tag513.xml"/><Relationship Id="rId8" Type="http://schemas.openxmlformats.org/officeDocument/2006/relationships/tags" Target="../tags/tag441.xml"/><Relationship Id="rId79" Type="http://schemas.openxmlformats.org/officeDocument/2006/relationships/tags" Target="../tags/tag512.xml"/><Relationship Id="rId78" Type="http://schemas.openxmlformats.org/officeDocument/2006/relationships/tags" Target="../tags/tag511.xml"/><Relationship Id="rId77" Type="http://schemas.openxmlformats.org/officeDocument/2006/relationships/tags" Target="../tags/tag510.xml"/><Relationship Id="rId76" Type="http://schemas.openxmlformats.org/officeDocument/2006/relationships/tags" Target="../tags/tag509.xml"/><Relationship Id="rId75" Type="http://schemas.openxmlformats.org/officeDocument/2006/relationships/tags" Target="../tags/tag508.xml"/><Relationship Id="rId74" Type="http://schemas.openxmlformats.org/officeDocument/2006/relationships/tags" Target="../tags/tag507.xml"/><Relationship Id="rId73" Type="http://schemas.openxmlformats.org/officeDocument/2006/relationships/tags" Target="../tags/tag506.xml"/><Relationship Id="rId72" Type="http://schemas.openxmlformats.org/officeDocument/2006/relationships/tags" Target="../tags/tag505.xml"/><Relationship Id="rId71" Type="http://schemas.openxmlformats.org/officeDocument/2006/relationships/tags" Target="../tags/tag504.xml"/><Relationship Id="rId70" Type="http://schemas.openxmlformats.org/officeDocument/2006/relationships/tags" Target="../tags/tag503.xml"/><Relationship Id="rId7" Type="http://schemas.openxmlformats.org/officeDocument/2006/relationships/tags" Target="../tags/tag440.xml"/><Relationship Id="rId69" Type="http://schemas.openxmlformats.org/officeDocument/2006/relationships/tags" Target="../tags/tag502.xml"/><Relationship Id="rId68" Type="http://schemas.openxmlformats.org/officeDocument/2006/relationships/tags" Target="../tags/tag501.xml"/><Relationship Id="rId67" Type="http://schemas.openxmlformats.org/officeDocument/2006/relationships/tags" Target="../tags/tag500.xml"/><Relationship Id="rId66" Type="http://schemas.openxmlformats.org/officeDocument/2006/relationships/tags" Target="../tags/tag499.xml"/><Relationship Id="rId65" Type="http://schemas.openxmlformats.org/officeDocument/2006/relationships/tags" Target="../tags/tag498.xml"/><Relationship Id="rId64" Type="http://schemas.openxmlformats.org/officeDocument/2006/relationships/tags" Target="../tags/tag497.xml"/><Relationship Id="rId63" Type="http://schemas.openxmlformats.org/officeDocument/2006/relationships/tags" Target="../tags/tag496.xml"/><Relationship Id="rId62" Type="http://schemas.openxmlformats.org/officeDocument/2006/relationships/tags" Target="../tags/tag495.xml"/><Relationship Id="rId61" Type="http://schemas.openxmlformats.org/officeDocument/2006/relationships/tags" Target="../tags/tag494.xml"/><Relationship Id="rId60" Type="http://schemas.openxmlformats.org/officeDocument/2006/relationships/tags" Target="../tags/tag493.xml"/><Relationship Id="rId6" Type="http://schemas.openxmlformats.org/officeDocument/2006/relationships/tags" Target="../tags/tag439.xml"/><Relationship Id="rId59" Type="http://schemas.openxmlformats.org/officeDocument/2006/relationships/tags" Target="../tags/tag492.xml"/><Relationship Id="rId58" Type="http://schemas.openxmlformats.org/officeDocument/2006/relationships/tags" Target="../tags/tag491.xml"/><Relationship Id="rId57" Type="http://schemas.openxmlformats.org/officeDocument/2006/relationships/tags" Target="../tags/tag490.xml"/><Relationship Id="rId56" Type="http://schemas.openxmlformats.org/officeDocument/2006/relationships/tags" Target="../tags/tag489.xml"/><Relationship Id="rId55" Type="http://schemas.openxmlformats.org/officeDocument/2006/relationships/tags" Target="../tags/tag488.xml"/><Relationship Id="rId54" Type="http://schemas.openxmlformats.org/officeDocument/2006/relationships/tags" Target="../tags/tag487.xml"/><Relationship Id="rId53" Type="http://schemas.openxmlformats.org/officeDocument/2006/relationships/tags" Target="../tags/tag486.xml"/><Relationship Id="rId52" Type="http://schemas.openxmlformats.org/officeDocument/2006/relationships/tags" Target="../tags/tag485.xml"/><Relationship Id="rId51" Type="http://schemas.openxmlformats.org/officeDocument/2006/relationships/tags" Target="../tags/tag484.xml"/><Relationship Id="rId50" Type="http://schemas.openxmlformats.org/officeDocument/2006/relationships/tags" Target="../tags/tag483.xml"/><Relationship Id="rId5" Type="http://schemas.openxmlformats.org/officeDocument/2006/relationships/tags" Target="../tags/tag438.xml"/><Relationship Id="rId49" Type="http://schemas.openxmlformats.org/officeDocument/2006/relationships/tags" Target="../tags/tag482.xml"/><Relationship Id="rId48" Type="http://schemas.openxmlformats.org/officeDocument/2006/relationships/tags" Target="../tags/tag481.xml"/><Relationship Id="rId47" Type="http://schemas.openxmlformats.org/officeDocument/2006/relationships/tags" Target="../tags/tag480.xml"/><Relationship Id="rId46" Type="http://schemas.openxmlformats.org/officeDocument/2006/relationships/tags" Target="../tags/tag479.xml"/><Relationship Id="rId45" Type="http://schemas.openxmlformats.org/officeDocument/2006/relationships/tags" Target="../tags/tag478.xml"/><Relationship Id="rId44" Type="http://schemas.openxmlformats.org/officeDocument/2006/relationships/tags" Target="../tags/tag477.xml"/><Relationship Id="rId43" Type="http://schemas.openxmlformats.org/officeDocument/2006/relationships/tags" Target="../tags/tag476.xml"/><Relationship Id="rId42" Type="http://schemas.openxmlformats.org/officeDocument/2006/relationships/tags" Target="../tags/tag475.xml"/><Relationship Id="rId41" Type="http://schemas.openxmlformats.org/officeDocument/2006/relationships/tags" Target="../tags/tag474.xml"/><Relationship Id="rId40" Type="http://schemas.openxmlformats.org/officeDocument/2006/relationships/tags" Target="../tags/tag473.xml"/><Relationship Id="rId4" Type="http://schemas.openxmlformats.org/officeDocument/2006/relationships/tags" Target="../tags/tag437.xml"/><Relationship Id="rId39" Type="http://schemas.openxmlformats.org/officeDocument/2006/relationships/tags" Target="../tags/tag472.xml"/><Relationship Id="rId38" Type="http://schemas.openxmlformats.org/officeDocument/2006/relationships/tags" Target="../tags/tag471.xml"/><Relationship Id="rId37" Type="http://schemas.openxmlformats.org/officeDocument/2006/relationships/tags" Target="../tags/tag470.xml"/><Relationship Id="rId36" Type="http://schemas.openxmlformats.org/officeDocument/2006/relationships/tags" Target="../tags/tag469.xml"/><Relationship Id="rId35" Type="http://schemas.openxmlformats.org/officeDocument/2006/relationships/tags" Target="../tags/tag468.xml"/><Relationship Id="rId34" Type="http://schemas.openxmlformats.org/officeDocument/2006/relationships/tags" Target="../tags/tag467.xml"/><Relationship Id="rId33" Type="http://schemas.openxmlformats.org/officeDocument/2006/relationships/tags" Target="../tags/tag466.xml"/><Relationship Id="rId32" Type="http://schemas.openxmlformats.org/officeDocument/2006/relationships/tags" Target="../tags/tag465.xml"/><Relationship Id="rId31" Type="http://schemas.openxmlformats.org/officeDocument/2006/relationships/tags" Target="../tags/tag464.xml"/><Relationship Id="rId30" Type="http://schemas.openxmlformats.org/officeDocument/2006/relationships/tags" Target="../tags/tag463.xml"/><Relationship Id="rId3" Type="http://schemas.openxmlformats.org/officeDocument/2006/relationships/tags" Target="../tags/tag436.xml"/><Relationship Id="rId29" Type="http://schemas.openxmlformats.org/officeDocument/2006/relationships/tags" Target="../tags/tag462.xml"/><Relationship Id="rId28" Type="http://schemas.openxmlformats.org/officeDocument/2006/relationships/tags" Target="../tags/tag461.xml"/><Relationship Id="rId27" Type="http://schemas.openxmlformats.org/officeDocument/2006/relationships/tags" Target="../tags/tag460.xml"/><Relationship Id="rId26" Type="http://schemas.openxmlformats.org/officeDocument/2006/relationships/tags" Target="../tags/tag459.xml"/><Relationship Id="rId25" Type="http://schemas.openxmlformats.org/officeDocument/2006/relationships/tags" Target="../tags/tag458.xml"/><Relationship Id="rId24" Type="http://schemas.openxmlformats.org/officeDocument/2006/relationships/tags" Target="../tags/tag457.xml"/><Relationship Id="rId23" Type="http://schemas.openxmlformats.org/officeDocument/2006/relationships/tags" Target="../tags/tag456.xml"/><Relationship Id="rId22" Type="http://schemas.openxmlformats.org/officeDocument/2006/relationships/tags" Target="../tags/tag455.xml"/><Relationship Id="rId21" Type="http://schemas.openxmlformats.org/officeDocument/2006/relationships/tags" Target="../tags/tag454.xml"/><Relationship Id="rId20" Type="http://schemas.openxmlformats.org/officeDocument/2006/relationships/tags" Target="../tags/tag453.xml"/><Relationship Id="rId2" Type="http://schemas.openxmlformats.org/officeDocument/2006/relationships/tags" Target="../tags/tag435.xml"/><Relationship Id="rId19" Type="http://schemas.openxmlformats.org/officeDocument/2006/relationships/tags" Target="../tags/tag452.xml"/><Relationship Id="rId18" Type="http://schemas.openxmlformats.org/officeDocument/2006/relationships/tags" Target="../tags/tag451.xml"/><Relationship Id="rId17" Type="http://schemas.openxmlformats.org/officeDocument/2006/relationships/tags" Target="../tags/tag450.xml"/><Relationship Id="rId16" Type="http://schemas.openxmlformats.org/officeDocument/2006/relationships/tags" Target="../tags/tag449.xml"/><Relationship Id="rId15" Type="http://schemas.openxmlformats.org/officeDocument/2006/relationships/tags" Target="../tags/tag448.xml"/><Relationship Id="rId14" Type="http://schemas.openxmlformats.org/officeDocument/2006/relationships/tags" Target="../tags/tag447.xml"/><Relationship Id="rId13" Type="http://schemas.openxmlformats.org/officeDocument/2006/relationships/tags" Target="../tags/tag446.xml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tags" Target="../tags/tag434.xml"/></Relationships>
</file>

<file path=ppt/slides/_rels/slide22.xml.rels><?xml version="1.0" encoding="UTF-8" standalone="yes"?>
<Relationships xmlns="http://schemas.openxmlformats.org/package/2006/relationships"><Relationship Id="rId94" Type="http://schemas.openxmlformats.org/officeDocument/2006/relationships/slideLayout" Target="../slideLayouts/slideLayout2.xml"/><Relationship Id="rId93" Type="http://schemas.openxmlformats.org/officeDocument/2006/relationships/tags" Target="../tags/tag619.xml"/><Relationship Id="rId92" Type="http://schemas.openxmlformats.org/officeDocument/2006/relationships/tags" Target="../tags/tag618.xml"/><Relationship Id="rId91" Type="http://schemas.openxmlformats.org/officeDocument/2006/relationships/tags" Target="../tags/tag617.xml"/><Relationship Id="rId90" Type="http://schemas.openxmlformats.org/officeDocument/2006/relationships/tags" Target="../tags/tag616.xml"/><Relationship Id="rId9" Type="http://schemas.openxmlformats.org/officeDocument/2006/relationships/tags" Target="../tags/tag535.xml"/><Relationship Id="rId89" Type="http://schemas.openxmlformats.org/officeDocument/2006/relationships/tags" Target="../tags/tag615.xml"/><Relationship Id="rId88" Type="http://schemas.openxmlformats.org/officeDocument/2006/relationships/tags" Target="../tags/tag614.xml"/><Relationship Id="rId87" Type="http://schemas.openxmlformats.org/officeDocument/2006/relationships/tags" Target="../tags/tag613.xml"/><Relationship Id="rId86" Type="http://schemas.openxmlformats.org/officeDocument/2006/relationships/tags" Target="../tags/tag612.xml"/><Relationship Id="rId85" Type="http://schemas.openxmlformats.org/officeDocument/2006/relationships/tags" Target="../tags/tag611.xml"/><Relationship Id="rId84" Type="http://schemas.openxmlformats.org/officeDocument/2006/relationships/tags" Target="../tags/tag610.xml"/><Relationship Id="rId83" Type="http://schemas.openxmlformats.org/officeDocument/2006/relationships/tags" Target="../tags/tag609.xml"/><Relationship Id="rId82" Type="http://schemas.openxmlformats.org/officeDocument/2006/relationships/tags" Target="../tags/tag608.xml"/><Relationship Id="rId81" Type="http://schemas.openxmlformats.org/officeDocument/2006/relationships/tags" Target="../tags/tag607.xml"/><Relationship Id="rId80" Type="http://schemas.openxmlformats.org/officeDocument/2006/relationships/tags" Target="../tags/tag606.xml"/><Relationship Id="rId8" Type="http://schemas.openxmlformats.org/officeDocument/2006/relationships/tags" Target="../tags/tag534.xml"/><Relationship Id="rId79" Type="http://schemas.openxmlformats.org/officeDocument/2006/relationships/tags" Target="../tags/tag605.xml"/><Relationship Id="rId78" Type="http://schemas.openxmlformats.org/officeDocument/2006/relationships/tags" Target="../tags/tag604.xml"/><Relationship Id="rId77" Type="http://schemas.openxmlformats.org/officeDocument/2006/relationships/tags" Target="../tags/tag603.xml"/><Relationship Id="rId76" Type="http://schemas.openxmlformats.org/officeDocument/2006/relationships/tags" Target="../tags/tag602.xml"/><Relationship Id="rId75" Type="http://schemas.openxmlformats.org/officeDocument/2006/relationships/tags" Target="../tags/tag601.xml"/><Relationship Id="rId74" Type="http://schemas.openxmlformats.org/officeDocument/2006/relationships/tags" Target="../tags/tag600.xml"/><Relationship Id="rId73" Type="http://schemas.openxmlformats.org/officeDocument/2006/relationships/tags" Target="../tags/tag599.xml"/><Relationship Id="rId72" Type="http://schemas.openxmlformats.org/officeDocument/2006/relationships/tags" Target="../tags/tag598.xml"/><Relationship Id="rId71" Type="http://schemas.openxmlformats.org/officeDocument/2006/relationships/tags" Target="../tags/tag597.xml"/><Relationship Id="rId70" Type="http://schemas.openxmlformats.org/officeDocument/2006/relationships/tags" Target="../tags/tag596.xml"/><Relationship Id="rId7" Type="http://schemas.openxmlformats.org/officeDocument/2006/relationships/tags" Target="../tags/tag533.xml"/><Relationship Id="rId69" Type="http://schemas.openxmlformats.org/officeDocument/2006/relationships/tags" Target="../tags/tag595.xml"/><Relationship Id="rId68" Type="http://schemas.openxmlformats.org/officeDocument/2006/relationships/tags" Target="../tags/tag594.xml"/><Relationship Id="rId67" Type="http://schemas.openxmlformats.org/officeDocument/2006/relationships/tags" Target="../tags/tag593.xml"/><Relationship Id="rId66" Type="http://schemas.openxmlformats.org/officeDocument/2006/relationships/tags" Target="../tags/tag592.xml"/><Relationship Id="rId65" Type="http://schemas.openxmlformats.org/officeDocument/2006/relationships/tags" Target="../tags/tag591.xml"/><Relationship Id="rId64" Type="http://schemas.openxmlformats.org/officeDocument/2006/relationships/tags" Target="../tags/tag590.xml"/><Relationship Id="rId63" Type="http://schemas.openxmlformats.org/officeDocument/2006/relationships/tags" Target="../tags/tag589.xml"/><Relationship Id="rId62" Type="http://schemas.openxmlformats.org/officeDocument/2006/relationships/tags" Target="../tags/tag588.xml"/><Relationship Id="rId61" Type="http://schemas.openxmlformats.org/officeDocument/2006/relationships/tags" Target="../tags/tag587.xml"/><Relationship Id="rId60" Type="http://schemas.openxmlformats.org/officeDocument/2006/relationships/tags" Target="../tags/tag586.xml"/><Relationship Id="rId6" Type="http://schemas.openxmlformats.org/officeDocument/2006/relationships/tags" Target="../tags/tag532.xml"/><Relationship Id="rId59" Type="http://schemas.openxmlformats.org/officeDocument/2006/relationships/tags" Target="../tags/tag585.xml"/><Relationship Id="rId58" Type="http://schemas.openxmlformats.org/officeDocument/2006/relationships/tags" Target="../tags/tag584.xml"/><Relationship Id="rId57" Type="http://schemas.openxmlformats.org/officeDocument/2006/relationships/tags" Target="../tags/tag583.xml"/><Relationship Id="rId56" Type="http://schemas.openxmlformats.org/officeDocument/2006/relationships/tags" Target="../tags/tag582.xml"/><Relationship Id="rId55" Type="http://schemas.openxmlformats.org/officeDocument/2006/relationships/tags" Target="../tags/tag581.xml"/><Relationship Id="rId54" Type="http://schemas.openxmlformats.org/officeDocument/2006/relationships/tags" Target="../tags/tag580.xml"/><Relationship Id="rId53" Type="http://schemas.openxmlformats.org/officeDocument/2006/relationships/tags" Target="../tags/tag579.xml"/><Relationship Id="rId52" Type="http://schemas.openxmlformats.org/officeDocument/2006/relationships/tags" Target="../tags/tag578.xml"/><Relationship Id="rId51" Type="http://schemas.openxmlformats.org/officeDocument/2006/relationships/tags" Target="../tags/tag577.xml"/><Relationship Id="rId50" Type="http://schemas.openxmlformats.org/officeDocument/2006/relationships/tags" Target="../tags/tag576.xml"/><Relationship Id="rId5" Type="http://schemas.openxmlformats.org/officeDocument/2006/relationships/tags" Target="../tags/tag531.xml"/><Relationship Id="rId49" Type="http://schemas.openxmlformats.org/officeDocument/2006/relationships/tags" Target="../tags/tag575.xml"/><Relationship Id="rId48" Type="http://schemas.openxmlformats.org/officeDocument/2006/relationships/tags" Target="../tags/tag574.xml"/><Relationship Id="rId47" Type="http://schemas.openxmlformats.org/officeDocument/2006/relationships/tags" Target="../tags/tag573.xml"/><Relationship Id="rId46" Type="http://schemas.openxmlformats.org/officeDocument/2006/relationships/tags" Target="../tags/tag572.xml"/><Relationship Id="rId45" Type="http://schemas.openxmlformats.org/officeDocument/2006/relationships/tags" Target="../tags/tag571.xml"/><Relationship Id="rId44" Type="http://schemas.openxmlformats.org/officeDocument/2006/relationships/tags" Target="../tags/tag570.xml"/><Relationship Id="rId43" Type="http://schemas.openxmlformats.org/officeDocument/2006/relationships/tags" Target="../tags/tag569.xml"/><Relationship Id="rId42" Type="http://schemas.openxmlformats.org/officeDocument/2006/relationships/tags" Target="../tags/tag568.xml"/><Relationship Id="rId41" Type="http://schemas.openxmlformats.org/officeDocument/2006/relationships/tags" Target="../tags/tag567.xml"/><Relationship Id="rId40" Type="http://schemas.openxmlformats.org/officeDocument/2006/relationships/tags" Target="../tags/tag566.xml"/><Relationship Id="rId4" Type="http://schemas.openxmlformats.org/officeDocument/2006/relationships/tags" Target="../tags/tag530.xml"/><Relationship Id="rId39" Type="http://schemas.openxmlformats.org/officeDocument/2006/relationships/tags" Target="../tags/tag565.xml"/><Relationship Id="rId38" Type="http://schemas.openxmlformats.org/officeDocument/2006/relationships/tags" Target="../tags/tag564.xml"/><Relationship Id="rId37" Type="http://schemas.openxmlformats.org/officeDocument/2006/relationships/tags" Target="../tags/tag563.xml"/><Relationship Id="rId36" Type="http://schemas.openxmlformats.org/officeDocument/2006/relationships/tags" Target="../tags/tag562.xml"/><Relationship Id="rId35" Type="http://schemas.openxmlformats.org/officeDocument/2006/relationships/tags" Target="../tags/tag561.xml"/><Relationship Id="rId34" Type="http://schemas.openxmlformats.org/officeDocument/2006/relationships/tags" Target="../tags/tag560.xml"/><Relationship Id="rId33" Type="http://schemas.openxmlformats.org/officeDocument/2006/relationships/tags" Target="../tags/tag559.xml"/><Relationship Id="rId32" Type="http://schemas.openxmlformats.org/officeDocument/2006/relationships/tags" Target="../tags/tag558.xml"/><Relationship Id="rId31" Type="http://schemas.openxmlformats.org/officeDocument/2006/relationships/tags" Target="../tags/tag557.xml"/><Relationship Id="rId30" Type="http://schemas.openxmlformats.org/officeDocument/2006/relationships/tags" Target="../tags/tag556.xml"/><Relationship Id="rId3" Type="http://schemas.openxmlformats.org/officeDocument/2006/relationships/tags" Target="../tags/tag529.xml"/><Relationship Id="rId29" Type="http://schemas.openxmlformats.org/officeDocument/2006/relationships/tags" Target="../tags/tag555.xml"/><Relationship Id="rId28" Type="http://schemas.openxmlformats.org/officeDocument/2006/relationships/tags" Target="../tags/tag554.xml"/><Relationship Id="rId27" Type="http://schemas.openxmlformats.org/officeDocument/2006/relationships/tags" Target="../tags/tag553.xml"/><Relationship Id="rId26" Type="http://schemas.openxmlformats.org/officeDocument/2006/relationships/tags" Target="../tags/tag552.xml"/><Relationship Id="rId25" Type="http://schemas.openxmlformats.org/officeDocument/2006/relationships/tags" Target="../tags/tag551.xml"/><Relationship Id="rId24" Type="http://schemas.openxmlformats.org/officeDocument/2006/relationships/tags" Target="../tags/tag550.xml"/><Relationship Id="rId23" Type="http://schemas.openxmlformats.org/officeDocument/2006/relationships/tags" Target="../tags/tag549.xml"/><Relationship Id="rId22" Type="http://schemas.openxmlformats.org/officeDocument/2006/relationships/tags" Target="../tags/tag548.xml"/><Relationship Id="rId21" Type="http://schemas.openxmlformats.org/officeDocument/2006/relationships/tags" Target="../tags/tag547.xml"/><Relationship Id="rId20" Type="http://schemas.openxmlformats.org/officeDocument/2006/relationships/tags" Target="../tags/tag546.xml"/><Relationship Id="rId2" Type="http://schemas.openxmlformats.org/officeDocument/2006/relationships/tags" Target="../tags/tag528.xml"/><Relationship Id="rId19" Type="http://schemas.openxmlformats.org/officeDocument/2006/relationships/tags" Target="../tags/tag545.xml"/><Relationship Id="rId18" Type="http://schemas.openxmlformats.org/officeDocument/2006/relationships/tags" Target="../tags/tag544.xml"/><Relationship Id="rId17" Type="http://schemas.openxmlformats.org/officeDocument/2006/relationships/tags" Target="../tags/tag543.xml"/><Relationship Id="rId16" Type="http://schemas.openxmlformats.org/officeDocument/2006/relationships/tags" Target="../tags/tag542.xml"/><Relationship Id="rId15" Type="http://schemas.openxmlformats.org/officeDocument/2006/relationships/tags" Target="../tags/tag541.xml"/><Relationship Id="rId14" Type="http://schemas.openxmlformats.org/officeDocument/2006/relationships/tags" Target="../tags/tag540.xml"/><Relationship Id="rId13" Type="http://schemas.openxmlformats.org/officeDocument/2006/relationships/tags" Target="../tags/tag539.xml"/><Relationship Id="rId12" Type="http://schemas.openxmlformats.org/officeDocument/2006/relationships/tags" Target="../tags/tag538.xml"/><Relationship Id="rId11" Type="http://schemas.openxmlformats.org/officeDocument/2006/relationships/tags" Target="../tags/tag537.xml"/><Relationship Id="rId10" Type="http://schemas.openxmlformats.org/officeDocument/2006/relationships/tags" Target="../tags/tag536.xml"/><Relationship Id="rId1" Type="http://schemas.openxmlformats.org/officeDocument/2006/relationships/tags" Target="../tags/tag52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2" Type="http://schemas.openxmlformats.org/officeDocument/2006/relationships/slideLayout" Target="../slideLayouts/slideLayout2.xml"/><Relationship Id="rId51" Type="http://schemas.openxmlformats.org/officeDocument/2006/relationships/tags" Target="../tags/tag51.xml"/><Relationship Id="rId50" Type="http://schemas.openxmlformats.org/officeDocument/2006/relationships/image" Target="../media/image11.png"/><Relationship Id="rId5" Type="http://schemas.openxmlformats.org/officeDocument/2006/relationships/tags" Target="../tags/tag8.xml"/><Relationship Id="rId49" Type="http://schemas.openxmlformats.org/officeDocument/2006/relationships/tags" Target="../tags/tag50.xml"/><Relationship Id="rId48" Type="http://schemas.openxmlformats.org/officeDocument/2006/relationships/tags" Target="../tags/tag49.xml"/><Relationship Id="rId47" Type="http://schemas.openxmlformats.org/officeDocument/2006/relationships/image" Target="../media/image10.png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image" Target="../media/image9.png"/><Relationship Id="rId43" Type="http://schemas.openxmlformats.org/officeDocument/2006/relationships/tags" Target="../tags/tag46.xml"/><Relationship Id="rId42" Type="http://schemas.openxmlformats.org/officeDocument/2006/relationships/tags" Target="../tags/tag45.xml"/><Relationship Id="rId41" Type="http://schemas.openxmlformats.org/officeDocument/2006/relationships/tags" Target="../tags/tag44.xml"/><Relationship Id="rId40" Type="http://schemas.openxmlformats.org/officeDocument/2006/relationships/tags" Target="../tags/tag43.xml"/><Relationship Id="rId4" Type="http://schemas.openxmlformats.org/officeDocument/2006/relationships/tags" Target="../tags/tag7.xml"/><Relationship Id="rId39" Type="http://schemas.openxmlformats.org/officeDocument/2006/relationships/tags" Target="../tags/tag42.xml"/><Relationship Id="rId38" Type="http://schemas.openxmlformats.org/officeDocument/2006/relationships/tags" Target="../tags/tag41.xml"/><Relationship Id="rId37" Type="http://schemas.openxmlformats.org/officeDocument/2006/relationships/tags" Target="../tags/tag40.xml"/><Relationship Id="rId36" Type="http://schemas.openxmlformats.org/officeDocument/2006/relationships/tags" Target="../tags/tag39.xml"/><Relationship Id="rId35" Type="http://schemas.openxmlformats.org/officeDocument/2006/relationships/tags" Target="../tags/tag38.xml"/><Relationship Id="rId34" Type="http://schemas.openxmlformats.org/officeDocument/2006/relationships/tags" Target="../tags/tag37.xml"/><Relationship Id="rId33" Type="http://schemas.openxmlformats.org/officeDocument/2006/relationships/tags" Target="../tags/tag36.xml"/><Relationship Id="rId32" Type="http://schemas.openxmlformats.org/officeDocument/2006/relationships/tags" Target="../tags/tag35.xml"/><Relationship Id="rId31" Type="http://schemas.openxmlformats.org/officeDocument/2006/relationships/tags" Target="../tags/tag34.xml"/><Relationship Id="rId30" Type="http://schemas.openxmlformats.org/officeDocument/2006/relationships/tags" Target="../tags/tag33.xml"/><Relationship Id="rId3" Type="http://schemas.openxmlformats.org/officeDocument/2006/relationships/tags" Target="../tags/tag6.xml"/><Relationship Id="rId29" Type="http://schemas.openxmlformats.org/officeDocument/2006/relationships/tags" Target="../tags/tag32.xml"/><Relationship Id="rId28" Type="http://schemas.openxmlformats.org/officeDocument/2006/relationships/tags" Target="../tags/tag31.xml"/><Relationship Id="rId27" Type="http://schemas.openxmlformats.org/officeDocument/2006/relationships/tags" Target="../tags/tag30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14.png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2" Type="http://schemas.openxmlformats.org/officeDocument/2006/relationships/slideLayout" Target="../slideLayouts/slideLayout2.xml"/><Relationship Id="rId51" Type="http://schemas.openxmlformats.org/officeDocument/2006/relationships/tags" Target="../tags/tag99.xml"/><Relationship Id="rId50" Type="http://schemas.openxmlformats.org/officeDocument/2006/relationships/tags" Target="../tags/tag98.xml"/><Relationship Id="rId5" Type="http://schemas.openxmlformats.org/officeDocument/2006/relationships/image" Target="../media/image13.png"/><Relationship Id="rId49" Type="http://schemas.openxmlformats.org/officeDocument/2006/relationships/tags" Target="../tags/tag97.xml"/><Relationship Id="rId48" Type="http://schemas.openxmlformats.org/officeDocument/2006/relationships/tags" Target="../tags/tag96.xml"/><Relationship Id="rId47" Type="http://schemas.openxmlformats.org/officeDocument/2006/relationships/tags" Target="../tags/tag95.xml"/><Relationship Id="rId46" Type="http://schemas.openxmlformats.org/officeDocument/2006/relationships/tags" Target="../tags/tag94.xml"/><Relationship Id="rId45" Type="http://schemas.openxmlformats.org/officeDocument/2006/relationships/tags" Target="../tags/tag93.xml"/><Relationship Id="rId44" Type="http://schemas.openxmlformats.org/officeDocument/2006/relationships/tags" Target="../tags/tag92.xml"/><Relationship Id="rId43" Type="http://schemas.openxmlformats.org/officeDocument/2006/relationships/tags" Target="../tags/tag91.xml"/><Relationship Id="rId42" Type="http://schemas.openxmlformats.org/officeDocument/2006/relationships/tags" Target="../tags/tag90.xml"/><Relationship Id="rId41" Type="http://schemas.openxmlformats.org/officeDocument/2006/relationships/tags" Target="../tags/tag89.xml"/><Relationship Id="rId40" Type="http://schemas.openxmlformats.org/officeDocument/2006/relationships/tags" Target="../tags/tag88.xml"/><Relationship Id="rId4" Type="http://schemas.openxmlformats.org/officeDocument/2006/relationships/tags" Target="../tags/tag54.xml"/><Relationship Id="rId39" Type="http://schemas.openxmlformats.org/officeDocument/2006/relationships/tags" Target="../tags/tag87.xml"/><Relationship Id="rId38" Type="http://schemas.openxmlformats.org/officeDocument/2006/relationships/tags" Target="../tags/tag86.xml"/><Relationship Id="rId37" Type="http://schemas.openxmlformats.org/officeDocument/2006/relationships/tags" Target="../tags/tag85.xml"/><Relationship Id="rId36" Type="http://schemas.openxmlformats.org/officeDocument/2006/relationships/tags" Target="../tags/tag84.xml"/><Relationship Id="rId35" Type="http://schemas.openxmlformats.org/officeDocument/2006/relationships/tags" Target="../tags/tag83.xml"/><Relationship Id="rId34" Type="http://schemas.openxmlformats.org/officeDocument/2006/relationships/tags" Target="../tags/tag82.xml"/><Relationship Id="rId33" Type="http://schemas.openxmlformats.org/officeDocument/2006/relationships/tags" Target="../tags/tag81.xml"/><Relationship Id="rId32" Type="http://schemas.openxmlformats.org/officeDocument/2006/relationships/tags" Target="../tags/tag80.xml"/><Relationship Id="rId31" Type="http://schemas.openxmlformats.org/officeDocument/2006/relationships/tags" Target="../tags/tag79.xml"/><Relationship Id="rId30" Type="http://schemas.openxmlformats.org/officeDocument/2006/relationships/tags" Target="../tags/tag78.xml"/><Relationship Id="rId3" Type="http://schemas.openxmlformats.org/officeDocument/2006/relationships/tags" Target="../tags/tag53.xml"/><Relationship Id="rId29" Type="http://schemas.openxmlformats.org/officeDocument/2006/relationships/tags" Target="../tags/tag77.xml"/><Relationship Id="rId28" Type="http://schemas.openxmlformats.org/officeDocument/2006/relationships/tags" Target="../tags/tag76.xml"/><Relationship Id="rId27" Type="http://schemas.openxmlformats.org/officeDocument/2006/relationships/tags" Target="../tags/tag75.xml"/><Relationship Id="rId26" Type="http://schemas.openxmlformats.org/officeDocument/2006/relationships/tags" Target="../tags/tag74.xml"/><Relationship Id="rId25" Type="http://schemas.openxmlformats.org/officeDocument/2006/relationships/tags" Target="../tags/tag73.xml"/><Relationship Id="rId24" Type="http://schemas.openxmlformats.org/officeDocument/2006/relationships/tags" Target="../tags/tag72.xml"/><Relationship Id="rId23" Type="http://schemas.openxmlformats.org/officeDocument/2006/relationships/tags" Target="../tags/tag71.xml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image" Target="../media/image12.png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18.png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../media/image17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Freeform 5"/>
          <p:cNvSpPr/>
          <p:nvPr/>
        </p:nvSpPr>
        <p:spPr>
          <a:xfrm>
            <a:off x="0" y="3001963"/>
            <a:ext cx="1300163" cy="8509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820" h="536">
                <a:moveTo>
                  <a:pt x="0" y="536"/>
                </a:moveTo>
                <a:lnTo>
                  <a:pt x="0" y="0"/>
                </a:lnTo>
                <a:lnTo>
                  <a:pt x="820" y="373"/>
                </a:lnTo>
                <a:lnTo>
                  <a:pt x="0" y="536"/>
                </a:lnTo>
                <a:close/>
              </a:path>
            </a:pathLst>
          </a:custGeom>
          <a:solidFill>
            <a:srgbClr val="E8CB2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5" name="Freeform 6"/>
          <p:cNvSpPr/>
          <p:nvPr/>
        </p:nvSpPr>
        <p:spPr>
          <a:xfrm>
            <a:off x="0" y="2544763"/>
            <a:ext cx="1846263" cy="104933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164" h="661">
                <a:moveTo>
                  <a:pt x="0" y="288"/>
                </a:moveTo>
                <a:lnTo>
                  <a:pt x="1164" y="0"/>
                </a:lnTo>
                <a:lnTo>
                  <a:pt x="820" y="661"/>
                </a:lnTo>
                <a:lnTo>
                  <a:pt x="0" y="288"/>
                </a:lnTo>
                <a:close/>
              </a:path>
            </a:pathLst>
          </a:custGeom>
          <a:solidFill>
            <a:srgbClr val="E7AC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Freeform 7"/>
          <p:cNvSpPr/>
          <p:nvPr/>
        </p:nvSpPr>
        <p:spPr>
          <a:xfrm>
            <a:off x="0" y="3852863"/>
            <a:ext cx="717550" cy="229076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53" h="1443">
                <a:moveTo>
                  <a:pt x="0" y="1443"/>
                </a:moveTo>
                <a:lnTo>
                  <a:pt x="0" y="0"/>
                </a:lnTo>
                <a:lnTo>
                  <a:pt x="453" y="981"/>
                </a:lnTo>
                <a:lnTo>
                  <a:pt x="0" y="1443"/>
                </a:lnTo>
                <a:close/>
              </a:path>
            </a:pathLst>
          </a:custGeom>
          <a:solidFill>
            <a:srgbClr val="E24C2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7" name="Freeform 8"/>
          <p:cNvSpPr/>
          <p:nvPr/>
        </p:nvSpPr>
        <p:spPr>
          <a:xfrm>
            <a:off x="0" y="3852863"/>
            <a:ext cx="2314575" cy="1557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459" h="981">
                <a:moveTo>
                  <a:pt x="0" y="0"/>
                </a:moveTo>
                <a:lnTo>
                  <a:pt x="1459" y="251"/>
                </a:lnTo>
                <a:lnTo>
                  <a:pt x="453" y="981"/>
                </a:lnTo>
                <a:lnTo>
                  <a:pt x="0" y="0"/>
                </a:lnTo>
                <a:close/>
              </a:path>
            </a:pathLst>
          </a:custGeom>
          <a:solidFill>
            <a:srgbClr val="E25D2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8" name="Freeform 9"/>
          <p:cNvSpPr/>
          <p:nvPr/>
        </p:nvSpPr>
        <p:spPr>
          <a:xfrm>
            <a:off x="0" y="5410200"/>
            <a:ext cx="717550" cy="14462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453" h="911">
                <a:moveTo>
                  <a:pt x="453" y="0"/>
                </a:moveTo>
                <a:lnTo>
                  <a:pt x="391" y="911"/>
                </a:lnTo>
                <a:lnTo>
                  <a:pt x="0" y="462"/>
                </a:lnTo>
                <a:lnTo>
                  <a:pt x="453" y="0"/>
                </a:lnTo>
                <a:close/>
              </a:path>
            </a:pathLst>
          </a:custGeom>
          <a:solidFill>
            <a:srgbClr val="DD272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9" name="Freeform 10"/>
          <p:cNvSpPr/>
          <p:nvPr/>
        </p:nvSpPr>
        <p:spPr>
          <a:xfrm>
            <a:off x="619125" y="5410200"/>
            <a:ext cx="1046163" cy="14462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659" h="911">
                <a:moveTo>
                  <a:pt x="62" y="0"/>
                </a:moveTo>
                <a:lnTo>
                  <a:pt x="659" y="911"/>
                </a:lnTo>
                <a:lnTo>
                  <a:pt x="0" y="911"/>
                </a:lnTo>
                <a:lnTo>
                  <a:pt x="62" y="0"/>
                </a:lnTo>
                <a:close/>
              </a:path>
            </a:pathLst>
          </a:custGeom>
          <a:solidFill>
            <a:srgbClr val="AD232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0" name="Freeform 11"/>
          <p:cNvSpPr/>
          <p:nvPr/>
        </p:nvSpPr>
        <p:spPr>
          <a:xfrm>
            <a:off x="717550" y="5410200"/>
            <a:ext cx="1901825" cy="1446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198" h="911">
                <a:moveTo>
                  <a:pt x="0" y="0"/>
                </a:moveTo>
                <a:lnTo>
                  <a:pt x="1198" y="911"/>
                </a:lnTo>
                <a:lnTo>
                  <a:pt x="597" y="911"/>
                </a:lnTo>
                <a:lnTo>
                  <a:pt x="0" y="0"/>
                </a:lnTo>
                <a:close/>
              </a:path>
            </a:pathLst>
          </a:custGeom>
          <a:solidFill>
            <a:srgbClr val="DD272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1" name="Freeform 12"/>
          <p:cNvSpPr/>
          <p:nvPr/>
        </p:nvSpPr>
        <p:spPr>
          <a:xfrm>
            <a:off x="717550" y="5410200"/>
            <a:ext cx="2022475" cy="14462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1274" h="911">
                <a:moveTo>
                  <a:pt x="1198" y="911"/>
                </a:moveTo>
                <a:lnTo>
                  <a:pt x="1274" y="107"/>
                </a:lnTo>
                <a:lnTo>
                  <a:pt x="0" y="0"/>
                </a:lnTo>
                <a:lnTo>
                  <a:pt x="1198" y="911"/>
                </a:lnTo>
                <a:close/>
              </a:path>
            </a:pathLst>
          </a:custGeom>
          <a:solidFill>
            <a:srgbClr val="E24C2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2" name="Freeform 13"/>
          <p:cNvSpPr/>
          <p:nvPr/>
        </p:nvSpPr>
        <p:spPr>
          <a:xfrm>
            <a:off x="717550" y="4251325"/>
            <a:ext cx="2022475" cy="132873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274" h="837">
                <a:moveTo>
                  <a:pt x="1006" y="0"/>
                </a:moveTo>
                <a:lnTo>
                  <a:pt x="0" y="730"/>
                </a:lnTo>
                <a:lnTo>
                  <a:pt x="1274" y="837"/>
                </a:lnTo>
                <a:lnTo>
                  <a:pt x="1006" y="0"/>
                </a:lnTo>
                <a:close/>
              </a:path>
            </a:pathLst>
          </a:custGeom>
          <a:solidFill>
            <a:srgbClr val="C3549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3" name="Freeform 14"/>
          <p:cNvSpPr/>
          <p:nvPr/>
        </p:nvSpPr>
        <p:spPr>
          <a:xfrm>
            <a:off x="2314575" y="4251325"/>
            <a:ext cx="1555750" cy="162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980" h="1025">
                <a:moveTo>
                  <a:pt x="0" y="0"/>
                </a:moveTo>
                <a:lnTo>
                  <a:pt x="980" y="1025"/>
                </a:lnTo>
                <a:lnTo>
                  <a:pt x="268" y="837"/>
                </a:lnTo>
                <a:lnTo>
                  <a:pt x="0" y="0"/>
                </a:lnTo>
                <a:close/>
              </a:path>
            </a:pathLst>
          </a:custGeom>
          <a:solidFill>
            <a:srgbClr val="DA368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4" name="Freeform 15"/>
          <p:cNvSpPr/>
          <p:nvPr/>
        </p:nvSpPr>
        <p:spPr>
          <a:xfrm>
            <a:off x="2314575" y="3417888"/>
            <a:ext cx="1555750" cy="24606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980" h="1550">
                <a:moveTo>
                  <a:pt x="0" y="525"/>
                </a:moveTo>
                <a:lnTo>
                  <a:pt x="569" y="0"/>
                </a:lnTo>
                <a:lnTo>
                  <a:pt x="980" y="1550"/>
                </a:lnTo>
                <a:lnTo>
                  <a:pt x="0" y="525"/>
                </a:lnTo>
                <a:close/>
              </a:path>
            </a:pathLst>
          </a:custGeom>
          <a:solidFill>
            <a:srgbClr val="B5207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5" name="Freeform 16"/>
          <p:cNvSpPr/>
          <p:nvPr/>
        </p:nvSpPr>
        <p:spPr>
          <a:xfrm>
            <a:off x="3217863" y="3417888"/>
            <a:ext cx="930275" cy="2460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586" h="1550">
                <a:moveTo>
                  <a:pt x="0" y="0"/>
                </a:moveTo>
                <a:lnTo>
                  <a:pt x="586" y="378"/>
                </a:lnTo>
                <a:lnTo>
                  <a:pt x="411" y="1550"/>
                </a:lnTo>
                <a:lnTo>
                  <a:pt x="0" y="0"/>
                </a:lnTo>
                <a:close/>
              </a:path>
            </a:pathLst>
          </a:custGeom>
          <a:solidFill>
            <a:srgbClr val="95226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6" name="Freeform 17"/>
          <p:cNvSpPr/>
          <p:nvPr/>
        </p:nvSpPr>
        <p:spPr>
          <a:xfrm>
            <a:off x="2740025" y="5580063"/>
            <a:ext cx="1606550" cy="127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012" h="804">
                <a:moveTo>
                  <a:pt x="0" y="0"/>
                </a:moveTo>
                <a:lnTo>
                  <a:pt x="1012" y="804"/>
                </a:lnTo>
                <a:lnTo>
                  <a:pt x="712" y="188"/>
                </a:lnTo>
                <a:lnTo>
                  <a:pt x="0" y="0"/>
                </a:lnTo>
                <a:close/>
              </a:path>
            </a:pathLst>
          </a:custGeom>
          <a:solidFill>
            <a:srgbClr val="B6225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7" name="Freeform 18"/>
          <p:cNvSpPr/>
          <p:nvPr/>
        </p:nvSpPr>
        <p:spPr>
          <a:xfrm>
            <a:off x="2619375" y="5580063"/>
            <a:ext cx="1727200" cy="12763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1088" h="804">
                <a:moveTo>
                  <a:pt x="0" y="804"/>
                </a:moveTo>
                <a:lnTo>
                  <a:pt x="1088" y="804"/>
                </a:lnTo>
                <a:lnTo>
                  <a:pt x="76" y="0"/>
                </a:lnTo>
                <a:lnTo>
                  <a:pt x="0" y="804"/>
                </a:lnTo>
                <a:close/>
              </a:path>
            </a:pathLst>
          </a:custGeom>
          <a:solidFill>
            <a:srgbClr val="C3549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8" name="Freeform 19"/>
          <p:cNvSpPr/>
          <p:nvPr/>
        </p:nvSpPr>
        <p:spPr>
          <a:xfrm>
            <a:off x="3870325" y="3925888"/>
            <a:ext cx="1893888" cy="19526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193" h="1230">
                <a:moveTo>
                  <a:pt x="175" y="58"/>
                </a:moveTo>
                <a:lnTo>
                  <a:pt x="1193" y="0"/>
                </a:lnTo>
                <a:lnTo>
                  <a:pt x="0" y="1230"/>
                </a:lnTo>
                <a:lnTo>
                  <a:pt x="175" y="58"/>
                </a:lnTo>
                <a:close/>
              </a:path>
            </a:pathLst>
          </a:custGeom>
          <a:solidFill>
            <a:srgbClr val="7C4E9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9" name="Freeform 20"/>
          <p:cNvSpPr/>
          <p:nvPr/>
        </p:nvSpPr>
        <p:spPr>
          <a:xfrm>
            <a:off x="3870325" y="3925888"/>
            <a:ext cx="1893888" cy="29305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193" h="1846">
                <a:moveTo>
                  <a:pt x="300" y="1846"/>
                </a:moveTo>
                <a:lnTo>
                  <a:pt x="1193" y="0"/>
                </a:lnTo>
                <a:lnTo>
                  <a:pt x="0" y="1230"/>
                </a:lnTo>
                <a:lnTo>
                  <a:pt x="300" y="1846"/>
                </a:lnTo>
                <a:close/>
              </a:path>
            </a:pathLst>
          </a:custGeom>
          <a:solidFill>
            <a:srgbClr val="52428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0" name="Freeform 21"/>
          <p:cNvSpPr/>
          <p:nvPr/>
        </p:nvSpPr>
        <p:spPr>
          <a:xfrm>
            <a:off x="1798638" y="2930525"/>
            <a:ext cx="427037" cy="5080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69" h="320">
                <a:moveTo>
                  <a:pt x="130" y="0"/>
                </a:moveTo>
                <a:lnTo>
                  <a:pt x="0" y="320"/>
                </a:lnTo>
                <a:lnTo>
                  <a:pt x="269" y="180"/>
                </a:lnTo>
                <a:lnTo>
                  <a:pt x="130" y="0"/>
                </a:lnTo>
                <a:close/>
              </a:path>
            </a:pathLst>
          </a:custGeom>
          <a:solidFill>
            <a:srgbClr val="E58A2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1" name="Freeform 22"/>
          <p:cNvSpPr/>
          <p:nvPr/>
        </p:nvSpPr>
        <p:spPr>
          <a:xfrm>
            <a:off x="1798638" y="3216275"/>
            <a:ext cx="427037" cy="3222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269" h="203">
                <a:moveTo>
                  <a:pt x="0" y="140"/>
                </a:moveTo>
                <a:lnTo>
                  <a:pt x="264" y="203"/>
                </a:lnTo>
                <a:lnTo>
                  <a:pt x="269" y="0"/>
                </a:lnTo>
                <a:lnTo>
                  <a:pt x="0" y="140"/>
                </a:lnTo>
                <a:close/>
              </a:path>
            </a:pathLst>
          </a:custGeom>
          <a:solidFill>
            <a:srgbClr val="F4E67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2" name="Freeform 23"/>
          <p:cNvSpPr/>
          <p:nvPr/>
        </p:nvSpPr>
        <p:spPr>
          <a:xfrm>
            <a:off x="0" y="6143625"/>
            <a:ext cx="619125" cy="7127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391" h="449">
                <a:moveTo>
                  <a:pt x="391" y="449"/>
                </a:moveTo>
                <a:lnTo>
                  <a:pt x="0" y="449"/>
                </a:lnTo>
                <a:lnTo>
                  <a:pt x="0" y="0"/>
                </a:lnTo>
                <a:lnTo>
                  <a:pt x="391" y="449"/>
                </a:lnTo>
                <a:close/>
              </a:path>
            </a:pathLst>
          </a:custGeom>
          <a:solidFill>
            <a:srgbClr val="E25A6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3" name="Freeform 24"/>
          <p:cNvSpPr/>
          <p:nvPr/>
        </p:nvSpPr>
        <p:spPr>
          <a:xfrm>
            <a:off x="0" y="3475038"/>
            <a:ext cx="2314575" cy="77628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459" h="489">
                <a:moveTo>
                  <a:pt x="1459" y="489"/>
                </a:moveTo>
                <a:lnTo>
                  <a:pt x="1019" y="0"/>
                </a:lnTo>
                <a:lnTo>
                  <a:pt x="0" y="238"/>
                </a:lnTo>
                <a:lnTo>
                  <a:pt x="1459" y="489"/>
                </a:lnTo>
                <a:close/>
              </a:path>
            </a:pathLst>
          </a:custGeom>
          <a:solidFill>
            <a:srgbClr val="F4E67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4" name="Freeform 25"/>
          <p:cNvSpPr/>
          <p:nvPr/>
        </p:nvSpPr>
        <p:spPr>
          <a:xfrm>
            <a:off x="0" y="2544763"/>
            <a:ext cx="1846263" cy="1308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164" h="824">
                <a:moveTo>
                  <a:pt x="1019" y="586"/>
                </a:moveTo>
                <a:lnTo>
                  <a:pt x="1164" y="0"/>
                </a:lnTo>
                <a:lnTo>
                  <a:pt x="0" y="824"/>
                </a:lnTo>
                <a:lnTo>
                  <a:pt x="1019" y="586"/>
                </a:lnTo>
                <a:close/>
              </a:path>
            </a:pathLst>
          </a:custGeom>
          <a:solidFill>
            <a:srgbClr val="E58A2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5" name="Freeform 26"/>
          <p:cNvSpPr/>
          <p:nvPr/>
        </p:nvSpPr>
        <p:spPr>
          <a:xfrm>
            <a:off x="0" y="1947863"/>
            <a:ext cx="1846263" cy="10541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164" h="664">
                <a:moveTo>
                  <a:pt x="0" y="664"/>
                </a:moveTo>
                <a:lnTo>
                  <a:pt x="0" y="0"/>
                </a:lnTo>
                <a:lnTo>
                  <a:pt x="1164" y="376"/>
                </a:lnTo>
                <a:lnTo>
                  <a:pt x="0" y="664"/>
                </a:lnTo>
                <a:close/>
              </a:path>
            </a:pathLst>
          </a:custGeom>
          <a:solidFill>
            <a:srgbClr val="F4C51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6" name="Freeform 27"/>
          <p:cNvSpPr/>
          <p:nvPr/>
        </p:nvSpPr>
        <p:spPr>
          <a:xfrm>
            <a:off x="0" y="2803525"/>
            <a:ext cx="1366838" cy="8953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862" h="564">
                <a:moveTo>
                  <a:pt x="0" y="564"/>
                </a:moveTo>
                <a:lnTo>
                  <a:pt x="0" y="0"/>
                </a:lnTo>
                <a:lnTo>
                  <a:pt x="862" y="392"/>
                </a:lnTo>
                <a:lnTo>
                  <a:pt x="0" y="564"/>
                </a:lnTo>
                <a:close/>
              </a:path>
            </a:pathLst>
          </a:custGeom>
          <a:solidFill>
            <a:srgbClr val="E8CB2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7" name="Freeform 28"/>
          <p:cNvSpPr/>
          <p:nvPr/>
        </p:nvSpPr>
        <p:spPr>
          <a:xfrm>
            <a:off x="0" y="2324100"/>
            <a:ext cx="1939925" cy="11017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223" h="694">
                <a:moveTo>
                  <a:pt x="0" y="302"/>
                </a:moveTo>
                <a:lnTo>
                  <a:pt x="1223" y="0"/>
                </a:lnTo>
                <a:lnTo>
                  <a:pt x="862" y="694"/>
                </a:lnTo>
                <a:lnTo>
                  <a:pt x="0" y="302"/>
                </a:lnTo>
                <a:close/>
              </a:path>
            </a:pathLst>
          </a:custGeom>
          <a:solidFill>
            <a:srgbClr val="F8B62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8" name="Freeform 29"/>
          <p:cNvSpPr/>
          <p:nvPr/>
        </p:nvSpPr>
        <p:spPr>
          <a:xfrm>
            <a:off x="0" y="3698875"/>
            <a:ext cx="754063" cy="240823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76" h="1517">
                <a:moveTo>
                  <a:pt x="0" y="1517"/>
                </a:moveTo>
                <a:lnTo>
                  <a:pt x="0" y="0"/>
                </a:lnTo>
                <a:lnTo>
                  <a:pt x="476" y="1031"/>
                </a:lnTo>
                <a:lnTo>
                  <a:pt x="0" y="1517"/>
                </a:lnTo>
                <a:close/>
              </a:path>
            </a:pathLst>
          </a:custGeom>
          <a:solidFill>
            <a:srgbClr val="E24C2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99" name="Freeform 30"/>
          <p:cNvSpPr/>
          <p:nvPr/>
        </p:nvSpPr>
        <p:spPr>
          <a:xfrm>
            <a:off x="0" y="3698875"/>
            <a:ext cx="2433638" cy="1636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534" h="1031">
                <a:moveTo>
                  <a:pt x="0" y="0"/>
                </a:moveTo>
                <a:lnTo>
                  <a:pt x="1534" y="264"/>
                </a:lnTo>
                <a:lnTo>
                  <a:pt x="476" y="1031"/>
                </a:lnTo>
                <a:lnTo>
                  <a:pt x="0" y="0"/>
                </a:lnTo>
                <a:close/>
              </a:path>
            </a:pathLst>
          </a:custGeom>
          <a:solidFill>
            <a:srgbClr val="E25D2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0" name="Freeform 31"/>
          <p:cNvSpPr/>
          <p:nvPr/>
        </p:nvSpPr>
        <p:spPr>
          <a:xfrm>
            <a:off x="0" y="5335588"/>
            <a:ext cx="754063" cy="15208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476" h="958">
                <a:moveTo>
                  <a:pt x="476" y="0"/>
                </a:moveTo>
                <a:lnTo>
                  <a:pt x="411" y="958"/>
                </a:lnTo>
                <a:lnTo>
                  <a:pt x="0" y="486"/>
                </a:lnTo>
                <a:lnTo>
                  <a:pt x="476" y="0"/>
                </a:lnTo>
                <a:close/>
              </a:path>
            </a:pathLst>
          </a:custGeom>
          <a:solidFill>
            <a:srgbClr val="DD272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1" name="Freeform 32"/>
          <p:cNvSpPr/>
          <p:nvPr/>
        </p:nvSpPr>
        <p:spPr>
          <a:xfrm>
            <a:off x="650875" y="5335588"/>
            <a:ext cx="1098550" cy="15208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692" h="958">
                <a:moveTo>
                  <a:pt x="65" y="0"/>
                </a:moveTo>
                <a:lnTo>
                  <a:pt x="692" y="958"/>
                </a:lnTo>
                <a:lnTo>
                  <a:pt x="0" y="958"/>
                </a:lnTo>
                <a:lnTo>
                  <a:pt x="65" y="0"/>
                </a:lnTo>
                <a:close/>
              </a:path>
            </a:pathLst>
          </a:custGeom>
          <a:solidFill>
            <a:srgbClr val="AD232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2" name="Freeform 33"/>
          <p:cNvSpPr/>
          <p:nvPr/>
        </p:nvSpPr>
        <p:spPr>
          <a:xfrm>
            <a:off x="754063" y="5335588"/>
            <a:ext cx="2000250" cy="1520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260" h="958">
                <a:moveTo>
                  <a:pt x="0" y="0"/>
                </a:moveTo>
                <a:lnTo>
                  <a:pt x="1260" y="958"/>
                </a:lnTo>
                <a:lnTo>
                  <a:pt x="627" y="958"/>
                </a:lnTo>
                <a:lnTo>
                  <a:pt x="0" y="0"/>
                </a:lnTo>
                <a:close/>
              </a:path>
            </a:pathLst>
          </a:custGeom>
          <a:solidFill>
            <a:srgbClr val="DD272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3" name="Freeform 34"/>
          <p:cNvSpPr/>
          <p:nvPr/>
        </p:nvSpPr>
        <p:spPr>
          <a:xfrm>
            <a:off x="754063" y="5335588"/>
            <a:ext cx="2127250" cy="1520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1340" h="958">
                <a:moveTo>
                  <a:pt x="1260" y="958"/>
                </a:moveTo>
                <a:lnTo>
                  <a:pt x="1340" y="113"/>
                </a:lnTo>
                <a:lnTo>
                  <a:pt x="0" y="0"/>
                </a:lnTo>
                <a:lnTo>
                  <a:pt x="1260" y="958"/>
                </a:lnTo>
                <a:close/>
              </a:path>
            </a:pathLst>
          </a:custGeom>
          <a:solidFill>
            <a:srgbClr val="E24C2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4" name="Freeform 35"/>
          <p:cNvSpPr/>
          <p:nvPr/>
        </p:nvSpPr>
        <p:spPr>
          <a:xfrm>
            <a:off x="754063" y="4117975"/>
            <a:ext cx="2127250" cy="13970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1340" h="880">
                <a:moveTo>
                  <a:pt x="1058" y="0"/>
                </a:moveTo>
                <a:lnTo>
                  <a:pt x="0" y="767"/>
                </a:lnTo>
                <a:lnTo>
                  <a:pt x="1340" y="880"/>
                </a:lnTo>
                <a:lnTo>
                  <a:pt x="1058" y="0"/>
                </a:lnTo>
                <a:close/>
              </a:path>
            </a:pathLst>
          </a:custGeom>
          <a:solidFill>
            <a:srgbClr val="C3549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5" name="Freeform 36"/>
          <p:cNvSpPr/>
          <p:nvPr/>
        </p:nvSpPr>
        <p:spPr>
          <a:xfrm>
            <a:off x="2433638" y="4117975"/>
            <a:ext cx="1633537" cy="1711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029" h="1078">
                <a:moveTo>
                  <a:pt x="0" y="0"/>
                </a:moveTo>
                <a:lnTo>
                  <a:pt x="1029" y="1078"/>
                </a:lnTo>
                <a:lnTo>
                  <a:pt x="282" y="880"/>
                </a:lnTo>
                <a:lnTo>
                  <a:pt x="0" y="0"/>
                </a:lnTo>
                <a:close/>
              </a:path>
            </a:pathLst>
          </a:custGeom>
          <a:solidFill>
            <a:srgbClr val="DA368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6" name="Freeform 37"/>
          <p:cNvSpPr/>
          <p:nvPr/>
        </p:nvSpPr>
        <p:spPr>
          <a:xfrm>
            <a:off x="2433638" y="3241675"/>
            <a:ext cx="1633537" cy="25876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029" h="1630">
                <a:moveTo>
                  <a:pt x="0" y="552"/>
                </a:moveTo>
                <a:lnTo>
                  <a:pt x="598" y="0"/>
                </a:lnTo>
                <a:lnTo>
                  <a:pt x="1029" y="1630"/>
                </a:lnTo>
                <a:lnTo>
                  <a:pt x="0" y="552"/>
                </a:lnTo>
                <a:close/>
              </a:path>
            </a:pathLst>
          </a:custGeom>
          <a:solidFill>
            <a:srgbClr val="B5207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7" name="Freeform 38"/>
          <p:cNvSpPr/>
          <p:nvPr/>
        </p:nvSpPr>
        <p:spPr>
          <a:xfrm>
            <a:off x="3382963" y="3241675"/>
            <a:ext cx="977900" cy="2587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616" h="1630">
                <a:moveTo>
                  <a:pt x="0" y="0"/>
                </a:moveTo>
                <a:lnTo>
                  <a:pt x="616" y="398"/>
                </a:lnTo>
                <a:lnTo>
                  <a:pt x="431" y="1630"/>
                </a:lnTo>
                <a:lnTo>
                  <a:pt x="0" y="0"/>
                </a:lnTo>
                <a:close/>
              </a:path>
            </a:pathLst>
          </a:custGeom>
          <a:solidFill>
            <a:srgbClr val="95226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8" name="Freeform 39"/>
          <p:cNvSpPr/>
          <p:nvPr/>
        </p:nvSpPr>
        <p:spPr>
          <a:xfrm>
            <a:off x="2881313" y="5514975"/>
            <a:ext cx="1687512" cy="134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1063" h="845">
                <a:moveTo>
                  <a:pt x="0" y="0"/>
                </a:moveTo>
                <a:lnTo>
                  <a:pt x="1063" y="845"/>
                </a:lnTo>
                <a:lnTo>
                  <a:pt x="747" y="198"/>
                </a:lnTo>
                <a:lnTo>
                  <a:pt x="0" y="0"/>
                </a:lnTo>
                <a:close/>
              </a:path>
            </a:pathLst>
          </a:custGeom>
          <a:solidFill>
            <a:srgbClr val="B6225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09" name="Freeform 40"/>
          <p:cNvSpPr/>
          <p:nvPr/>
        </p:nvSpPr>
        <p:spPr>
          <a:xfrm>
            <a:off x="2754313" y="5514975"/>
            <a:ext cx="1814512" cy="134143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1143" h="845">
                <a:moveTo>
                  <a:pt x="0" y="845"/>
                </a:moveTo>
                <a:lnTo>
                  <a:pt x="1143" y="845"/>
                </a:lnTo>
                <a:lnTo>
                  <a:pt x="80" y="0"/>
                </a:lnTo>
                <a:lnTo>
                  <a:pt x="0" y="845"/>
                </a:lnTo>
                <a:close/>
              </a:path>
            </a:pathLst>
          </a:custGeom>
          <a:solidFill>
            <a:srgbClr val="C3549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0" name="Freeform 41"/>
          <p:cNvSpPr/>
          <p:nvPr/>
        </p:nvSpPr>
        <p:spPr>
          <a:xfrm>
            <a:off x="4067175" y="3776663"/>
            <a:ext cx="1990725" cy="20526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254" h="1293">
                <a:moveTo>
                  <a:pt x="185" y="61"/>
                </a:moveTo>
                <a:lnTo>
                  <a:pt x="1254" y="0"/>
                </a:lnTo>
                <a:lnTo>
                  <a:pt x="0" y="1293"/>
                </a:lnTo>
                <a:lnTo>
                  <a:pt x="185" y="61"/>
                </a:lnTo>
                <a:close/>
              </a:path>
            </a:pathLst>
          </a:custGeom>
          <a:solidFill>
            <a:srgbClr val="7C4E9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1" name="Freeform 42"/>
          <p:cNvSpPr/>
          <p:nvPr/>
        </p:nvSpPr>
        <p:spPr>
          <a:xfrm>
            <a:off x="4067175" y="3776663"/>
            <a:ext cx="1990725" cy="30797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254" h="1940">
                <a:moveTo>
                  <a:pt x="316" y="1940"/>
                </a:moveTo>
                <a:lnTo>
                  <a:pt x="1254" y="0"/>
                </a:lnTo>
                <a:lnTo>
                  <a:pt x="0" y="1293"/>
                </a:lnTo>
                <a:lnTo>
                  <a:pt x="316" y="1940"/>
                </a:lnTo>
                <a:close/>
              </a:path>
            </a:pathLst>
          </a:custGeom>
          <a:solidFill>
            <a:srgbClr val="52428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2" name="Freeform 43"/>
          <p:cNvSpPr/>
          <p:nvPr/>
        </p:nvSpPr>
        <p:spPr>
          <a:xfrm>
            <a:off x="1890713" y="2728913"/>
            <a:ext cx="449262" cy="5334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83" h="336">
                <a:moveTo>
                  <a:pt x="136" y="0"/>
                </a:moveTo>
                <a:lnTo>
                  <a:pt x="0" y="336"/>
                </a:lnTo>
                <a:lnTo>
                  <a:pt x="283" y="190"/>
                </a:lnTo>
                <a:lnTo>
                  <a:pt x="136" y="0"/>
                </a:lnTo>
                <a:close/>
              </a:path>
            </a:pathLst>
          </a:custGeom>
          <a:solidFill>
            <a:srgbClr val="E58A2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3" name="Freeform 44"/>
          <p:cNvSpPr/>
          <p:nvPr/>
        </p:nvSpPr>
        <p:spPr>
          <a:xfrm>
            <a:off x="1890713" y="3030538"/>
            <a:ext cx="449262" cy="33813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283" h="213">
                <a:moveTo>
                  <a:pt x="0" y="146"/>
                </a:moveTo>
                <a:lnTo>
                  <a:pt x="278" y="213"/>
                </a:lnTo>
                <a:lnTo>
                  <a:pt x="283" y="0"/>
                </a:lnTo>
                <a:lnTo>
                  <a:pt x="0" y="146"/>
                </a:lnTo>
                <a:close/>
              </a:path>
            </a:pathLst>
          </a:custGeom>
          <a:solidFill>
            <a:srgbClr val="F4E67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4" name="Freeform 45"/>
          <p:cNvSpPr/>
          <p:nvPr/>
        </p:nvSpPr>
        <p:spPr>
          <a:xfrm>
            <a:off x="0" y="6107113"/>
            <a:ext cx="650875" cy="7493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411" h="472">
                <a:moveTo>
                  <a:pt x="411" y="472"/>
                </a:moveTo>
                <a:lnTo>
                  <a:pt x="0" y="472"/>
                </a:lnTo>
                <a:lnTo>
                  <a:pt x="0" y="0"/>
                </a:lnTo>
                <a:lnTo>
                  <a:pt x="411" y="472"/>
                </a:lnTo>
                <a:close/>
              </a:path>
            </a:pathLst>
          </a:custGeom>
          <a:solidFill>
            <a:srgbClr val="E25A6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5" name="Freeform 46"/>
          <p:cNvSpPr/>
          <p:nvPr/>
        </p:nvSpPr>
        <p:spPr>
          <a:xfrm>
            <a:off x="0" y="3300413"/>
            <a:ext cx="2433638" cy="8175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534" h="515">
                <a:moveTo>
                  <a:pt x="1534" y="515"/>
                </a:moveTo>
                <a:lnTo>
                  <a:pt x="1071" y="0"/>
                </a:lnTo>
                <a:lnTo>
                  <a:pt x="0" y="251"/>
                </a:lnTo>
                <a:lnTo>
                  <a:pt x="1534" y="515"/>
                </a:lnTo>
                <a:close/>
              </a:path>
            </a:pathLst>
          </a:custGeom>
          <a:solidFill>
            <a:srgbClr val="F4E67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6" name="Freeform 47"/>
          <p:cNvSpPr/>
          <p:nvPr/>
        </p:nvSpPr>
        <p:spPr>
          <a:xfrm>
            <a:off x="0" y="2324100"/>
            <a:ext cx="1939925" cy="1374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223" h="866">
                <a:moveTo>
                  <a:pt x="1071" y="615"/>
                </a:moveTo>
                <a:lnTo>
                  <a:pt x="1223" y="0"/>
                </a:lnTo>
                <a:lnTo>
                  <a:pt x="0" y="866"/>
                </a:lnTo>
                <a:lnTo>
                  <a:pt x="1071" y="615"/>
                </a:lnTo>
                <a:close/>
              </a:path>
            </a:pathLst>
          </a:custGeom>
          <a:solidFill>
            <a:srgbClr val="E58A2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7" name="Freeform 48"/>
          <p:cNvSpPr/>
          <p:nvPr/>
        </p:nvSpPr>
        <p:spPr>
          <a:xfrm>
            <a:off x="0" y="1695450"/>
            <a:ext cx="1939925" cy="110807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223" h="698">
                <a:moveTo>
                  <a:pt x="0" y="698"/>
                </a:moveTo>
                <a:lnTo>
                  <a:pt x="0" y="0"/>
                </a:lnTo>
                <a:lnTo>
                  <a:pt x="1223" y="396"/>
                </a:lnTo>
                <a:lnTo>
                  <a:pt x="0" y="698"/>
                </a:lnTo>
                <a:close/>
              </a:path>
            </a:pathLst>
          </a:custGeom>
          <a:solidFill>
            <a:srgbClr val="F4C51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8" name="Freeform 49"/>
          <p:cNvSpPr/>
          <p:nvPr/>
        </p:nvSpPr>
        <p:spPr>
          <a:xfrm>
            <a:off x="7067550" y="4859338"/>
            <a:ext cx="400050" cy="7175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52" h="452">
                <a:moveTo>
                  <a:pt x="47" y="452"/>
                </a:moveTo>
                <a:lnTo>
                  <a:pt x="0" y="0"/>
                </a:lnTo>
                <a:lnTo>
                  <a:pt x="252" y="342"/>
                </a:lnTo>
                <a:lnTo>
                  <a:pt x="47" y="452"/>
                </a:lnTo>
                <a:close/>
              </a:path>
            </a:pathLst>
          </a:custGeom>
          <a:solidFill>
            <a:srgbClr val="69388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19" name="Freeform 50"/>
          <p:cNvSpPr/>
          <p:nvPr/>
        </p:nvSpPr>
        <p:spPr>
          <a:xfrm>
            <a:off x="7067550" y="4859338"/>
            <a:ext cx="485775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306" h="342">
                <a:moveTo>
                  <a:pt x="0" y="0"/>
                </a:moveTo>
                <a:lnTo>
                  <a:pt x="306" y="108"/>
                </a:lnTo>
                <a:lnTo>
                  <a:pt x="252" y="342"/>
                </a:lnTo>
                <a:lnTo>
                  <a:pt x="0" y="0"/>
                </a:lnTo>
                <a:close/>
              </a:path>
            </a:pathLst>
          </a:custGeom>
          <a:solidFill>
            <a:srgbClr val="74519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0" name="Freeform 51"/>
          <p:cNvSpPr/>
          <p:nvPr/>
        </p:nvSpPr>
        <p:spPr>
          <a:xfrm>
            <a:off x="7934325" y="2867025"/>
            <a:ext cx="1258888" cy="2062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793" h="1299">
                <a:moveTo>
                  <a:pt x="0" y="0"/>
                </a:moveTo>
                <a:lnTo>
                  <a:pt x="120" y="1299"/>
                </a:lnTo>
                <a:lnTo>
                  <a:pt x="793" y="1170"/>
                </a:lnTo>
                <a:lnTo>
                  <a:pt x="0" y="0"/>
                </a:lnTo>
                <a:close/>
              </a:path>
            </a:pathLst>
          </a:custGeom>
          <a:solidFill>
            <a:srgbClr val="5DABC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1" name="Freeform 52"/>
          <p:cNvSpPr/>
          <p:nvPr/>
        </p:nvSpPr>
        <p:spPr>
          <a:xfrm>
            <a:off x="8124825" y="4724400"/>
            <a:ext cx="1068388" cy="21320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673" h="1343">
                <a:moveTo>
                  <a:pt x="457" y="1343"/>
                </a:moveTo>
                <a:lnTo>
                  <a:pt x="0" y="129"/>
                </a:lnTo>
                <a:lnTo>
                  <a:pt x="673" y="0"/>
                </a:lnTo>
                <a:lnTo>
                  <a:pt x="457" y="1343"/>
                </a:lnTo>
                <a:close/>
              </a:path>
            </a:pathLst>
          </a:custGeom>
          <a:solidFill>
            <a:srgbClr val="21AFD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2" name="Freeform 53"/>
          <p:cNvSpPr/>
          <p:nvPr/>
        </p:nvSpPr>
        <p:spPr>
          <a:xfrm>
            <a:off x="7616825" y="4929188"/>
            <a:ext cx="1233488" cy="1927225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777" h="1214">
                <a:moveTo>
                  <a:pt x="0" y="598"/>
                </a:moveTo>
                <a:lnTo>
                  <a:pt x="320" y="0"/>
                </a:lnTo>
                <a:lnTo>
                  <a:pt x="777" y="1214"/>
                </a:lnTo>
                <a:lnTo>
                  <a:pt x="0" y="598"/>
                </a:lnTo>
                <a:close/>
              </a:path>
            </a:pathLst>
          </a:custGeom>
          <a:solidFill>
            <a:srgbClr val="2982B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3" name="Freeform 54"/>
          <p:cNvSpPr/>
          <p:nvPr/>
        </p:nvSpPr>
        <p:spPr>
          <a:xfrm>
            <a:off x="7616825" y="5878513"/>
            <a:ext cx="1233488" cy="977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777" h="616">
                <a:moveTo>
                  <a:pt x="0" y="0"/>
                </a:moveTo>
                <a:lnTo>
                  <a:pt x="9" y="362"/>
                </a:lnTo>
                <a:lnTo>
                  <a:pt x="777" y="616"/>
                </a:lnTo>
                <a:lnTo>
                  <a:pt x="0" y="0"/>
                </a:lnTo>
                <a:close/>
              </a:path>
            </a:pathLst>
          </a:custGeom>
          <a:solidFill>
            <a:srgbClr val="085C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4" name="Freeform 55"/>
          <p:cNvSpPr/>
          <p:nvPr/>
        </p:nvSpPr>
        <p:spPr>
          <a:xfrm>
            <a:off x="6677025" y="5878513"/>
            <a:ext cx="954088" cy="977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01" h="616">
                <a:moveTo>
                  <a:pt x="592" y="0"/>
                </a:moveTo>
                <a:lnTo>
                  <a:pt x="0" y="616"/>
                </a:lnTo>
                <a:lnTo>
                  <a:pt x="601" y="362"/>
                </a:lnTo>
                <a:lnTo>
                  <a:pt x="592" y="0"/>
                </a:lnTo>
                <a:close/>
              </a:path>
            </a:pathLst>
          </a:custGeom>
          <a:solidFill>
            <a:srgbClr val="424C9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5" name="Freeform 56"/>
          <p:cNvSpPr/>
          <p:nvPr/>
        </p:nvSpPr>
        <p:spPr>
          <a:xfrm>
            <a:off x="5316538" y="5878513"/>
            <a:ext cx="2300287" cy="9779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449" h="616">
                <a:moveTo>
                  <a:pt x="0" y="616"/>
                </a:moveTo>
                <a:lnTo>
                  <a:pt x="1449" y="0"/>
                </a:lnTo>
                <a:lnTo>
                  <a:pt x="857" y="616"/>
                </a:lnTo>
                <a:lnTo>
                  <a:pt x="0" y="616"/>
                </a:lnTo>
                <a:close/>
              </a:path>
            </a:pathLst>
          </a:custGeom>
          <a:solidFill>
            <a:srgbClr val="69388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6" name="Freeform 57"/>
          <p:cNvSpPr/>
          <p:nvPr/>
        </p:nvSpPr>
        <p:spPr>
          <a:xfrm>
            <a:off x="6677025" y="6453188"/>
            <a:ext cx="2173288" cy="4032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1369" h="254">
                <a:moveTo>
                  <a:pt x="1369" y="254"/>
                </a:moveTo>
                <a:lnTo>
                  <a:pt x="0" y="254"/>
                </a:lnTo>
                <a:lnTo>
                  <a:pt x="601" y="0"/>
                </a:lnTo>
                <a:lnTo>
                  <a:pt x="1369" y="254"/>
                </a:lnTo>
                <a:close/>
              </a:path>
            </a:pathLst>
          </a:custGeom>
          <a:solidFill>
            <a:srgbClr val="29337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7" name="Freeform 58"/>
          <p:cNvSpPr/>
          <p:nvPr/>
        </p:nvSpPr>
        <p:spPr>
          <a:xfrm>
            <a:off x="8850313" y="5661025"/>
            <a:ext cx="976312" cy="119538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615" h="753">
                <a:moveTo>
                  <a:pt x="0" y="753"/>
                </a:moveTo>
                <a:lnTo>
                  <a:pt x="399" y="0"/>
                </a:lnTo>
                <a:lnTo>
                  <a:pt x="615" y="753"/>
                </a:lnTo>
                <a:lnTo>
                  <a:pt x="0" y="753"/>
                </a:lnTo>
                <a:close/>
              </a:path>
            </a:pathLst>
          </a:custGeom>
          <a:solidFill>
            <a:srgbClr val="93C52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8" name="Freeform 59"/>
          <p:cNvSpPr/>
          <p:nvPr/>
        </p:nvSpPr>
        <p:spPr>
          <a:xfrm>
            <a:off x="7934325" y="2867025"/>
            <a:ext cx="1519238" cy="18573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957" h="1170">
                <a:moveTo>
                  <a:pt x="957" y="749"/>
                </a:moveTo>
                <a:lnTo>
                  <a:pt x="793" y="1170"/>
                </a:lnTo>
                <a:lnTo>
                  <a:pt x="0" y="0"/>
                </a:lnTo>
                <a:lnTo>
                  <a:pt x="957" y="749"/>
                </a:lnTo>
                <a:close/>
              </a:path>
            </a:pathLst>
          </a:custGeom>
          <a:solidFill>
            <a:srgbClr val="4CBAC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29" name="Freeform 60"/>
          <p:cNvSpPr/>
          <p:nvPr/>
        </p:nvSpPr>
        <p:spPr>
          <a:xfrm>
            <a:off x="9453563" y="4056063"/>
            <a:ext cx="1000125" cy="16049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630" h="1011">
                <a:moveTo>
                  <a:pt x="630" y="299"/>
                </a:moveTo>
                <a:lnTo>
                  <a:pt x="19" y="1011"/>
                </a:lnTo>
                <a:lnTo>
                  <a:pt x="0" y="0"/>
                </a:lnTo>
                <a:lnTo>
                  <a:pt x="630" y="299"/>
                </a:lnTo>
                <a:close/>
              </a:path>
            </a:pathLst>
          </a:custGeom>
          <a:solidFill>
            <a:srgbClr val="27AB7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0" name="Freeform 61"/>
          <p:cNvSpPr/>
          <p:nvPr/>
        </p:nvSpPr>
        <p:spPr>
          <a:xfrm>
            <a:off x="9453563" y="2668588"/>
            <a:ext cx="998537" cy="18605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629" h="1172">
                <a:moveTo>
                  <a:pt x="0" y="874"/>
                </a:moveTo>
                <a:lnTo>
                  <a:pt x="328" y="0"/>
                </a:lnTo>
                <a:lnTo>
                  <a:pt x="629" y="1172"/>
                </a:lnTo>
                <a:lnTo>
                  <a:pt x="0" y="874"/>
                </a:lnTo>
                <a:close/>
              </a:path>
            </a:pathLst>
          </a:custGeom>
          <a:solidFill>
            <a:srgbClr val="65BA9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1" name="Freeform 62"/>
          <p:cNvSpPr/>
          <p:nvPr/>
        </p:nvSpPr>
        <p:spPr>
          <a:xfrm>
            <a:off x="9974263" y="2668588"/>
            <a:ext cx="1524000" cy="25098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60" h="1581">
                <a:moveTo>
                  <a:pt x="302" y="1173"/>
                </a:moveTo>
                <a:lnTo>
                  <a:pt x="301" y="1172"/>
                </a:lnTo>
                <a:lnTo>
                  <a:pt x="0" y="0"/>
                </a:lnTo>
                <a:lnTo>
                  <a:pt x="960" y="1581"/>
                </a:lnTo>
                <a:lnTo>
                  <a:pt x="302" y="1173"/>
                </a:lnTo>
                <a:close/>
              </a:path>
            </a:pathLst>
          </a:custGeom>
          <a:solidFill>
            <a:srgbClr val="F4E67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2" name="Freeform 63"/>
          <p:cNvSpPr/>
          <p:nvPr/>
        </p:nvSpPr>
        <p:spPr>
          <a:xfrm>
            <a:off x="9974263" y="2665413"/>
            <a:ext cx="2224087" cy="25130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01" h="1583">
                <a:moveTo>
                  <a:pt x="1401" y="1273"/>
                </a:moveTo>
                <a:lnTo>
                  <a:pt x="960" y="1583"/>
                </a:lnTo>
                <a:lnTo>
                  <a:pt x="0" y="2"/>
                </a:lnTo>
                <a:lnTo>
                  <a:pt x="9" y="0"/>
                </a:lnTo>
                <a:lnTo>
                  <a:pt x="1401" y="907"/>
                </a:lnTo>
                <a:lnTo>
                  <a:pt x="1401" y="1273"/>
                </a:lnTo>
                <a:close/>
              </a:path>
            </a:pathLst>
          </a:custGeom>
          <a:solidFill>
            <a:srgbClr val="E58A2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3" name="Freeform 64"/>
          <p:cNvSpPr/>
          <p:nvPr/>
        </p:nvSpPr>
        <p:spPr>
          <a:xfrm>
            <a:off x="9988550" y="2665413"/>
            <a:ext cx="2209800" cy="14398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392" h="907">
                <a:moveTo>
                  <a:pt x="1392" y="907"/>
                </a:moveTo>
                <a:lnTo>
                  <a:pt x="0" y="0"/>
                </a:lnTo>
                <a:lnTo>
                  <a:pt x="1392" y="239"/>
                </a:lnTo>
                <a:lnTo>
                  <a:pt x="1392" y="907"/>
                </a:lnTo>
                <a:close/>
              </a:path>
            </a:pathLst>
          </a:custGeom>
          <a:solidFill>
            <a:srgbClr val="E25D2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4" name="Freeform 65"/>
          <p:cNvSpPr/>
          <p:nvPr/>
        </p:nvSpPr>
        <p:spPr>
          <a:xfrm>
            <a:off x="11498263" y="4686300"/>
            <a:ext cx="700087" cy="217011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441" h="1367">
                <a:moveTo>
                  <a:pt x="441" y="0"/>
                </a:moveTo>
                <a:lnTo>
                  <a:pt x="0" y="310"/>
                </a:lnTo>
                <a:lnTo>
                  <a:pt x="441" y="1367"/>
                </a:lnTo>
                <a:lnTo>
                  <a:pt x="441" y="0"/>
                </a:lnTo>
                <a:close/>
              </a:path>
            </a:pathLst>
          </a:custGeom>
          <a:solidFill>
            <a:srgbClr val="F4C51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5" name="Freeform 66"/>
          <p:cNvSpPr/>
          <p:nvPr/>
        </p:nvSpPr>
        <p:spPr>
          <a:xfrm>
            <a:off x="10453688" y="4530725"/>
            <a:ext cx="1744662" cy="23256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1099" h="1465">
                <a:moveTo>
                  <a:pt x="495" y="1465"/>
                </a:moveTo>
                <a:lnTo>
                  <a:pt x="1099" y="1465"/>
                </a:lnTo>
                <a:lnTo>
                  <a:pt x="658" y="408"/>
                </a:lnTo>
                <a:lnTo>
                  <a:pt x="0" y="0"/>
                </a:lnTo>
                <a:lnTo>
                  <a:pt x="495" y="1465"/>
                </a:lnTo>
                <a:close/>
              </a:path>
            </a:pathLst>
          </a:custGeom>
          <a:solidFill>
            <a:srgbClr val="E7AC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6" name="Freeform 67"/>
          <p:cNvSpPr/>
          <p:nvPr/>
        </p:nvSpPr>
        <p:spPr>
          <a:xfrm>
            <a:off x="9483725" y="4530725"/>
            <a:ext cx="1755775" cy="23256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06" h="1465">
                <a:moveTo>
                  <a:pt x="744" y="1465"/>
                </a:moveTo>
                <a:lnTo>
                  <a:pt x="0" y="712"/>
                </a:lnTo>
                <a:lnTo>
                  <a:pt x="611" y="0"/>
                </a:lnTo>
                <a:lnTo>
                  <a:pt x="1106" y="1465"/>
                </a:lnTo>
                <a:lnTo>
                  <a:pt x="744" y="1465"/>
                </a:lnTo>
                <a:close/>
              </a:path>
            </a:pathLst>
          </a:custGeom>
          <a:solidFill>
            <a:srgbClr val="E9DB2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7" name="Freeform 68"/>
          <p:cNvSpPr/>
          <p:nvPr/>
        </p:nvSpPr>
        <p:spPr>
          <a:xfrm>
            <a:off x="9483725" y="5661025"/>
            <a:ext cx="1181100" cy="11953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744" h="753">
                <a:moveTo>
                  <a:pt x="216" y="753"/>
                </a:moveTo>
                <a:lnTo>
                  <a:pt x="744" y="753"/>
                </a:lnTo>
                <a:lnTo>
                  <a:pt x="0" y="0"/>
                </a:lnTo>
                <a:lnTo>
                  <a:pt x="216" y="753"/>
                </a:lnTo>
                <a:close/>
              </a:path>
            </a:pathLst>
          </a:custGeom>
          <a:solidFill>
            <a:srgbClr val="B2CB3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8" name="Freeform 69"/>
          <p:cNvSpPr/>
          <p:nvPr/>
        </p:nvSpPr>
        <p:spPr>
          <a:xfrm>
            <a:off x="8850313" y="4724400"/>
            <a:ext cx="633412" cy="213201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399" h="1343">
                <a:moveTo>
                  <a:pt x="0" y="1343"/>
                </a:moveTo>
                <a:lnTo>
                  <a:pt x="399" y="591"/>
                </a:lnTo>
                <a:lnTo>
                  <a:pt x="216" y="0"/>
                </a:lnTo>
                <a:lnTo>
                  <a:pt x="0" y="1343"/>
                </a:lnTo>
                <a:close/>
              </a:path>
            </a:pathLst>
          </a:custGeom>
          <a:solidFill>
            <a:srgbClr val="14885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39" name="Freeform 70"/>
          <p:cNvSpPr/>
          <p:nvPr/>
        </p:nvSpPr>
        <p:spPr>
          <a:xfrm>
            <a:off x="9193213" y="4056063"/>
            <a:ext cx="290512" cy="16065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83" h="1012">
                <a:moveTo>
                  <a:pt x="183" y="1012"/>
                </a:moveTo>
                <a:lnTo>
                  <a:pt x="183" y="1011"/>
                </a:lnTo>
                <a:lnTo>
                  <a:pt x="164" y="0"/>
                </a:lnTo>
                <a:lnTo>
                  <a:pt x="0" y="421"/>
                </a:lnTo>
                <a:lnTo>
                  <a:pt x="183" y="1012"/>
                </a:lnTo>
                <a:close/>
              </a:path>
            </a:pathLst>
          </a:custGeom>
          <a:solidFill>
            <a:srgbClr val="24624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0" name="Freeform 71"/>
          <p:cNvSpPr/>
          <p:nvPr/>
        </p:nvSpPr>
        <p:spPr>
          <a:xfrm>
            <a:off x="4014788" y="3222625"/>
            <a:ext cx="327025" cy="2571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06" h="162">
                <a:moveTo>
                  <a:pt x="99" y="0"/>
                </a:moveTo>
                <a:lnTo>
                  <a:pt x="0" y="162"/>
                </a:lnTo>
                <a:lnTo>
                  <a:pt x="206" y="117"/>
                </a:lnTo>
                <a:lnTo>
                  <a:pt x="99" y="0"/>
                </a:lnTo>
                <a:close/>
              </a:path>
            </a:pathLst>
          </a:custGeom>
          <a:solidFill>
            <a:srgbClr val="DA368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1" name="Freeform 72"/>
          <p:cNvSpPr/>
          <p:nvPr/>
        </p:nvSpPr>
        <p:spPr>
          <a:xfrm>
            <a:off x="4014788" y="3408363"/>
            <a:ext cx="327025" cy="1889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206" h="119">
                <a:moveTo>
                  <a:pt x="0" y="45"/>
                </a:moveTo>
                <a:lnTo>
                  <a:pt x="167" y="119"/>
                </a:lnTo>
                <a:lnTo>
                  <a:pt x="206" y="0"/>
                </a:lnTo>
                <a:lnTo>
                  <a:pt x="0" y="45"/>
                </a:lnTo>
                <a:close/>
              </a:path>
            </a:pathLst>
          </a:custGeom>
          <a:solidFill>
            <a:srgbClr val="B5207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2" name="Freeform 73"/>
          <p:cNvSpPr/>
          <p:nvPr/>
        </p:nvSpPr>
        <p:spPr>
          <a:xfrm>
            <a:off x="6872288" y="4678363"/>
            <a:ext cx="415925" cy="7826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62" h="493">
                <a:moveTo>
                  <a:pt x="49" y="493"/>
                </a:moveTo>
                <a:lnTo>
                  <a:pt x="0" y="0"/>
                </a:lnTo>
                <a:lnTo>
                  <a:pt x="262" y="374"/>
                </a:lnTo>
                <a:lnTo>
                  <a:pt x="49" y="493"/>
                </a:lnTo>
                <a:close/>
              </a:path>
            </a:pathLst>
          </a:custGeom>
          <a:solidFill>
            <a:srgbClr val="69388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3" name="Freeform 74"/>
          <p:cNvSpPr/>
          <p:nvPr/>
        </p:nvSpPr>
        <p:spPr>
          <a:xfrm>
            <a:off x="6872288" y="4678363"/>
            <a:ext cx="504825" cy="593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318" h="374">
                <a:moveTo>
                  <a:pt x="0" y="0"/>
                </a:moveTo>
                <a:lnTo>
                  <a:pt x="318" y="119"/>
                </a:lnTo>
                <a:lnTo>
                  <a:pt x="262" y="374"/>
                </a:lnTo>
                <a:lnTo>
                  <a:pt x="0" y="0"/>
                </a:lnTo>
                <a:close/>
              </a:path>
            </a:pathLst>
          </a:custGeom>
          <a:solidFill>
            <a:srgbClr val="74519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4" name="Freeform 75"/>
          <p:cNvSpPr/>
          <p:nvPr/>
        </p:nvSpPr>
        <p:spPr>
          <a:xfrm>
            <a:off x="7772400" y="2506663"/>
            <a:ext cx="1306513" cy="2249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823" h="1417">
                <a:moveTo>
                  <a:pt x="0" y="0"/>
                </a:moveTo>
                <a:lnTo>
                  <a:pt x="125" y="1417"/>
                </a:lnTo>
                <a:lnTo>
                  <a:pt x="823" y="1276"/>
                </a:lnTo>
                <a:lnTo>
                  <a:pt x="0" y="0"/>
                </a:lnTo>
                <a:close/>
              </a:path>
            </a:pathLst>
          </a:custGeom>
          <a:solidFill>
            <a:srgbClr val="5DABC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5" name="Freeform 76"/>
          <p:cNvSpPr/>
          <p:nvPr/>
        </p:nvSpPr>
        <p:spPr>
          <a:xfrm>
            <a:off x="7970838" y="4532313"/>
            <a:ext cx="1108075" cy="2324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698" h="1464">
                <a:moveTo>
                  <a:pt x="473" y="1464"/>
                </a:moveTo>
                <a:lnTo>
                  <a:pt x="0" y="141"/>
                </a:lnTo>
                <a:lnTo>
                  <a:pt x="698" y="0"/>
                </a:lnTo>
                <a:lnTo>
                  <a:pt x="473" y="1464"/>
                </a:lnTo>
                <a:close/>
              </a:path>
            </a:pathLst>
          </a:custGeom>
          <a:solidFill>
            <a:srgbClr val="21AFD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6" name="Freeform 77"/>
          <p:cNvSpPr/>
          <p:nvPr/>
        </p:nvSpPr>
        <p:spPr>
          <a:xfrm>
            <a:off x="7442200" y="4756150"/>
            <a:ext cx="1279525" cy="21002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806" h="1323">
                <a:moveTo>
                  <a:pt x="0" y="651"/>
                </a:moveTo>
                <a:lnTo>
                  <a:pt x="333" y="0"/>
                </a:lnTo>
                <a:lnTo>
                  <a:pt x="806" y="1323"/>
                </a:lnTo>
                <a:lnTo>
                  <a:pt x="0" y="651"/>
                </a:lnTo>
                <a:close/>
              </a:path>
            </a:pathLst>
          </a:custGeom>
          <a:solidFill>
            <a:srgbClr val="2982BD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7" name="Freeform 78"/>
          <p:cNvSpPr/>
          <p:nvPr/>
        </p:nvSpPr>
        <p:spPr>
          <a:xfrm>
            <a:off x="7442200" y="5789613"/>
            <a:ext cx="1279525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</a:cxnLst>
            <a:pathLst>
              <a:path w="806" h="672">
                <a:moveTo>
                  <a:pt x="0" y="0"/>
                </a:moveTo>
                <a:lnTo>
                  <a:pt x="10" y="396"/>
                </a:lnTo>
                <a:lnTo>
                  <a:pt x="806" y="672"/>
                </a:lnTo>
                <a:lnTo>
                  <a:pt x="0" y="0"/>
                </a:lnTo>
                <a:close/>
              </a:path>
            </a:pathLst>
          </a:custGeom>
          <a:solidFill>
            <a:srgbClr val="085C9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8" name="Freeform 79"/>
          <p:cNvSpPr/>
          <p:nvPr/>
        </p:nvSpPr>
        <p:spPr>
          <a:xfrm>
            <a:off x="6467475" y="5789613"/>
            <a:ext cx="990600" cy="10668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624" h="672">
                <a:moveTo>
                  <a:pt x="614" y="0"/>
                </a:moveTo>
                <a:lnTo>
                  <a:pt x="0" y="672"/>
                </a:lnTo>
                <a:lnTo>
                  <a:pt x="624" y="396"/>
                </a:lnTo>
                <a:lnTo>
                  <a:pt x="614" y="0"/>
                </a:lnTo>
                <a:close/>
              </a:path>
            </a:pathLst>
          </a:custGeom>
          <a:solidFill>
            <a:srgbClr val="424C9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49" name="Freeform 80"/>
          <p:cNvSpPr/>
          <p:nvPr/>
        </p:nvSpPr>
        <p:spPr>
          <a:xfrm>
            <a:off x="5056188" y="5789613"/>
            <a:ext cx="2386012" cy="10668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503" h="672">
                <a:moveTo>
                  <a:pt x="0" y="672"/>
                </a:moveTo>
                <a:lnTo>
                  <a:pt x="1503" y="0"/>
                </a:lnTo>
                <a:lnTo>
                  <a:pt x="889" y="672"/>
                </a:lnTo>
                <a:lnTo>
                  <a:pt x="0" y="672"/>
                </a:lnTo>
                <a:close/>
              </a:path>
            </a:pathLst>
          </a:custGeom>
          <a:solidFill>
            <a:srgbClr val="69388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0" name="Freeform 81"/>
          <p:cNvSpPr/>
          <p:nvPr/>
        </p:nvSpPr>
        <p:spPr>
          <a:xfrm>
            <a:off x="6467475" y="6418263"/>
            <a:ext cx="2254250" cy="4381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1420" h="276">
                <a:moveTo>
                  <a:pt x="1420" y="276"/>
                </a:moveTo>
                <a:lnTo>
                  <a:pt x="0" y="276"/>
                </a:lnTo>
                <a:lnTo>
                  <a:pt x="624" y="0"/>
                </a:lnTo>
                <a:lnTo>
                  <a:pt x="1420" y="276"/>
                </a:lnTo>
                <a:close/>
              </a:path>
            </a:pathLst>
          </a:custGeom>
          <a:solidFill>
            <a:srgbClr val="29337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1" name="Freeform 82"/>
          <p:cNvSpPr/>
          <p:nvPr/>
        </p:nvSpPr>
        <p:spPr>
          <a:xfrm>
            <a:off x="8721725" y="5554663"/>
            <a:ext cx="1014413" cy="13017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639" h="820">
                <a:moveTo>
                  <a:pt x="0" y="820"/>
                </a:moveTo>
                <a:lnTo>
                  <a:pt x="416" y="0"/>
                </a:lnTo>
                <a:lnTo>
                  <a:pt x="639" y="820"/>
                </a:lnTo>
                <a:lnTo>
                  <a:pt x="0" y="820"/>
                </a:lnTo>
                <a:close/>
              </a:path>
            </a:pathLst>
          </a:custGeom>
          <a:solidFill>
            <a:srgbClr val="93C52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2" name="Freeform 83"/>
          <p:cNvSpPr/>
          <p:nvPr/>
        </p:nvSpPr>
        <p:spPr>
          <a:xfrm>
            <a:off x="7772400" y="2506663"/>
            <a:ext cx="1577975" cy="20256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994" h="1276">
                <a:moveTo>
                  <a:pt x="994" y="816"/>
                </a:moveTo>
                <a:lnTo>
                  <a:pt x="823" y="1276"/>
                </a:lnTo>
                <a:lnTo>
                  <a:pt x="0" y="0"/>
                </a:lnTo>
                <a:lnTo>
                  <a:pt x="994" y="816"/>
                </a:lnTo>
                <a:close/>
              </a:path>
            </a:pathLst>
          </a:custGeom>
          <a:solidFill>
            <a:srgbClr val="4CBAC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3" name="Freeform 84"/>
          <p:cNvSpPr/>
          <p:nvPr/>
        </p:nvSpPr>
        <p:spPr>
          <a:xfrm>
            <a:off x="9350375" y="3802063"/>
            <a:ext cx="1036638" cy="1752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653" h="1104">
                <a:moveTo>
                  <a:pt x="653" y="327"/>
                </a:moveTo>
                <a:lnTo>
                  <a:pt x="20" y="1104"/>
                </a:lnTo>
                <a:lnTo>
                  <a:pt x="0" y="0"/>
                </a:lnTo>
                <a:lnTo>
                  <a:pt x="653" y="327"/>
                </a:lnTo>
                <a:close/>
              </a:path>
            </a:pathLst>
          </a:custGeom>
          <a:solidFill>
            <a:srgbClr val="27AB76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4" name="Freeform 85"/>
          <p:cNvSpPr/>
          <p:nvPr/>
        </p:nvSpPr>
        <p:spPr>
          <a:xfrm>
            <a:off x="9350375" y="2292350"/>
            <a:ext cx="1035050" cy="2027238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652" h="1277">
                <a:moveTo>
                  <a:pt x="0" y="951"/>
                </a:moveTo>
                <a:lnTo>
                  <a:pt x="339" y="0"/>
                </a:lnTo>
                <a:lnTo>
                  <a:pt x="652" y="1277"/>
                </a:lnTo>
                <a:lnTo>
                  <a:pt x="0" y="951"/>
                </a:lnTo>
                <a:close/>
              </a:path>
            </a:pathLst>
          </a:custGeom>
          <a:solidFill>
            <a:srgbClr val="65BA9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5" name="Freeform 86"/>
          <p:cNvSpPr/>
          <p:nvPr/>
        </p:nvSpPr>
        <p:spPr>
          <a:xfrm>
            <a:off x="9888538" y="2290763"/>
            <a:ext cx="1582737" cy="27368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97" h="1724">
                <a:moveTo>
                  <a:pt x="314" y="1279"/>
                </a:moveTo>
                <a:lnTo>
                  <a:pt x="313" y="1278"/>
                </a:lnTo>
                <a:lnTo>
                  <a:pt x="0" y="1"/>
                </a:lnTo>
                <a:lnTo>
                  <a:pt x="2" y="0"/>
                </a:lnTo>
                <a:lnTo>
                  <a:pt x="997" y="1724"/>
                </a:lnTo>
                <a:lnTo>
                  <a:pt x="314" y="1279"/>
                </a:lnTo>
                <a:close/>
              </a:path>
            </a:pathLst>
          </a:custGeom>
          <a:solidFill>
            <a:srgbClr val="F4E67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6" name="Freeform 87"/>
          <p:cNvSpPr/>
          <p:nvPr/>
        </p:nvSpPr>
        <p:spPr>
          <a:xfrm>
            <a:off x="9891713" y="2286000"/>
            <a:ext cx="2306637" cy="27416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53" h="1727">
                <a:moveTo>
                  <a:pt x="1453" y="1389"/>
                </a:moveTo>
                <a:lnTo>
                  <a:pt x="995" y="1727"/>
                </a:lnTo>
                <a:lnTo>
                  <a:pt x="0" y="3"/>
                </a:lnTo>
                <a:lnTo>
                  <a:pt x="8" y="0"/>
                </a:lnTo>
                <a:lnTo>
                  <a:pt x="1453" y="989"/>
                </a:lnTo>
                <a:lnTo>
                  <a:pt x="1453" y="1389"/>
                </a:lnTo>
                <a:close/>
              </a:path>
            </a:pathLst>
          </a:custGeom>
          <a:solidFill>
            <a:srgbClr val="E58A27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7" name="Freeform 88"/>
          <p:cNvSpPr/>
          <p:nvPr/>
        </p:nvSpPr>
        <p:spPr>
          <a:xfrm>
            <a:off x="9904413" y="2286000"/>
            <a:ext cx="2293937" cy="15700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445" h="989">
                <a:moveTo>
                  <a:pt x="1445" y="989"/>
                </a:moveTo>
                <a:lnTo>
                  <a:pt x="0" y="0"/>
                </a:lnTo>
                <a:lnTo>
                  <a:pt x="1445" y="262"/>
                </a:lnTo>
                <a:lnTo>
                  <a:pt x="1445" y="989"/>
                </a:lnTo>
                <a:close/>
              </a:path>
            </a:pathLst>
          </a:custGeom>
          <a:solidFill>
            <a:srgbClr val="E25D2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8" name="Freeform 89"/>
          <p:cNvSpPr/>
          <p:nvPr/>
        </p:nvSpPr>
        <p:spPr>
          <a:xfrm>
            <a:off x="11471275" y="4491038"/>
            <a:ext cx="727075" cy="23653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458" h="1490">
                <a:moveTo>
                  <a:pt x="458" y="0"/>
                </a:moveTo>
                <a:lnTo>
                  <a:pt x="0" y="338"/>
                </a:lnTo>
                <a:lnTo>
                  <a:pt x="458" y="1490"/>
                </a:lnTo>
                <a:lnTo>
                  <a:pt x="458" y="0"/>
                </a:lnTo>
                <a:close/>
              </a:path>
            </a:pathLst>
          </a:custGeom>
          <a:solidFill>
            <a:srgbClr val="F4C51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59" name="Freeform 90"/>
          <p:cNvSpPr/>
          <p:nvPr/>
        </p:nvSpPr>
        <p:spPr>
          <a:xfrm>
            <a:off x="10387013" y="4321175"/>
            <a:ext cx="1811337" cy="25352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1141" h="1597">
                <a:moveTo>
                  <a:pt x="514" y="1597"/>
                </a:moveTo>
                <a:lnTo>
                  <a:pt x="1141" y="1597"/>
                </a:lnTo>
                <a:lnTo>
                  <a:pt x="683" y="445"/>
                </a:lnTo>
                <a:lnTo>
                  <a:pt x="0" y="0"/>
                </a:lnTo>
                <a:lnTo>
                  <a:pt x="514" y="1597"/>
                </a:lnTo>
                <a:close/>
              </a:path>
            </a:pathLst>
          </a:custGeom>
          <a:solidFill>
            <a:srgbClr val="E7AC2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60" name="Freeform 91"/>
          <p:cNvSpPr/>
          <p:nvPr/>
        </p:nvSpPr>
        <p:spPr>
          <a:xfrm>
            <a:off x="9382125" y="4321175"/>
            <a:ext cx="1820863" cy="25352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147" h="1597">
                <a:moveTo>
                  <a:pt x="771" y="1597"/>
                </a:moveTo>
                <a:lnTo>
                  <a:pt x="0" y="777"/>
                </a:lnTo>
                <a:lnTo>
                  <a:pt x="633" y="0"/>
                </a:lnTo>
                <a:lnTo>
                  <a:pt x="1147" y="1597"/>
                </a:lnTo>
                <a:lnTo>
                  <a:pt x="771" y="1597"/>
                </a:lnTo>
                <a:close/>
              </a:path>
            </a:pathLst>
          </a:custGeom>
          <a:solidFill>
            <a:srgbClr val="E9DB24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61" name="Freeform 92"/>
          <p:cNvSpPr/>
          <p:nvPr/>
        </p:nvSpPr>
        <p:spPr>
          <a:xfrm>
            <a:off x="9382125" y="5554663"/>
            <a:ext cx="1223963" cy="13017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771" h="820">
                <a:moveTo>
                  <a:pt x="223" y="820"/>
                </a:moveTo>
                <a:lnTo>
                  <a:pt x="771" y="820"/>
                </a:lnTo>
                <a:lnTo>
                  <a:pt x="0" y="0"/>
                </a:lnTo>
                <a:lnTo>
                  <a:pt x="223" y="820"/>
                </a:lnTo>
                <a:close/>
              </a:path>
            </a:pathLst>
          </a:custGeom>
          <a:solidFill>
            <a:srgbClr val="B2CB3B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62" name="Freeform 93"/>
          <p:cNvSpPr/>
          <p:nvPr/>
        </p:nvSpPr>
        <p:spPr>
          <a:xfrm>
            <a:off x="8721725" y="4532313"/>
            <a:ext cx="658813" cy="23241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</a:cxnLst>
            <a:pathLst>
              <a:path w="415" h="1464">
                <a:moveTo>
                  <a:pt x="0" y="1464"/>
                </a:moveTo>
                <a:lnTo>
                  <a:pt x="415" y="644"/>
                </a:lnTo>
                <a:lnTo>
                  <a:pt x="225" y="0"/>
                </a:lnTo>
                <a:lnTo>
                  <a:pt x="0" y="1464"/>
                </a:lnTo>
                <a:close/>
              </a:path>
            </a:pathLst>
          </a:custGeom>
          <a:solidFill>
            <a:srgbClr val="14885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63" name="Freeform 94"/>
          <p:cNvSpPr/>
          <p:nvPr/>
        </p:nvSpPr>
        <p:spPr>
          <a:xfrm>
            <a:off x="9078913" y="3802063"/>
            <a:ext cx="303212" cy="1752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91" h="1104">
                <a:moveTo>
                  <a:pt x="190" y="1104"/>
                </a:moveTo>
                <a:lnTo>
                  <a:pt x="191" y="1104"/>
                </a:lnTo>
                <a:lnTo>
                  <a:pt x="171" y="0"/>
                </a:lnTo>
                <a:lnTo>
                  <a:pt x="0" y="460"/>
                </a:lnTo>
                <a:lnTo>
                  <a:pt x="190" y="1104"/>
                </a:lnTo>
                <a:close/>
              </a:path>
            </a:pathLst>
          </a:custGeom>
          <a:solidFill>
            <a:srgbClr val="24624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64" name="Oval 95"/>
          <p:cNvSpPr/>
          <p:nvPr/>
        </p:nvSpPr>
        <p:spPr>
          <a:xfrm>
            <a:off x="3833813" y="5845175"/>
            <a:ext cx="58737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65" name="Oval 96"/>
          <p:cNvSpPr/>
          <p:nvPr/>
        </p:nvSpPr>
        <p:spPr>
          <a:xfrm>
            <a:off x="2713038" y="5541963"/>
            <a:ext cx="57150" cy="77787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66" name="Oval 97"/>
          <p:cNvSpPr/>
          <p:nvPr/>
        </p:nvSpPr>
        <p:spPr>
          <a:xfrm>
            <a:off x="2274888" y="4208463"/>
            <a:ext cx="58737" cy="79375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67" name="Oval 98"/>
          <p:cNvSpPr/>
          <p:nvPr/>
        </p:nvSpPr>
        <p:spPr>
          <a:xfrm>
            <a:off x="687388" y="5368925"/>
            <a:ext cx="58737" cy="79375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68" name="Oval 99"/>
          <p:cNvSpPr/>
          <p:nvPr/>
        </p:nvSpPr>
        <p:spPr>
          <a:xfrm>
            <a:off x="693738" y="3287713"/>
            <a:ext cx="58737" cy="77787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69" name="Oval 100"/>
          <p:cNvSpPr/>
          <p:nvPr/>
        </p:nvSpPr>
        <p:spPr>
          <a:xfrm>
            <a:off x="161925" y="3675063"/>
            <a:ext cx="58738" cy="77787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0" name="Oval 101"/>
          <p:cNvSpPr/>
          <p:nvPr/>
        </p:nvSpPr>
        <p:spPr>
          <a:xfrm>
            <a:off x="1582738" y="3416300"/>
            <a:ext cx="58737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1" name="Oval 102"/>
          <p:cNvSpPr/>
          <p:nvPr/>
        </p:nvSpPr>
        <p:spPr>
          <a:xfrm>
            <a:off x="3181350" y="3379788"/>
            <a:ext cx="58738" cy="79375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2" name="Oval 103"/>
          <p:cNvSpPr/>
          <p:nvPr/>
        </p:nvSpPr>
        <p:spPr>
          <a:xfrm>
            <a:off x="4125913" y="3990975"/>
            <a:ext cx="58737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3" name="Oval 104"/>
          <p:cNvSpPr/>
          <p:nvPr/>
        </p:nvSpPr>
        <p:spPr>
          <a:xfrm>
            <a:off x="7575550" y="5851525"/>
            <a:ext cx="58738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" name="Oval 105"/>
          <p:cNvSpPr/>
          <p:nvPr/>
        </p:nvSpPr>
        <p:spPr>
          <a:xfrm>
            <a:off x="7613650" y="6399213"/>
            <a:ext cx="58738" cy="77787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5" name="Oval 106"/>
          <p:cNvSpPr/>
          <p:nvPr/>
        </p:nvSpPr>
        <p:spPr>
          <a:xfrm>
            <a:off x="8096250" y="4897438"/>
            <a:ext cx="58738" cy="77787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6" name="Oval 107"/>
          <p:cNvSpPr/>
          <p:nvPr/>
        </p:nvSpPr>
        <p:spPr>
          <a:xfrm>
            <a:off x="9153525" y="4676775"/>
            <a:ext cx="58738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7" name="Oval 108"/>
          <p:cNvSpPr/>
          <p:nvPr/>
        </p:nvSpPr>
        <p:spPr>
          <a:xfrm>
            <a:off x="9432925" y="4003675"/>
            <a:ext cx="58738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8" name="Oval 109"/>
          <p:cNvSpPr/>
          <p:nvPr/>
        </p:nvSpPr>
        <p:spPr>
          <a:xfrm>
            <a:off x="9445625" y="5611813"/>
            <a:ext cx="58738" cy="77787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9" name="Oval 110"/>
          <p:cNvSpPr/>
          <p:nvPr/>
        </p:nvSpPr>
        <p:spPr>
          <a:xfrm>
            <a:off x="10421938" y="4491038"/>
            <a:ext cx="58737" cy="79375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80" name="Oval 111"/>
          <p:cNvSpPr/>
          <p:nvPr/>
        </p:nvSpPr>
        <p:spPr>
          <a:xfrm>
            <a:off x="11466513" y="5105400"/>
            <a:ext cx="58737" cy="77788"/>
          </a:xfrm>
          <a:prstGeom prst="ellipse">
            <a:avLst/>
          </a:prstGeom>
          <a:solidFill>
            <a:srgbClr val="ECECEB"/>
          </a:solidFill>
          <a:ln w="9525">
            <a:noFill/>
          </a:ln>
        </p:spPr>
        <p:txBody>
          <a:bodyPr anchor="t" anchorCtr="0"/>
          <a:p>
            <a:pPr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181" name="Picture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638" y="6778625"/>
            <a:ext cx="2503487" cy="7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82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638" y="6764338"/>
            <a:ext cx="2503487" cy="8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reeform 119"/>
          <p:cNvSpPr/>
          <p:nvPr/>
        </p:nvSpPr>
        <p:spPr>
          <a:xfrm>
            <a:off x="6130925" y="1493838"/>
            <a:ext cx="36513" cy="38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34" h="35">
                <a:moveTo>
                  <a:pt x="34" y="17"/>
                </a:moveTo>
                <a:cubicBezTo>
                  <a:pt x="34" y="27"/>
                  <a:pt x="26" y="35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8" y="35"/>
                  <a:pt x="0" y="2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6" y="0"/>
                  <a:pt x="34" y="8"/>
                  <a:pt x="34" y="17"/>
                </a:cubicBezTo>
                <a:close/>
              </a:path>
            </a:pathLst>
          </a:custGeom>
          <a:solidFill>
            <a:srgbClr val="35AF5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183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1479550"/>
            <a:ext cx="65087" cy="65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113"/>
          <p:cNvGrpSpPr/>
          <p:nvPr/>
        </p:nvGrpSpPr>
        <p:grpSpPr>
          <a:xfrm>
            <a:off x="2533650" y="1343025"/>
            <a:ext cx="7477125" cy="5495925"/>
            <a:chOff x="0" y="0"/>
            <a:chExt cx="5908675" cy="5495924"/>
          </a:xfrm>
        </p:grpSpPr>
        <p:sp>
          <p:nvSpPr>
            <p:cNvPr id="3185" name="Freeform 115"/>
            <p:cNvSpPr/>
            <p:nvPr/>
          </p:nvSpPr>
          <p:spPr>
            <a:xfrm>
              <a:off x="0" y="0"/>
              <a:ext cx="5903913" cy="4611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431" h="4241">
                  <a:moveTo>
                    <a:pt x="5215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97"/>
                    <a:pt x="0" y="216"/>
                  </a:cubicBezTo>
                  <a:cubicBezTo>
                    <a:pt x="0" y="4026"/>
                    <a:pt x="0" y="4026"/>
                    <a:pt x="0" y="4026"/>
                  </a:cubicBezTo>
                  <a:cubicBezTo>
                    <a:pt x="0" y="4145"/>
                    <a:pt x="97" y="4241"/>
                    <a:pt x="216" y="4241"/>
                  </a:cubicBezTo>
                  <a:cubicBezTo>
                    <a:pt x="5215" y="4241"/>
                    <a:pt x="5215" y="4241"/>
                    <a:pt x="5215" y="4241"/>
                  </a:cubicBezTo>
                  <a:cubicBezTo>
                    <a:pt x="5334" y="4241"/>
                    <a:pt x="5431" y="4145"/>
                    <a:pt x="5431" y="4026"/>
                  </a:cubicBezTo>
                  <a:cubicBezTo>
                    <a:pt x="5431" y="216"/>
                    <a:pt x="5431" y="216"/>
                    <a:pt x="5431" y="216"/>
                  </a:cubicBezTo>
                  <a:cubicBezTo>
                    <a:pt x="5431" y="97"/>
                    <a:pt x="5334" y="0"/>
                    <a:pt x="5215" y="0"/>
                  </a:cubicBezTo>
                  <a:close/>
                </a:path>
              </a:pathLst>
            </a:custGeom>
            <a:solidFill>
              <a:srgbClr val="161D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186" name="Group 115"/>
            <p:cNvGrpSpPr/>
            <p:nvPr/>
          </p:nvGrpSpPr>
          <p:grpSpPr>
            <a:xfrm>
              <a:off x="0" y="0"/>
              <a:ext cx="5908675" cy="5495924"/>
              <a:chOff x="0" y="0"/>
              <a:chExt cx="5908675" cy="5495924"/>
            </a:xfrm>
          </p:grpSpPr>
          <p:pic>
            <p:nvPicPr>
              <p:cNvPr id="3187" name="Picture 1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0213" y="4567237"/>
                <a:ext cx="2503488" cy="9286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8" name="Freeform 116"/>
              <p:cNvSpPr/>
              <p:nvPr/>
            </p:nvSpPr>
            <p:spPr>
              <a:xfrm>
                <a:off x="0" y="0"/>
                <a:ext cx="5241925" cy="40132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0"/>
                  </a:cxn>
                </a:cxnLst>
                <a:pathLst>
                  <a:path w="4821" h="3690">
                    <a:moveTo>
                      <a:pt x="216" y="0"/>
                    </a:moveTo>
                    <a:cubicBezTo>
                      <a:pt x="97" y="0"/>
                      <a:pt x="0" y="97"/>
                      <a:pt x="0" y="216"/>
                    </a:cubicBezTo>
                    <a:cubicBezTo>
                      <a:pt x="0" y="3690"/>
                      <a:pt x="0" y="3690"/>
                      <a:pt x="0" y="3690"/>
                    </a:cubicBezTo>
                    <a:cubicBezTo>
                      <a:pt x="2934" y="3690"/>
                      <a:pt x="2934" y="3690"/>
                      <a:pt x="2934" y="3690"/>
                    </a:cubicBezTo>
                    <a:cubicBezTo>
                      <a:pt x="4821" y="0"/>
                      <a:pt x="4821" y="0"/>
                      <a:pt x="4821" y="0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455665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pic>
            <p:nvPicPr>
              <p:cNvPr id="3189" name="Picture 1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4525" y="1587"/>
                <a:ext cx="2724150" cy="40163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90" name="Freeform 118"/>
              <p:cNvSpPr/>
              <p:nvPr/>
            </p:nvSpPr>
            <p:spPr>
              <a:xfrm>
                <a:off x="0" y="4013199"/>
                <a:ext cx="5903913" cy="5984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0"/>
                  </a:cxn>
                </a:cxnLst>
                <a:pathLst>
                  <a:path w="5431" h="551">
                    <a:moveTo>
                      <a:pt x="0" y="0"/>
                    </a:moveTo>
                    <a:cubicBezTo>
                      <a:pt x="0" y="336"/>
                      <a:pt x="0" y="336"/>
                      <a:pt x="0" y="336"/>
                    </a:cubicBezTo>
                    <a:cubicBezTo>
                      <a:pt x="0" y="455"/>
                      <a:pt x="97" y="551"/>
                      <a:pt x="216" y="551"/>
                    </a:cubicBezTo>
                    <a:cubicBezTo>
                      <a:pt x="5215" y="551"/>
                      <a:pt x="5215" y="551"/>
                      <a:pt x="5215" y="551"/>
                    </a:cubicBezTo>
                    <a:cubicBezTo>
                      <a:pt x="5334" y="551"/>
                      <a:pt x="5431" y="455"/>
                      <a:pt x="5431" y="336"/>
                    </a:cubicBezTo>
                    <a:cubicBezTo>
                      <a:pt x="5431" y="0"/>
                      <a:pt x="5431" y="0"/>
                      <a:pt x="54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B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91" name="Oval 121"/>
              <p:cNvSpPr/>
              <p:nvPr/>
            </p:nvSpPr>
            <p:spPr>
              <a:xfrm>
                <a:off x="2863850" y="4235449"/>
                <a:ext cx="177800" cy="176212"/>
              </a:xfrm>
              <a:prstGeom prst="ellipse">
                <a:avLst/>
              </a:prstGeom>
              <a:solidFill>
                <a:srgbClr val="455665"/>
              </a:solidFill>
              <a:ln w="9525">
                <a:noFill/>
              </a:ln>
            </p:spPr>
            <p:txBody>
              <a:bodyPr anchor="t" anchorCtr="0"/>
              <a:p>
                <a:pPr>
                  <a:buFont typeface="Arial" panose="020B0604020202020204" pitchFamily="34" charset="0"/>
                </a:pPr>
                <a:endParaRPr lang="zh-CN" altLang="zh-CN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92" name="Freeform 122"/>
              <p:cNvSpPr/>
              <p:nvPr/>
            </p:nvSpPr>
            <p:spPr>
              <a:xfrm>
                <a:off x="282575" y="298449"/>
                <a:ext cx="4799013" cy="3416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0"/>
                  </a:cxn>
                </a:cxnLst>
                <a:pathLst>
                  <a:path w="3023" h="2152">
                    <a:moveTo>
                      <a:pt x="0" y="0"/>
                    </a:moveTo>
                    <a:lnTo>
                      <a:pt x="0" y="2152"/>
                    </a:lnTo>
                    <a:lnTo>
                      <a:pt x="1956" y="2152"/>
                    </a:lnTo>
                    <a:lnTo>
                      <a:pt x="30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BFB5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93" name="Freeform 123"/>
              <p:cNvSpPr/>
              <p:nvPr/>
            </p:nvSpPr>
            <p:spPr>
              <a:xfrm>
                <a:off x="3387725" y="298449"/>
                <a:ext cx="2235200" cy="3416300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408" h="2152">
                    <a:moveTo>
                      <a:pt x="1408" y="0"/>
                    </a:moveTo>
                    <a:lnTo>
                      <a:pt x="1067" y="0"/>
                    </a:lnTo>
                    <a:lnTo>
                      <a:pt x="0" y="2152"/>
                    </a:lnTo>
                    <a:lnTo>
                      <a:pt x="1408" y="2152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5BBFB5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" name="文本框 1"/>
          <p:cNvSpPr/>
          <p:nvPr/>
        </p:nvSpPr>
        <p:spPr>
          <a:xfrm>
            <a:off x="2881630" y="3095943"/>
            <a:ext cx="6767513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6000" b="1" dirty="0">
                <a:solidFill>
                  <a:srgbClr val="FFFFFF"/>
                </a:solidFill>
                <a:latin typeface="Broadway" pitchFamily="82" charset="0"/>
                <a:ea typeface="宋体" panose="02010600030101010101" pitchFamily="2" charset="-122"/>
                <a:sym typeface="Broadway" pitchFamily="82" charset="0"/>
              </a:rPr>
              <a:t>光现象复习课</a:t>
            </a:r>
            <a:endParaRPr lang="zh-CN" altLang="en-US" sz="6000" b="1" dirty="0">
              <a:solidFill>
                <a:srgbClr val="FFFFFF"/>
              </a:solidFill>
              <a:latin typeface="Broadway" pitchFamily="82" charset="0"/>
              <a:ea typeface="宋体" panose="02010600030101010101" pitchFamily="2" charset="-122"/>
              <a:sym typeface="Broadway" pitchFamily="82" charset="0"/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" grpId="0" bldLvl="0" animBg="1"/>
      <p:bldP spid="3165" grpId="0" bldLvl="0" animBg="1"/>
      <p:bldP spid="3166" grpId="0" bldLvl="0" animBg="1"/>
      <p:bldP spid="3167" grpId="0" bldLvl="0" animBg="1"/>
      <p:bldP spid="3168" grpId="0" bldLvl="0" animBg="1"/>
      <p:bldP spid="3169" grpId="0" bldLvl="0" animBg="1"/>
      <p:bldP spid="3170" grpId="0" bldLvl="0" animBg="1"/>
      <p:bldP spid="3171" grpId="0" bldLvl="0" animBg="1"/>
      <p:bldP spid="3172" grpId="0" bldLvl="0" animBg="1"/>
      <p:bldP spid="3173" grpId="0" bldLvl="0" animBg="1"/>
      <p:bldP spid="3174" grpId="0" bldLvl="0" animBg="1"/>
      <p:bldP spid="3175" grpId="0" bldLvl="0" animBg="1"/>
      <p:bldP spid="3176" grpId="0" bldLvl="0" animBg="1"/>
      <p:bldP spid="3177" grpId="0" bldLvl="0" animBg="1"/>
      <p:bldP spid="3178" grpId="0" bldLvl="0" animBg="1"/>
      <p:bldP spid="3179" grpId="0" bldLvl="0" animBg="1"/>
      <p:bldP spid="3180" grpId="0" bldLvl="0" animBg="1"/>
      <p:bldP spid="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800" y="257175"/>
            <a:ext cx="2549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反射分类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graphicFrame>
        <p:nvGraphicFramePr>
          <p:cNvPr id="3" name="Group 2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49475" y="1197610"/>
          <a:ext cx="7751445" cy="4353560"/>
        </p:xfrm>
        <a:graphic>
          <a:graphicData uri="http://schemas.openxmlformats.org/drawingml/2006/table">
            <a:tbl>
              <a:tblPr/>
              <a:tblGrid>
                <a:gridCol w="557530"/>
                <a:gridCol w="624840"/>
                <a:gridCol w="1642110"/>
                <a:gridCol w="2186940"/>
                <a:gridCol w="1804670"/>
                <a:gridCol w="935355"/>
              </a:tblGrid>
              <a:tr h="422275"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不      同      点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共 同 点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85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反射面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性   质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光路图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应   用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49161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镜面反射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平滑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能将平行光向同一方向反射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（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镜子、湖面、黑板反光等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</a:rPr>
                        <a:t>）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都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遵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循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光的反射定律</a:t>
                      </a: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98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漫反射</a:t>
                      </a: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粗糙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能将平行光反射向各个方向反射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生活中大部分物体发生漫反射（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电影屏幕等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）</a:t>
                      </a:r>
                      <a:endParaRPr kumimoji="1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6" marR="68586" marT="34289" marB="342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</a:tbl>
          </a:graphicData>
        </a:graphic>
      </p:graphicFrame>
      <p:pic>
        <p:nvPicPr>
          <p:cNvPr id="8" name="Picture 112" descr="镜面反射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09540" y="2697163"/>
            <a:ext cx="1709738" cy="1084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3" descr="漫反射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40338" y="4272598"/>
            <a:ext cx="1552575" cy="99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800" y="257175"/>
            <a:ext cx="3992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</a:rPr>
              <a:t>反射的应用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109" name="图片 108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41830" y="1351915"/>
            <a:ext cx="3210560" cy="326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" name="文本框 109"/>
          <p:cNvSpPr txBox="1"/>
          <p:nvPr>
            <p:custDataLst>
              <p:tags r:id="rId3"/>
            </p:custDataLst>
          </p:nvPr>
        </p:nvSpPr>
        <p:spPr>
          <a:xfrm>
            <a:off x="1941830" y="4710430"/>
            <a:ext cx="3674745" cy="2736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16575" y="902970"/>
            <a:ext cx="5160010" cy="3970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文本框 110"/>
          <p:cNvSpPr txBox="1"/>
          <p:nvPr>
            <p:custDataLst>
              <p:tags r:id="rId6"/>
            </p:custDataLst>
          </p:nvPr>
        </p:nvSpPr>
        <p:spPr>
          <a:xfrm>
            <a:off x="5616575" y="5038725"/>
            <a:ext cx="3483610" cy="2025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41220" y="5609590"/>
            <a:ext cx="74777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利用光的反射现象改变光的传播方向。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3314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5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6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7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8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9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0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1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2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3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4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5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6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7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8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9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0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1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2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3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4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5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6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7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8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9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0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1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2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3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4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5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6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7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48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49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0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1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2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3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4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55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56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3357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58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59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0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1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2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3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4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5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6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7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8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69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0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1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2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3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4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5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6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7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8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79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0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1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2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3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4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5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6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7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8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89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0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1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2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3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4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5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6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7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8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99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0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1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2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3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4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5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6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407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303145" y="1947545"/>
            <a:ext cx="75857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>
                <a:sym typeface="+mn-ea"/>
              </a:rPr>
              <a:t>光的折射，你学到了什么？</a:t>
            </a:r>
            <a:endParaRPr lang="zh-CN" altLang="en-US" sz="4800" b="1"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61055" y="3018155"/>
            <a:ext cx="4699000" cy="3786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1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5362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3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4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5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6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7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8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9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0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1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2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3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4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5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6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7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8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9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0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1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2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3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4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5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6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7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8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9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0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1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2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3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4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5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6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7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8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9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0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1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2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3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404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5405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6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7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8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9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0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1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2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3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4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5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6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7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8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9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0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1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2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3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4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5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6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7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8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9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0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1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2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3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4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5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6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7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8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9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0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1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2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3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4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5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6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7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48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49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0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1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2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3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4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5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42465" y="89217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800" b="1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主要内容</a:t>
            </a:r>
            <a:endParaRPr lang="zh-CN" sz="4800" b="1">
              <a:solidFill>
                <a:srgbClr val="FF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7360" y="2760345"/>
            <a:ext cx="1719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</a:rPr>
              <a:t>光的折射定律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87160" y="2432050"/>
            <a:ext cx="1719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</a:rPr>
              <a:t>空大水玻小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041140" y="216598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三线共面</a:t>
            </a:r>
            <a:endParaRPr lang="zh-CN" altLang="en-US" sz="28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41140" y="305879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两线分居</a:t>
            </a:r>
            <a:endParaRPr lang="zh-CN" altLang="en-US" sz="2800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041140" y="382587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两</a:t>
            </a:r>
            <a:r>
              <a:rPr lang="zh-CN" altLang="en-US" sz="2800"/>
              <a:t>角不等</a:t>
            </a:r>
            <a:endParaRPr lang="zh-CN" altLang="en-US" sz="2800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168140" y="473900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光路可逆</a:t>
            </a:r>
            <a:endParaRPr lang="zh-CN" altLang="en-US" sz="280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6" grpId="1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055" y="41084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与折射有关的现象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11" name="图片 11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3065" y="1275715"/>
            <a:ext cx="4075430" cy="303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>
            <p:custDataLst>
              <p:tags r:id="rId3"/>
            </p:custDataLst>
          </p:nvPr>
        </p:nvSpPr>
        <p:spPr>
          <a:xfrm>
            <a:off x="838200" y="6689725"/>
            <a:ext cx="2054225" cy="1339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53050" y="671830"/>
            <a:ext cx="3669665" cy="2208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" name="文本框 112"/>
          <p:cNvSpPr txBox="1"/>
          <p:nvPr>
            <p:custDataLst>
              <p:tags r:id="rId6"/>
            </p:custDataLst>
          </p:nvPr>
        </p:nvSpPr>
        <p:spPr>
          <a:xfrm>
            <a:off x="5353050" y="5433060"/>
            <a:ext cx="3120390" cy="1136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7" name="图片 6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53050" y="3584575"/>
            <a:ext cx="3346450" cy="1848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文本框 113"/>
          <p:cNvSpPr txBox="1"/>
          <p:nvPr>
            <p:custDataLst>
              <p:tags r:id="rId9"/>
            </p:custDataLst>
          </p:nvPr>
        </p:nvSpPr>
        <p:spPr>
          <a:xfrm>
            <a:off x="-3404870" y="6447790"/>
            <a:ext cx="1097280" cy="762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8200" y="4776470"/>
            <a:ext cx="3792855" cy="1671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文本框 114"/>
          <p:cNvSpPr txBox="1"/>
          <p:nvPr>
            <p:custDataLst>
              <p:tags r:id="rId12"/>
            </p:custDataLst>
          </p:nvPr>
        </p:nvSpPr>
        <p:spPr>
          <a:xfrm>
            <a:off x="1510030" y="6061075"/>
            <a:ext cx="2614295" cy="157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204960" y="3009900"/>
            <a:ext cx="2711450" cy="2420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" name="文本框 115"/>
          <p:cNvSpPr txBox="1"/>
          <p:nvPr>
            <p:custDataLst>
              <p:tags r:id="rId15"/>
            </p:custDataLst>
          </p:nvPr>
        </p:nvSpPr>
        <p:spPr>
          <a:xfrm>
            <a:off x="9204960" y="5559425"/>
            <a:ext cx="3076575" cy="23939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361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5362" name="Freeform 51"/>
            <p:cNvSpPr/>
            <p:nvPr>
              <p:custDataLst>
                <p:tags r:id="rId1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3" name="Freeform 52"/>
            <p:cNvSpPr/>
            <p:nvPr>
              <p:custDataLst>
                <p:tags r:id="rId2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4" name="Freeform 53"/>
            <p:cNvSpPr/>
            <p:nvPr>
              <p:custDataLst>
                <p:tags r:id="rId3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5" name="Freeform 54"/>
            <p:cNvSpPr/>
            <p:nvPr>
              <p:custDataLst>
                <p:tags r:id="rId4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6" name="Freeform 58"/>
            <p:cNvSpPr/>
            <p:nvPr>
              <p:custDataLst>
                <p:tags r:id="rId5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7" name="Freeform 59"/>
            <p:cNvSpPr/>
            <p:nvPr>
              <p:custDataLst>
                <p:tags r:id="rId6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8" name="Freeform 60"/>
            <p:cNvSpPr/>
            <p:nvPr>
              <p:custDataLst>
                <p:tags r:id="rId7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9" name="Freeform 61"/>
            <p:cNvSpPr/>
            <p:nvPr>
              <p:custDataLst>
                <p:tags r:id="rId8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0" name="Freeform 62"/>
            <p:cNvSpPr/>
            <p:nvPr>
              <p:custDataLst>
                <p:tags r:id="rId9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1" name="Freeform 63"/>
            <p:cNvSpPr/>
            <p:nvPr>
              <p:custDataLst>
                <p:tags r:id="rId10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2" name="Freeform 64"/>
            <p:cNvSpPr/>
            <p:nvPr>
              <p:custDataLst>
                <p:tags r:id="rId11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3" name="Freeform 65"/>
            <p:cNvSpPr/>
            <p:nvPr>
              <p:custDataLst>
                <p:tags r:id="rId12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4" name="Freeform 66"/>
            <p:cNvSpPr/>
            <p:nvPr>
              <p:custDataLst>
                <p:tags r:id="rId13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5" name="Freeform 67"/>
            <p:cNvSpPr/>
            <p:nvPr>
              <p:custDataLst>
                <p:tags r:id="rId14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6" name="Freeform 68"/>
            <p:cNvSpPr/>
            <p:nvPr>
              <p:custDataLst>
                <p:tags r:id="rId15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7" name="Freeform 69"/>
            <p:cNvSpPr/>
            <p:nvPr>
              <p:custDataLst>
                <p:tags r:id="rId16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8" name="Freeform 70"/>
            <p:cNvSpPr/>
            <p:nvPr>
              <p:custDataLst>
                <p:tags r:id="rId17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9" name="Freeform 75"/>
            <p:cNvSpPr/>
            <p:nvPr>
              <p:custDataLst>
                <p:tags r:id="rId18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0" name="Freeform 76"/>
            <p:cNvSpPr/>
            <p:nvPr>
              <p:custDataLst>
                <p:tags r:id="rId19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1" name="Freeform 77"/>
            <p:cNvSpPr/>
            <p:nvPr>
              <p:custDataLst>
                <p:tags r:id="rId20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2" name="Freeform 78"/>
            <p:cNvSpPr/>
            <p:nvPr>
              <p:custDataLst>
                <p:tags r:id="rId21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3" name="Freeform 82"/>
            <p:cNvSpPr/>
            <p:nvPr>
              <p:custDataLst>
                <p:tags r:id="rId22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4" name="Freeform 83"/>
            <p:cNvSpPr/>
            <p:nvPr>
              <p:custDataLst>
                <p:tags r:id="rId23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5" name="Freeform 84"/>
            <p:cNvSpPr/>
            <p:nvPr>
              <p:custDataLst>
                <p:tags r:id="rId24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6" name="Freeform 85"/>
            <p:cNvSpPr/>
            <p:nvPr>
              <p:custDataLst>
                <p:tags r:id="rId25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7" name="Freeform 86"/>
            <p:cNvSpPr/>
            <p:nvPr>
              <p:custDataLst>
                <p:tags r:id="rId26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8" name="Freeform 87"/>
            <p:cNvSpPr/>
            <p:nvPr>
              <p:custDataLst>
                <p:tags r:id="rId27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9" name="Freeform 88"/>
            <p:cNvSpPr/>
            <p:nvPr>
              <p:custDataLst>
                <p:tags r:id="rId28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0" name="Freeform 89"/>
            <p:cNvSpPr/>
            <p:nvPr>
              <p:custDataLst>
                <p:tags r:id="rId29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1" name="Freeform 90"/>
            <p:cNvSpPr/>
            <p:nvPr>
              <p:custDataLst>
                <p:tags r:id="rId30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2" name="Freeform 91"/>
            <p:cNvSpPr/>
            <p:nvPr>
              <p:custDataLst>
                <p:tags r:id="rId31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3" name="Freeform 92"/>
            <p:cNvSpPr/>
            <p:nvPr>
              <p:custDataLst>
                <p:tags r:id="rId32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4" name="Freeform 93"/>
            <p:cNvSpPr/>
            <p:nvPr>
              <p:custDataLst>
                <p:tags r:id="rId33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5" name="Freeform 94"/>
            <p:cNvSpPr/>
            <p:nvPr>
              <p:custDataLst>
                <p:tags r:id="rId34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96" name="Oval 104"/>
            <p:cNvSpPr/>
            <p:nvPr>
              <p:custDataLst>
                <p:tags r:id="rId35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7" name="Oval 105"/>
            <p:cNvSpPr/>
            <p:nvPr>
              <p:custDataLst>
                <p:tags r:id="rId36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8" name="Oval 106"/>
            <p:cNvSpPr/>
            <p:nvPr>
              <p:custDataLst>
                <p:tags r:id="rId37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9" name="Oval 107"/>
            <p:cNvSpPr/>
            <p:nvPr>
              <p:custDataLst>
                <p:tags r:id="rId38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0" name="Oval 108"/>
            <p:cNvSpPr/>
            <p:nvPr>
              <p:custDataLst>
                <p:tags r:id="rId39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1" name="Oval 109"/>
            <p:cNvSpPr/>
            <p:nvPr>
              <p:custDataLst>
                <p:tags r:id="rId40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2" name="Oval 110"/>
            <p:cNvSpPr/>
            <p:nvPr>
              <p:custDataLst>
                <p:tags r:id="rId41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03" name="Oval 111"/>
            <p:cNvSpPr/>
            <p:nvPr>
              <p:custDataLst>
                <p:tags r:id="rId42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404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5405" name="Freeform 5"/>
            <p:cNvSpPr/>
            <p:nvPr>
              <p:custDataLst>
                <p:tags r:id="rId43"/>
              </p:custDataLst>
            </p:nvPr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6" name="Freeform 6"/>
            <p:cNvSpPr/>
            <p:nvPr>
              <p:custDataLst>
                <p:tags r:id="rId44"/>
              </p:custDataLst>
            </p:nvPr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7" name="Freeform 7"/>
            <p:cNvSpPr/>
            <p:nvPr>
              <p:custDataLst>
                <p:tags r:id="rId45"/>
              </p:custDataLst>
            </p:nvPr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8" name="Freeform 8"/>
            <p:cNvSpPr/>
            <p:nvPr>
              <p:custDataLst>
                <p:tags r:id="rId46"/>
              </p:custDataLst>
            </p:nvPr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09" name="Freeform 9"/>
            <p:cNvSpPr/>
            <p:nvPr>
              <p:custDataLst>
                <p:tags r:id="rId47"/>
              </p:custDataLst>
            </p:nvPr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0" name="Freeform 10"/>
            <p:cNvSpPr/>
            <p:nvPr>
              <p:custDataLst>
                <p:tags r:id="rId48"/>
              </p:custDataLst>
            </p:nvPr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1" name="Freeform 11"/>
            <p:cNvSpPr/>
            <p:nvPr>
              <p:custDataLst>
                <p:tags r:id="rId49"/>
              </p:custDataLst>
            </p:nvPr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2" name="Freeform 12"/>
            <p:cNvSpPr/>
            <p:nvPr>
              <p:custDataLst>
                <p:tags r:id="rId50"/>
              </p:custDataLst>
            </p:nvPr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3" name="Freeform 13"/>
            <p:cNvSpPr/>
            <p:nvPr>
              <p:custDataLst>
                <p:tags r:id="rId51"/>
              </p:custDataLst>
            </p:nvPr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4" name="Freeform 14"/>
            <p:cNvSpPr/>
            <p:nvPr>
              <p:custDataLst>
                <p:tags r:id="rId52"/>
              </p:custDataLst>
            </p:nvPr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5" name="Freeform 15"/>
            <p:cNvSpPr/>
            <p:nvPr>
              <p:custDataLst>
                <p:tags r:id="rId53"/>
              </p:custDataLst>
            </p:nvPr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6" name="Freeform 16"/>
            <p:cNvSpPr/>
            <p:nvPr>
              <p:custDataLst>
                <p:tags r:id="rId54"/>
              </p:custDataLst>
            </p:nvPr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7" name="Freeform 17"/>
            <p:cNvSpPr/>
            <p:nvPr>
              <p:custDataLst>
                <p:tags r:id="rId55"/>
              </p:custDataLst>
            </p:nvPr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8" name="Freeform 18"/>
            <p:cNvSpPr/>
            <p:nvPr>
              <p:custDataLst>
                <p:tags r:id="rId56"/>
              </p:custDataLst>
            </p:nvPr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19" name="Freeform 21"/>
            <p:cNvSpPr/>
            <p:nvPr>
              <p:custDataLst>
                <p:tags r:id="rId57"/>
              </p:custDataLst>
            </p:nvPr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0" name="Freeform 22"/>
            <p:cNvSpPr/>
            <p:nvPr>
              <p:custDataLst>
                <p:tags r:id="rId58"/>
              </p:custDataLst>
            </p:nvPr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1" name="Freeform 23"/>
            <p:cNvSpPr/>
            <p:nvPr>
              <p:custDataLst>
                <p:tags r:id="rId59"/>
              </p:custDataLst>
            </p:nvPr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2" name="Freeform 24"/>
            <p:cNvSpPr/>
            <p:nvPr>
              <p:custDataLst>
                <p:tags r:id="rId60"/>
              </p:custDataLst>
            </p:nvPr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3" name="Freeform 25"/>
            <p:cNvSpPr/>
            <p:nvPr>
              <p:custDataLst>
                <p:tags r:id="rId61"/>
              </p:custDataLst>
            </p:nvPr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4" name="Freeform 26"/>
            <p:cNvSpPr/>
            <p:nvPr>
              <p:custDataLst>
                <p:tags r:id="rId62"/>
              </p:custDataLst>
            </p:nvPr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5" name="Freeform 27"/>
            <p:cNvSpPr/>
            <p:nvPr>
              <p:custDataLst>
                <p:tags r:id="rId63"/>
              </p:custDataLst>
            </p:nvPr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6" name="Freeform 28"/>
            <p:cNvSpPr/>
            <p:nvPr>
              <p:custDataLst>
                <p:tags r:id="rId64"/>
              </p:custDataLst>
            </p:nvPr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7" name="Freeform 29"/>
            <p:cNvSpPr/>
            <p:nvPr>
              <p:custDataLst>
                <p:tags r:id="rId65"/>
              </p:custDataLst>
            </p:nvPr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8" name="Freeform 30"/>
            <p:cNvSpPr/>
            <p:nvPr>
              <p:custDataLst>
                <p:tags r:id="rId66"/>
              </p:custDataLst>
            </p:nvPr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29" name="Freeform 31"/>
            <p:cNvSpPr/>
            <p:nvPr>
              <p:custDataLst>
                <p:tags r:id="rId67"/>
              </p:custDataLst>
            </p:nvPr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0" name="Freeform 32"/>
            <p:cNvSpPr/>
            <p:nvPr>
              <p:custDataLst>
                <p:tags r:id="rId68"/>
              </p:custDataLst>
            </p:nvPr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1" name="Freeform 33"/>
            <p:cNvSpPr/>
            <p:nvPr>
              <p:custDataLst>
                <p:tags r:id="rId69"/>
              </p:custDataLst>
            </p:nvPr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2" name="Freeform 34"/>
            <p:cNvSpPr/>
            <p:nvPr>
              <p:custDataLst>
                <p:tags r:id="rId70"/>
              </p:custDataLst>
            </p:nvPr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3" name="Freeform 35"/>
            <p:cNvSpPr/>
            <p:nvPr>
              <p:custDataLst>
                <p:tags r:id="rId71"/>
              </p:custDataLst>
            </p:nvPr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4" name="Freeform 36"/>
            <p:cNvSpPr/>
            <p:nvPr>
              <p:custDataLst>
                <p:tags r:id="rId72"/>
              </p:custDataLst>
            </p:nvPr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5" name="Freeform 37"/>
            <p:cNvSpPr/>
            <p:nvPr>
              <p:custDataLst>
                <p:tags r:id="rId73"/>
              </p:custDataLst>
            </p:nvPr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6" name="Freeform 38"/>
            <p:cNvSpPr/>
            <p:nvPr>
              <p:custDataLst>
                <p:tags r:id="rId74"/>
              </p:custDataLst>
            </p:nvPr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7" name="Freeform 39"/>
            <p:cNvSpPr/>
            <p:nvPr>
              <p:custDataLst>
                <p:tags r:id="rId75"/>
              </p:custDataLst>
            </p:nvPr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8" name="Freeform 40"/>
            <p:cNvSpPr/>
            <p:nvPr>
              <p:custDataLst>
                <p:tags r:id="rId76"/>
              </p:custDataLst>
            </p:nvPr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39" name="Freeform 43"/>
            <p:cNvSpPr/>
            <p:nvPr>
              <p:custDataLst>
                <p:tags r:id="rId77"/>
              </p:custDataLst>
            </p:nvPr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0" name="Freeform 44"/>
            <p:cNvSpPr/>
            <p:nvPr>
              <p:custDataLst>
                <p:tags r:id="rId78"/>
              </p:custDataLst>
            </p:nvPr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1" name="Freeform 45"/>
            <p:cNvSpPr/>
            <p:nvPr>
              <p:custDataLst>
                <p:tags r:id="rId79"/>
              </p:custDataLst>
            </p:nvPr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2" name="Freeform 46"/>
            <p:cNvSpPr/>
            <p:nvPr>
              <p:custDataLst>
                <p:tags r:id="rId80"/>
              </p:custDataLst>
            </p:nvPr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3" name="Freeform 47"/>
            <p:cNvSpPr/>
            <p:nvPr>
              <p:custDataLst>
                <p:tags r:id="rId81"/>
              </p:custDataLst>
            </p:nvPr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4" name="Freeform 48"/>
            <p:cNvSpPr/>
            <p:nvPr>
              <p:custDataLst>
                <p:tags r:id="rId82"/>
              </p:custDataLst>
            </p:nvPr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5" name="Freeform 71"/>
            <p:cNvSpPr/>
            <p:nvPr>
              <p:custDataLst>
                <p:tags r:id="rId83"/>
              </p:custDataLst>
            </p:nvPr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6" name="Freeform 72"/>
            <p:cNvSpPr/>
            <p:nvPr>
              <p:custDataLst>
                <p:tags r:id="rId84"/>
              </p:custDataLst>
            </p:nvPr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447" name="Oval 95"/>
            <p:cNvSpPr/>
            <p:nvPr>
              <p:custDataLst>
                <p:tags r:id="rId85"/>
              </p:custDataLst>
            </p:nvPr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48" name="Oval 96"/>
            <p:cNvSpPr/>
            <p:nvPr>
              <p:custDataLst>
                <p:tags r:id="rId86"/>
              </p:custDataLst>
            </p:nvPr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49" name="Oval 97"/>
            <p:cNvSpPr/>
            <p:nvPr>
              <p:custDataLst>
                <p:tags r:id="rId87"/>
              </p:custDataLst>
            </p:nvPr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0" name="Oval 98"/>
            <p:cNvSpPr/>
            <p:nvPr>
              <p:custDataLst>
                <p:tags r:id="rId88"/>
              </p:custDataLst>
            </p:nvPr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1" name="Oval 99"/>
            <p:cNvSpPr/>
            <p:nvPr>
              <p:custDataLst>
                <p:tags r:id="rId89"/>
              </p:custDataLst>
            </p:nvPr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2" name="Oval 100"/>
            <p:cNvSpPr/>
            <p:nvPr>
              <p:custDataLst>
                <p:tags r:id="rId90"/>
              </p:custDataLst>
            </p:nvPr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3" name="Oval 101"/>
            <p:cNvSpPr/>
            <p:nvPr>
              <p:custDataLst>
                <p:tags r:id="rId91"/>
              </p:custDataLst>
            </p:nvPr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4" name="Oval 102"/>
            <p:cNvSpPr/>
            <p:nvPr>
              <p:custDataLst>
                <p:tags r:id="rId92"/>
              </p:custDataLst>
            </p:nvPr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455" name="Oval 103"/>
            <p:cNvSpPr/>
            <p:nvPr>
              <p:custDataLst>
                <p:tags r:id="rId93"/>
              </p:custDataLst>
            </p:nvPr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739900" y="97980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chemeClr val="accent1"/>
                </a:solidFill>
                <a:sym typeface="+mn-ea"/>
              </a:rPr>
              <a:t>从岸上看水下</a:t>
            </a:r>
            <a:endParaRPr lang="zh-CN" altLang="en-US" sz="4800" b="1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11866" name="yt_image_11866"/>
          <p:cNvPicPr>
            <a:picLocks noChangeAspect="1"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1085850" y="2152015"/>
            <a:ext cx="4990465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yt_shape_1686206214013"/>
          <p:cNvPicPr/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2152015"/>
            <a:ext cx="5029835" cy="2910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04430" y="979805"/>
            <a:ext cx="4253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chemeClr val="accent1"/>
                </a:solidFill>
                <a:sym typeface="+mn-ea"/>
              </a:rPr>
              <a:t>从水下看岸上</a:t>
            </a:r>
            <a:endParaRPr lang="zh-CN" altLang="en-US" sz="4800" b="1">
              <a:solidFill>
                <a:schemeClr val="accent1"/>
              </a:solidFill>
              <a:sym typeface="+mn-ea"/>
            </a:endParaRPr>
          </a:p>
        </p:txBody>
      </p:sp>
      <p:cxnSp>
        <p:nvCxnSpPr>
          <p:cNvPr id="22637" name="Line 14"/>
          <p:cNvCxnSpPr/>
          <p:nvPr>
            <p:custDataLst>
              <p:tags r:id="rId96"/>
            </p:custDataLst>
          </p:nvPr>
        </p:nvCxnSpPr>
        <p:spPr>
          <a:xfrm flipV="1">
            <a:off x="8870315" y="2004695"/>
            <a:ext cx="1908175" cy="1847850"/>
          </a:xfrm>
          <a:prstGeom prst="line">
            <a:avLst/>
          </a:prstGeom>
          <a:ln w="28575" cap="flat" cmpd="sng">
            <a:solidFill>
              <a:srgbClr val="0000C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638" name="Line 15"/>
          <p:cNvCxnSpPr/>
          <p:nvPr>
            <p:custDataLst>
              <p:tags r:id="rId97"/>
            </p:custDataLst>
          </p:nvPr>
        </p:nvCxnSpPr>
        <p:spPr>
          <a:xfrm flipV="1">
            <a:off x="9451340" y="2015808"/>
            <a:ext cx="1331913" cy="1782762"/>
          </a:xfrm>
          <a:prstGeom prst="line">
            <a:avLst/>
          </a:prstGeom>
          <a:ln w="28575" cap="flat" cmpd="sng">
            <a:solidFill>
              <a:srgbClr val="0000CC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18" name="组合 59"/>
          <p:cNvGrpSpPr/>
          <p:nvPr/>
        </p:nvGrpSpPr>
        <p:grpSpPr>
          <a:xfrm>
            <a:off x="8943340" y="2128520"/>
            <a:ext cx="784225" cy="3024188"/>
            <a:chOff x="5508626" y="2708275"/>
            <a:chExt cx="785018" cy="3024188"/>
          </a:xfrm>
        </p:grpSpPr>
        <p:sp>
          <p:nvSpPr>
            <p:cNvPr id="22641" name="Line 11"/>
            <p:cNvSpPr/>
            <p:nvPr>
              <p:custDataLst>
                <p:tags r:id="rId98"/>
              </p:custDataLst>
            </p:nvPr>
          </p:nvSpPr>
          <p:spPr>
            <a:xfrm flipV="1">
              <a:off x="5508626" y="2708275"/>
              <a:ext cx="0" cy="3024188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2642" name="Line 17"/>
            <p:cNvSpPr/>
            <p:nvPr>
              <p:custDataLst>
                <p:tags r:id="rId99"/>
              </p:custDataLst>
            </p:nvPr>
          </p:nvSpPr>
          <p:spPr>
            <a:xfrm flipV="1">
              <a:off x="6011863" y="2708275"/>
              <a:ext cx="0" cy="3024188"/>
            </a:xfrm>
            <a:prstGeom prst="line">
              <a:avLst/>
            </a:prstGeom>
            <a:ln w="38100" cap="flat" cmpd="sng">
              <a:solidFill>
                <a:srgbClr val="0000CC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2643" name="组合 33"/>
            <p:cNvGrpSpPr/>
            <p:nvPr/>
          </p:nvGrpSpPr>
          <p:grpSpPr>
            <a:xfrm>
              <a:off x="5508627" y="4120726"/>
              <a:ext cx="287510" cy="260350"/>
              <a:chOff x="1007404" y="2896394"/>
              <a:chExt cx="288205" cy="259556"/>
            </a:xfrm>
          </p:grpSpPr>
          <p:sp>
            <p:nvSpPr>
              <p:cNvPr id="22644" name="直接连接符 66"/>
              <p:cNvSpPr/>
              <p:nvPr>
                <p:custDataLst>
                  <p:tags r:id="rId100"/>
                </p:custDataLst>
              </p:nvPr>
            </p:nvSpPr>
            <p:spPr>
              <a:xfrm>
                <a:off x="1007403" y="2896817"/>
                <a:ext cx="288322" cy="0"/>
              </a:xfrm>
              <a:prstGeom prst="line">
                <a:avLst/>
              </a:prstGeom>
              <a:ln w="2857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45" name="直接连接符 67"/>
              <p:cNvSpPr/>
              <p:nvPr>
                <p:custDataLst>
                  <p:tags r:id="rId101"/>
                </p:custDataLst>
              </p:nvPr>
            </p:nvSpPr>
            <p:spPr>
              <a:xfrm>
                <a:off x="1295725" y="2896817"/>
                <a:ext cx="0" cy="259556"/>
              </a:xfrm>
              <a:prstGeom prst="line">
                <a:avLst/>
              </a:prstGeom>
              <a:ln w="2857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2646" name="组合 34"/>
            <p:cNvGrpSpPr/>
            <p:nvPr/>
          </p:nvGrpSpPr>
          <p:grpSpPr>
            <a:xfrm>
              <a:off x="6006307" y="4105275"/>
              <a:ext cx="287337" cy="260350"/>
              <a:chOff x="971600" y="2896394"/>
              <a:chExt cx="288032" cy="259556"/>
            </a:xfrm>
          </p:grpSpPr>
          <p:sp>
            <p:nvSpPr>
              <p:cNvPr id="22647" name="直接连接符 64"/>
              <p:cNvSpPr/>
              <p:nvPr>
                <p:custDataLst>
                  <p:tags r:id="rId102"/>
                </p:custDataLst>
              </p:nvPr>
            </p:nvSpPr>
            <p:spPr>
              <a:xfrm>
                <a:off x="971308" y="2896394"/>
                <a:ext cx="288324" cy="0"/>
              </a:xfrm>
              <a:prstGeom prst="line">
                <a:avLst/>
              </a:prstGeom>
              <a:ln w="2857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48" name="直接连接符 65"/>
              <p:cNvSpPr/>
              <p:nvPr>
                <p:custDataLst>
                  <p:tags r:id="rId103"/>
                </p:custDataLst>
              </p:nvPr>
            </p:nvSpPr>
            <p:spPr>
              <a:xfrm>
                <a:off x="1259632" y="2896394"/>
                <a:ext cx="0" cy="259556"/>
              </a:xfrm>
              <a:prstGeom prst="line">
                <a:avLst/>
              </a:prstGeom>
              <a:ln w="2857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1" name="组合 72"/>
          <p:cNvGrpSpPr/>
          <p:nvPr/>
        </p:nvGrpSpPr>
        <p:grpSpPr>
          <a:xfrm rot="-2640000">
            <a:off x="9267190" y="3163570"/>
            <a:ext cx="1765300" cy="233363"/>
            <a:chOff x="3635375" y="3860800"/>
            <a:chExt cx="2305050" cy="2305050"/>
          </a:xfrm>
        </p:grpSpPr>
        <p:sp>
          <p:nvSpPr>
            <p:cNvPr id="22654" name="Line 11"/>
            <p:cNvSpPr/>
            <p:nvPr>
              <p:custDataLst>
                <p:tags r:id="rId104"/>
              </p:custDataLst>
            </p:nvPr>
          </p:nvSpPr>
          <p:spPr>
            <a:xfrm flipH="1" flipV="1">
              <a:off x="4716463" y="4941888"/>
              <a:ext cx="1223962" cy="1223962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sp>
          <p:nvSpPr>
            <p:cNvPr id="22655" name="Line 12"/>
            <p:cNvSpPr/>
            <p:nvPr>
              <p:custDataLst>
                <p:tags r:id="rId105"/>
              </p:custDataLst>
            </p:nvPr>
          </p:nvSpPr>
          <p:spPr>
            <a:xfrm flipH="1" flipV="1">
              <a:off x="3635375" y="3860800"/>
              <a:ext cx="1152525" cy="1152525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4" name="组合 75"/>
          <p:cNvGrpSpPr/>
          <p:nvPr/>
        </p:nvGrpSpPr>
        <p:grpSpPr>
          <a:xfrm rot="-5160000">
            <a:off x="7511415" y="3796983"/>
            <a:ext cx="1439863" cy="1319212"/>
            <a:chOff x="3635375" y="3860800"/>
            <a:chExt cx="2305050" cy="2305050"/>
          </a:xfrm>
        </p:grpSpPr>
        <p:sp>
          <p:nvSpPr>
            <p:cNvPr id="22657" name="Line 11"/>
            <p:cNvSpPr/>
            <p:nvPr>
              <p:custDataLst>
                <p:tags r:id="rId106"/>
              </p:custDataLst>
            </p:nvPr>
          </p:nvSpPr>
          <p:spPr>
            <a:xfrm flipH="1" flipV="1">
              <a:off x="4716463" y="4941888"/>
              <a:ext cx="1223962" cy="1223962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sp>
          <p:nvSpPr>
            <p:cNvPr id="22658" name="Line 12"/>
            <p:cNvSpPr/>
            <p:nvPr>
              <p:custDataLst>
                <p:tags r:id="rId107"/>
              </p:custDataLst>
            </p:nvPr>
          </p:nvSpPr>
          <p:spPr>
            <a:xfrm flipH="1" flipV="1">
              <a:off x="3635375" y="3860800"/>
              <a:ext cx="1152525" cy="1152525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" name="组合 78"/>
          <p:cNvGrpSpPr/>
          <p:nvPr/>
        </p:nvGrpSpPr>
        <p:grpSpPr>
          <a:xfrm rot="-5100000">
            <a:off x="7960678" y="4095433"/>
            <a:ext cx="1735137" cy="1046162"/>
            <a:chOff x="3635375" y="3860800"/>
            <a:chExt cx="2305050" cy="2305050"/>
          </a:xfrm>
        </p:grpSpPr>
        <p:sp>
          <p:nvSpPr>
            <p:cNvPr id="22660" name="Line 11"/>
            <p:cNvSpPr/>
            <p:nvPr>
              <p:custDataLst>
                <p:tags r:id="rId108"/>
              </p:custDataLst>
            </p:nvPr>
          </p:nvSpPr>
          <p:spPr>
            <a:xfrm flipH="1" flipV="1">
              <a:off x="4716463" y="4941888"/>
              <a:ext cx="1223962" cy="1223962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sp>
          <p:nvSpPr>
            <p:cNvPr id="22661" name="Line 12"/>
            <p:cNvSpPr/>
            <p:nvPr>
              <p:custDataLst>
                <p:tags r:id="rId109"/>
              </p:custDataLst>
            </p:nvPr>
          </p:nvSpPr>
          <p:spPr>
            <a:xfrm flipH="1" flipV="1">
              <a:off x="3635375" y="3860800"/>
              <a:ext cx="1152525" cy="1152525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" name="组合 69"/>
          <p:cNvGrpSpPr/>
          <p:nvPr/>
        </p:nvGrpSpPr>
        <p:grpSpPr>
          <a:xfrm rot="-2580000">
            <a:off x="8846503" y="2984818"/>
            <a:ext cx="2116137" cy="539750"/>
            <a:chOff x="3635375" y="3860800"/>
            <a:chExt cx="2305050" cy="2305050"/>
          </a:xfrm>
        </p:grpSpPr>
        <p:sp>
          <p:nvSpPr>
            <p:cNvPr id="22651" name="Line 11"/>
            <p:cNvSpPr/>
            <p:nvPr>
              <p:custDataLst>
                <p:tags r:id="rId110"/>
              </p:custDataLst>
            </p:nvPr>
          </p:nvSpPr>
          <p:spPr>
            <a:xfrm flipH="1" flipV="1">
              <a:off x="4716463" y="4941888"/>
              <a:ext cx="1223962" cy="1223962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stealth" w="lg" len="lg"/>
            </a:ln>
          </p:spPr>
        </p:sp>
        <p:sp>
          <p:nvSpPr>
            <p:cNvPr id="22652" name="Line 12"/>
            <p:cNvSpPr/>
            <p:nvPr>
              <p:custDataLst>
                <p:tags r:id="rId111"/>
              </p:custDataLst>
            </p:nvPr>
          </p:nvSpPr>
          <p:spPr>
            <a:xfrm flipH="1" flipV="1">
              <a:off x="3635375" y="3860800"/>
              <a:ext cx="1152525" cy="1152525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" name="组合 6"/>
          <p:cNvGrpSpPr/>
          <p:nvPr/>
        </p:nvGrpSpPr>
        <p:grpSpPr>
          <a:xfrm>
            <a:off x="7216140" y="1976120"/>
            <a:ext cx="4319270" cy="1831975"/>
            <a:chOff x="11364" y="3112"/>
            <a:chExt cx="6802" cy="2885"/>
          </a:xfrm>
        </p:grpSpPr>
        <p:cxnSp>
          <p:nvCxnSpPr>
            <p:cNvPr id="22634" name="Line 4"/>
            <p:cNvCxnSpPr/>
            <p:nvPr>
              <p:custDataLst>
                <p:tags r:id="rId112"/>
              </p:custDataLst>
            </p:nvPr>
          </p:nvCxnSpPr>
          <p:spPr>
            <a:xfrm>
              <a:off x="11364" y="5997"/>
              <a:ext cx="6350" cy="0"/>
            </a:xfrm>
            <a:prstGeom prst="line">
              <a:avLst/>
            </a:prstGeom>
            <a:ln w="3175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2663" name="图片 83"/>
            <p:cNvPicPr>
              <a:picLocks noChangeAspect="1"/>
            </p:cNvPicPr>
            <p:nvPr>
              <p:custDataLst>
                <p:tags r:id="rId113"/>
              </p:custDataLst>
            </p:nvPr>
          </p:nvPicPr>
          <p:blipFill>
            <a:blip r:embed="rId114"/>
            <a:stretch>
              <a:fillRect/>
            </a:stretch>
          </p:blipFill>
          <p:spPr>
            <a:xfrm>
              <a:off x="16164" y="3112"/>
              <a:ext cx="2003" cy="287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3" name="图片 102"/>
          <p:cNvPicPr/>
          <p:nvPr/>
        </p:nvPicPr>
        <p:blipFill>
          <a:blip r:embed="rId115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l="16414" t="60222" r="48406" b="12366"/>
          <a:stretch>
            <a:fillRect/>
          </a:stretch>
        </p:blipFill>
        <p:spPr>
          <a:xfrm rot="16980000">
            <a:off x="7101840" y="4930140"/>
            <a:ext cx="775335" cy="1176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95475" y="378460"/>
            <a:ext cx="630491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400" b="1">
                <a:solidFill>
                  <a:srgbClr val="FF0000"/>
                </a:solidFill>
                <a:sym typeface="+mn-ea"/>
              </a:rPr>
              <a:t>关键能力</a:t>
            </a:r>
            <a:r>
              <a:rPr lang="en-US" altLang="zh-CN" sz="44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4400" b="1">
                <a:solidFill>
                  <a:srgbClr val="FF0000"/>
                </a:solidFill>
                <a:sym typeface="+mn-ea"/>
              </a:rPr>
              <a:t>课堂</a:t>
            </a:r>
            <a:r>
              <a:rPr lang="zh-CN" altLang="en-US" sz="4400" b="1">
                <a:solidFill>
                  <a:srgbClr val="FF0000"/>
                </a:solidFill>
                <a:sym typeface="+mn-ea"/>
              </a:rPr>
              <a:t>评测</a:t>
            </a:r>
            <a:endParaRPr lang="zh-CN" altLang="en-US" sz="4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94485" y="1072515"/>
            <a:ext cx="88760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下列现象中属于光的直线传播的是（</a:t>
            </a: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                </a:t>
            </a:r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），属于光的反射的是（</a:t>
            </a: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                           </a:t>
            </a:r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）</a:t>
            </a:r>
            <a:endParaRPr lang="zh-CN" altLang="en-US" sz="3200" b="1">
              <a:latin typeface="Times New Roman" panose="02020603050405020304" pitchFamily="18" charset="0"/>
              <a:sym typeface="+mn-ea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属于光的</a:t>
            </a:r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折射的是（</a:t>
            </a:r>
            <a:r>
              <a:rPr lang="en-US" altLang="zh-CN" sz="3200" b="1">
                <a:latin typeface="Times New Roman" panose="02020603050405020304" pitchFamily="18" charset="0"/>
                <a:sym typeface="+mn-ea"/>
              </a:rPr>
              <a:t>                                   </a:t>
            </a:r>
            <a:r>
              <a:rPr lang="zh-CN" altLang="en-US" sz="3200" b="1">
                <a:latin typeface="Times New Roman" panose="02020603050405020304" pitchFamily="18" charset="0"/>
                <a:sym typeface="+mn-ea"/>
              </a:rPr>
              <a:t>）</a:t>
            </a:r>
            <a:endParaRPr lang="zh-CN" altLang="en-US" sz="3200" b="1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6080" y="2894965"/>
            <a:ext cx="97180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600" b="1">
                <a:sym typeface="+mn-ea"/>
              </a:rPr>
              <a:t>①从平面镜中看见自己　②阳光下，立竿见影　③站在岸边看见水中的鱼群　④插入水中的筷子，看上去好像折断了　⑤桥在水中的“倒影”　⑥用放大镜看地图</a:t>
            </a:r>
            <a:r>
              <a:rPr lang="en-US" sz="3600" b="1">
                <a:sym typeface="+mn-ea"/>
              </a:rPr>
              <a:t> 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   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⑦</a:t>
            </a:r>
            <a:r>
              <a:rPr lang="zh-CN" sz="3600" b="1">
                <a:sym typeface="+mn-ea"/>
              </a:rPr>
              <a:t>床前明月光 </a:t>
            </a:r>
            <a:r>
              <a:rPr lang="en-US" altLang="zh-CN" sz="3600" b="1">
                <a:sym typeface="+mn-ea"/>
              </a:rPr>
              <a:t> 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⑧</a:t>
            </a:r>
            <a:r>
              <a:rPr lang="zh-CN" sz="3600" b="1">
                <a:sym typeface="+mn-ea"/>
              </a:rPr>
              <a:t>潭清疑水浅</a:t>
            </a:r>
            <a:r>
              <a:rPr lang="en-US" altLang="zh-CN" sz="3600" b="1">
                <a:sym typeface="+mn-ea"/>
              </a:rPr>
              <a:t> 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  </a:t>
            </a:r>
            <a:r>
              <a:rPr lang="zh-CN" altLang="en-US" sz="3600" b="1">
                <a:latin typeface="Times New Roman" panose="02020603050405020304" pitchFamily="18" charset="0"/>
                <a:sym typeface="+mn-ea"/>
              </a:rPr>
              <a:t>⑨</a:t>
            </a:r>
            <a:r>
              <a:rPr lang="zh-CN" sz="3600" b="1">
                <a:sym typeface="+mn-ea"/>
              </a:rPr>
              <a:t>池水映明月 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⑩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sz="3600" b="1">
                <a:sym typeface="+mn-ea"/>
              </a:rPr>
              <a:t>掬水月在手</a:t>
            </a:r>
            <a:endParaRPr lang="zh-CN" altLang="en-US" sz="3600" b="1">
              <a:sym typeface="+mn-ea"/>
            </a:endParaRPr>
          </a:p>
          <a:p>
            <a:endParaRPr sz="3600" b="1">
              <a:sym typeface="+mn-ea"/>
            </a:endParaRPr>
          </a:p>
          <a:p>
            <a:endParaRPr lang="zh-CN" altLang="en-US" sz="3600" b="1">
              <a:sym typeface="+mn-ea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MainIdea"/>
          <p:cNvSpPr/>
          <p:nvPr/>
        </p:nvSpPr>
        <p:spPr>
          <a:xfrm>
            <a:off x="6026785" y="2897505"/>
            <a:ext cx="1891030" cy="1113790"/>
          </a:xfrm>
          <a:custGeom>
            <a:avLst/>
            <a:gdLst>
              <a:gd name="rtl" fmla="*/ 195360 w 1053360"/>
              <a:gd name="rtt" fmla="*/ 114840 h 475200"/>
              <a:gd name="rtr" fmla="*/ 855360 w 1053360"/>
              <a:gd name="rtb" fmla="*/ 372240 h 475200"/>
            </a:gdLst>
            <a:ahLst/>
            <a:cxnLst/>
            <a:rect l="rtl" t="rtt" r="rtr" b="rtb"/>
            <a:pathLst>
              <a:path w="1053360" h="475200">
                <a:moveTo>
                  <a:pt x="237600" y="0"/>
                </a:moveTo>
                <a:lnTo>
                  <a:pt x="815760" y="0"/>
                </a:lnTo>
                <a:cubicBezTo>
                  <a:pt x="946986" y="0"/>
                  <a:pt x="1053360" y="106374"/>
                  <a:pt x="1053360" y="237600"/>
                </a:cubicBezTo>
                <a:cubicBezTo>
                  <a:pt x="1053360" y="368826"/>
                  <a:pt x="946986" y="475200"/>
                  <a:pt x="815760" y="475200"/>
                </a:cubicBezTo>
                <a:lnTo>
                  <a:pt x="237600" y="475200"/>
                </a:lnTo>
                <a:cubicBezTo>
                  <a:pt x="106374" y="475200"/>
                  <a:pt x="0" y="368826"/>
                  <a:pt x="0" y="237600"/>
                </a:cubicBezTo>
                <a:cubicBezTo>
                  <a:pt x="0" y="106374"/>
                  <a:pt x="106374" y="0"/>
                  <a:pt x="237600" y="0"/>
                </a:cubicBez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96E54E"/>
            </a:solidFill>
            <a:round/>
          </a:ln>
        </p:spPr>
        <p:txBody>
          <a:bodyPr wrap="none" lIns="0" tIns="0" rIns="0" bIns="16875" rtlCol="0" anchor="ctr"/>
          <a:p>
            <a:pPr algn="ctr">
              <a:lnSpc>
                <a:spcPct val="100000"/>
              </a:lnSpc>
            </a:pPr>
            <a:r>
              <a:rPr sz="4000" b="1">
                <a:solidFill>
                  <a:srgbClr val="454545"/>
                </a:solidFill>
                <a:latin typeface="黑体" panose="02010609060101010101" charset="-122"/>
                <a:ea typeface="黑体" panose="02010609060101010101" charset="-122"/>
              </a:rPr>
              <a:t>光现象</a:t>
            </a:r>
            <a:endParaRPr sz="4000" b="1">
              <a:solidFill>
                <a:srgbClr val="45454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19300" y="1594485"/>
            <a:ext cx="2087880" cy="1556385"/>
            <a:chOff x="3829" y="2849"/>
            <a:chExt cx="3288" cy="2451"/>
          </a:xfrm>
        </p:grpSpPr>
        <p:grpSp>
          <p:nvGrpSpPr>
            <p:cNvPr id="47" name="组合 46"/>
            <p:cNvGrpSpPr/>
            <p:nvPr/>
          </p:nvGrpSpPr>
          <p:grpSpPr>
            <a:xfrm>
              <a:off x="4292" y="2849"/>
              <a:ext cx="2792" cy="1088"/>
              <a:chOff x="645" y="2458"/>
              <a:chExt cx="3723" cy="1451"/>
            </a:xfrm>
          </p:grpSpPr>
          <p:sp>
            <p:nvSpPr>
              <p:cNvPr id="48" name="SubTopic"/>
              <p:cNvSpPr/>
              <p:nvPr/>
            </p:nvSpPr>
            <p:spPr>
              <a:xfrm>
                <a:off x="645" y="2458"/>
                <a:ext cx="3102" cy="649"/>
              </a:xfrm>
              <a:custGeom>
                <a:avLst/>
                <a:gdLst>
                  <a:gd name="rtl" fmla="*/ 47025 w 541200"/>
                  <a:gd name="rtt" fmla="*/ 22605 h 288750"/>
                  <a:gd name="rtr" fmla="*/ 495825 w 541200"/>
                  <a:gd name="rtb" fmla="*/ 273405 h 288750"/>
                </a:gdLst>
                <a:ahLst/>
                <a:cxnLst/>
                <a:rect l="rtl" t="rtt" r="rtr" b="rtb"/>
                <a:pathLst>
                  <a:path w="541200" h="288750" stroke="0">
                    <a:moveTo>
                      <a:pt x="0" y="0"/>
                    </a:moveTo>
                    <a:lnTo>
                      <a:pt x="541200" y="0"/>
                    </a:lnTo>
                    <a:lnTo>
                      <a:pt x="541200" y="288750"/>
                    </a:lnTo>
                    <a:lnTo>
                      <a:pt x="0" y="288750"/>
                    </a:lnTo>
                    <a:lnTo>
                      <a:pt x="0" y="0"/>
                    </a:lnTo>
                    <a:close/>
                  </a:path>
                  <a:path w="541200" h="288750" fill="none">
                    <a:moveTo>
                      <a:pt x="0" y="288750"/>
                    </a:moveTo>
                    <a:lnTo>
                      <a:pt x="541200" y="288750"/>
                    </a:lnTo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>
                  <a:lnSpc>
                    <a:spcPct val="100000"/>
                  </a:lnSpc>
                </a:pPr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光源</a:t>
                </a:r>
                <a:endParaRPr lang="zh-CN" sz="210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MMConnector"/>
              <p:cNvSpPr/>
              <p:nvPr/>
            </p:nvSpPr>
            <p:spPr>
              <a:xfrm>
                <a:off x="3953" y="3382"/>
                <a:ext cx="415" cy="527"/>
              </a:xfrm>
              <a:custGeom>
                <a:avLst/>
                <a:gdLst/>
                <a:ahLst/>
                <a:cxnLst/>
                <a:rect l="0" t="0" r="0" b="0"/>
                <a:pathLst>
                  <a:path w="217800" h="177375" fill="none">
                    <a:moveTo>
                      <a:pt x="108900" y="88688"/>
                    </a:moveTo>
                    <a:cubicBezTo>
                      <a:pt x="1238" y="88688"/>
                      <a:pt x="4372" y="-88687"/>
                      <a:pt x="-108900" y="-88687"/>
                    </a:cubicBezTo>
                  </a:path>
                </a:pathLst>
              </a:custGeom>
              <a:noFill/>
              <a:ln w="25400" cap="rnd">
                <a:solidFill>
                  <a:srgbClr val="96E54E"/>
                </a:solidFill>
                <a:round/>
              </a:ln>
            </p:spPr>
          </p:sp>
        </p:grpSp>
        <p:grpSp>
          <p:nvGrpSpPr>
            <p:cNvPr id="50" name="组合 49"/>
            <p:cNvGrpSpPr/>
            <p:nvPr/>
          </p:nvGrpSpPr>
          <p:grpSpPr>
            <a:xfrm>
              <a:off x="5003" y="3543"/>
              <a:ext cx="2081" cy="680"/>
              <a:chOff x="1593" y="3383"/>
              <a:chExt cx="2775" cy="906"/>
            </a:xfrm>
          </p:grpSpPr>
          <p:sp>
            <p:nvSpPr>
              <p:cNvPr id="51" name="MMConnector"/>
              <p:cNvSpPr/>
              <p:nvPr/>
            </p:nvSpPr>
            <p:spPr>
              <a:xfrm>
                <a:off x="3953" y="3860"/>
                <a:ext cx="415" cy="429"/>
              </a:xfrm>
              <a:custGeom>
                <a:avLst/>
                <a:gdLst/>
                <a:ahLst/>
                <a:cxnLst/>
                <a:rect l="0" t="0" r="0" b="0"/>
                <a:pathLst>
                  <a:path w="217800" h="144375" fill="none">
                    <a:moveTo>
                      <a:pt x="108900" y="-72187"/>
                    </a:moveTo>
                    <a:cubicBezTo>
                      <a:pt x="4963" y="-72187"/>
                      <a:pt x="-4320" y="72188"/>
                      <a:pt x="-108900" y="72188"/>
                    </a:cubicBezTo>
                  </a:path>
                </a:pathLst>
              </a:custGeom>
              <a:noFill/>
              <a:ln w="25400" cap="rnd">
                <a:solidFill>
                  <a:srgbClr val="96E54E"/>
                </a:solidFill>
                <a:round/>
              </a:ln>
            </p:spPr>
          </p:sp>
          <p:sp>
            <p:nvSpPr>
              <p:cNvPr id="52" name="SubTopic"/>
              <p:cNvSpPr/>
              <p:nvPr/>
            </p:nvSpPr>
            <p:spPr>
              <a:xfrm>
                <a:off x="1593" y="3383"/>
                <a:ext cx="2154" cy="693"/>
              </a:xfrm>
              <a:custGeom>
                <a:avLst/>
                <a:gdLst>
                  <a:gd name="rtl" fmla="*/ 47025 w 541200"/>
                  <a:gd name="rtt" fmla="*/ 22605 h 288750"/>
                  <a:gd name="rtr" fmla="*/ 495825 w 541200"/>
                  <a:gd name="rtb" fmla="*/ 273405 h 288750"/>
                </a:gdLst>
                <a:ahLst/>
                <a:cxnLst/>
                <a:rect l="rtl" t="rtt" r="rtr" b="rtb"/>
                <a:pathLst>
                  <a:path w="541200" h="288750" stroke="0">
                    <a:moveTo>
                      <a:pt x="0" y="0"/>
                    </a:moveTo>
                    <a:lnTo>
                      <a:pt x="541200" y="0"/>
                    </a:lnTo>
                    <a:lnTo>
                      <a:pt x="541200" y="288750"/>
                    </a:lnTo>
                    <a:lnTo>
                      <a:pt x="0" y="288750"/>
                    </a:lnTo>
                    <a:lnTo>
                      <a:pt x="0" y="0"/>
                    </a:lnTo>
                    <a:close/>
                  </a:path>
                  <a:path w="541200" h="288750" fill="none">
                    <a:moveTo>
                      <a:pt x="0" y="288750"/>
                    </a:moveTo>
                    <a:lnTo>
                      <a:pt x="541200" y="288750"/>
                    </a:lnTo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/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光速</a:t>
                </a:r>
                <a:endParaRPr lang="zh-CN" sz="210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3829" y="4222"/>
              <a:ext cx="3289" cy="1079"/>
              <a:chOff x="1550" y="4289"/>
              <a:chExt cx="2818" cy="1438"/>
            </a:xfrm>
          </p:grpSpPr>
          <p:sp>
            <p:nvSpPr>
              <p:cNvPr id="54" name="MMConnector"/>
              <p:cNvSpPr/>
              <p:nvPr/>
            </p:nvSpPr>
            <p:spPr>
              <a:xfrm>
                <a:off x="3953" y="4340"/>
                <a:ext cx="415" cy="1387"/>
              </a:xfrm>
              <a:custGeom>
                <a:avLst/>
                <a:gdLst/>
                <a:ahLst/>
                <a:cxnLst/>
                <a:rect l="0" t="0" r="0" b="0"/>
                <a:pathLst>
                  <a:path w="217800" h="466125" fill="none">
                    <a:moveTo>
                      <a:pt x="108900" y="-233062"/>
                    </a:moveTo>
                    <a:cubicBezTo>
                      <a:pt x="-26894" y="-233062"/>
                      <a:pt x="70013" y="233063"/>
                      <a:pt x="-108900" y="233063"/>
                    </a:cubicBezTo>
                  </a:path>
                </a:pathLst>
              </a:custGeom>
              <a:noFill/>
              <a:ln w="25400" cap="rnd">
                <a:solidFill>
                  <a:srgbClr val="96E54E"/>
                </a:solidFill>
                <a:round/>
              </a:ln>
            </p:spPr>
          </p:sp>
          <p:sp>
            <p:nvSpPr>
              <p:cNvPr id="55" name="SubTopic"/>
              <p:cNvSpPr/>
              <p:nvPr/>
            </p:nvSpPr>
            <p:spPr>
              <a:xfrm>
                <a:off x="1550" y="4289"/>
                <a:ext cx="2197" cy="745"/>
              </a:xfrm>
              <a:custGeom>
                <a:avLst/>
                <a:gdLst>
                  <a:gd name="rtl" fmla="*/ 47025 w 1386000"/>
                  <a:gd name="rtt" fmla="*/ 22605 h 288750"/>
                  <a:gd name="rtr" fmla="*/ 1340625 w 1386000"/>
                  <a:gd name="rtb" fmla="*/ 273405 h 288750"/>
                </a:gdLst>
                <a:ahLst/>
                <a:cxnLst/>
                <a:rect l="rtl" t="rtt" r="rtr" b="rtb"/>
                <a:pathLst>
                  <a:path w="1386000" h="288750" stroke="0">
                    <a:moveTo>
                      <a:pt x="0" y="0"/>
                    </a:moveTo>
                    <a:lnTo>
                      <a:pt x="1386000" y="0"/>
                    </a:lnTo>
                    <a:lnTo>
                      <a:pt x="1386000" y="288750"/>
                    </a:lnTo>
                    <a:lnTo>
                      <a:pt x="0" y="288750"/>
                    </a:lnTo>
                    <a:lnTo>
                      <a:pt x="0" y="0"/>
                    </a:lnTo>
                    <a:close/>
                  </a:path>
                  <a:path w="1386000" h="288750" fill="none">
                    <a:moveTo>
                      <a:pt x="0" y="288750"/>
                    </a:moveTo>
                    <a:lnTo>
                      <a:pt x="1386000" y="288750"/>
                    </a:lnTo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/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光的传播规律及</a:t>
                </a:r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应用</a:t>
                </a:r>
                <a:endParaRPr lang="zh-CN" sz="210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34790" y="1766570"/>
            <a:ext cx="3159726" cy="1571950"/>
            <a:chOff x="4562" y="3128"/>
            <a:chExt cx="4976" cy="2476"/>
          </a:xfrm>
        </p:grpSpPr>
        <p:grpSp>
          <p:nvGrpSpPr>
            <p:cNvPr id="19" name="组合 18"/>
            <p:cNvGrpSpPr/>
            <p:nvPr/>
          </p:nvGrpSpPr>
          <p:grpSpPr>
            <a:xfrm>
              <a:off x="4562" y="3210"/>
              <a:ext cx="4976" cy="2394"/>
              <a:chOff x="4273" y="2875"/>
              <a:chExt cx="6634" cy="3191"/>
            </a:xfrm>
          </p:grpSpPr>
          <p:sp>
            <p:nvSpPr>
              <p:cNvPr id="20" name="MainTopic"/>
              <p:cNvSpPr/>
              <p:nvPr/>
            </p:nvSpPr>
            <p:spPr>
              <a:xfrm>
                <a:off x="4273" y="2875"/>
                <a:ext cx="3416" cy="1982"/>
              </a:xfrm>
              <a:custGeom>
                <a:avLst/>
                <a:gdLst>
                  <a:gd name="rtl" fmla="*/ 117480 w 1531200"/>
                  <a:gd name="rtt" fmla="*/ 62040 h 363000"/>
                  <a:gd name="rtr" fmla="*/ 1411080 w 1531200"/>
                  <a:gd name="rtb" fmla="*/ 312840 h 363000"/>
                </a:gdLst>
                <a:ahLst/>
                <a:cxnLst/>
                <a:rect l="rtl" t="rtt" r="rtr" b="rtb"/>
                <a:pathLst>
                  <a:path w="1531200" h="363000">
                    <a:moveTo>
                      <a:pt x="26400" y="0"/>
                    </a:moveTo>
                    <a:lnTo>
                      <a:pt x="1504800" y="0"/>
                    </a:lnTo>
                    <a:cubicBezTo>
                      <a:pt x="1519373" y="0"/>
                      <a:pt x="1531200" y="11827"/>
                      <a:pt x="1531200" y="26400"/>
                    </a:cubicBezTo>
                    <a:lnTo>
                      <a:pt x="1531200" y="336600"/>
                    </a:lnTo>
                    <a:cubicBezTo>
                      <a:pt x="1531200" y="351173"/>
                      <a:pt x="1519373" y="363000"/>
                      <a:pt x="1504800" y="363000"/>
                    </a:cubicBezTo>
                    <a:lnTo>
                      <a:pt x="26400" y="363000"/>
                    </a:lnTo>
                    <a:cubicBezTo>
                      <a:pt x="11827" y="363000"/>
                      <a:pt x="0" y="351173"/>
                      <a:pt x="0" y="336600"/>
                    </a:cubicBezTo>
                    <a:lnTo>
                      <a:pt x="0" y="26400"/>
                    </a:lnTo>
                    <a:cubicBezTo>
                      <a:pt x="0" y="11827"/>
                      <a:pt x="11827" y="0"/>
                      <a:pt x="26400" y="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>
                  <a:lnSpc>
                    <a:spcPct val="100000"/>
                  </a:lnSpc>
                  <a:buClrTx/>
                  <a:buSzTx/>
                  <a:buFontTx/>
                </a:pPr>
                <a:endParaRPr lang="zh-CN" sz="225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29" name="MMConnector"/>
              <p:cNvSpPr/>
              <p:nvPr/>
            </p:nvSpPr>
            <p:spPr>
              <a:xfrm>
                <a:off x="9072" y="4472"/>
                <a:ext cx="1835" cy="1594"/>
              </a:xfrm>
              <a:custGeom>
                <a:avLst/>
                <a:gdLst/>
                <a:ahLst/>
                <a:cxnLst/>
                <a:rect l="0" t="0" r="0" b="0"/>
                <a:pathLst>
                  <a:path w="784928" h="574578">
                    <a:moveTo>
                      <a:pt x="159253" y="210247"/>
                    </a:moveTo>
                    <a:cubicBezTo>
                      <a:pt x="171001" y="222021"/>
                      <a:pt x="186562" y="221680"/>
                      <a:pt x="195271" y="212430"/>
                    </a:cubicBezTo>
                    <a:cubicBezTo>
                      <a:pt x="203980" y="203179"/>
                      <a:pt x="203123" y="187912"/>
                      <a:pt x="190922" y="176609"/>
                    </a:cubicBezTo>
                    <a:cubicBezTo>
                      <a:pt x="179840" y="166343"/>
                      <a:pt x="168759" y="156078"/>
                      <a:pt x="157879" y="145537"/>
                    </a:cubicBezTo>
                    <a:cubicBezTo>
                      <a:pt x="146999" y="134997"/>
                      <a:pt x="136321" y="124182"/>
                      <a:pt x="125750" y="113228"/>
                    </a:cubicBezTo>
                    <a:cubicBezTo>
                      <a:pt x="115180" y="102274"/>
                      <a:pt x="104716" y="91180"/>
                      <a:pt x="94341" y="79966"/>
                    </a:cubicBezTo>
                    <a:cubicBezTo>
                      <a:pt x="83967" y="68752"/>
                      <a:pt x="73681" y="57417"/>
                      <a:pt x="63444" y="46007"/>
                    </a:cubicBezTo>
                    <a:cubicBezTo>
                      <a:pt x="53208" y="34597"/>
                      <a:pt x="43019" y="23112"/>
                      <a:pt x="32844" y="11587"/>
                    </a:cubicBezTo>
                    <a:cubicBezTo>
                      <a:pt x="22669" y="62"/>
                      <a:pt x="12508" y="-11504"/>
                      <a:pt x="2321" y="-23074"/>
                    </a:cubicBezTo>
                    <a:cubicBezTo>
                      <a:pt x="-7865" y="-34644"/>
                      <a:pt x="-18076" y="-46218"/>
                      <a:pt x="-28349" y="-57761"/>
                    </a:cubicBezTo>
                    <a:cubicBezTo>
                      <a:pt x="-38622" y="-69304"/>
                      <a:pt x="-48957" y="-80815"/>
                      <a:pt x="-59393" y="-92256"/>
                    </a:cubicBezTo>
                    <a:cubicBezTo>
                      <a:pt x="-69829" y="-103698"/>
                      <a:pt x="-80366" y="-115070"/>
                      <a:pt x="-91042" y="-126331"/>
                    </a:cubicBezTo>
                    <a:cubicBezTo>
                      <a:pt x="-101718" y="-137591"/>
                      <a:pt x="-112533" y="-148741"/>
                      <a:pt x="-123526" y="-159733"/>
                    </a:cubicBezTo>
                    <a:cubicBezTo>
                      <a:pt x="-134519" y="-170725"/>
                      <a:pt x="-145689" y="-181560"/>
                      <a:pt x="-157074" y="-192184"/>
                    </a:cubicBezTo>
                    <a:cubicBezTo>
                      <a:pt x="-168458" y="-202808"/>
                      <a:pt x="-180057" y="-213222"/>
                      <a:pt x="-191902" y="-223364"/>
                    </a:cubicBezTo>
                    <a:cubicBezTo>
                      <a:pt x="-203747" y="-233507"/>
                      <a:pt x="-215839" y="-243378"/>
                      <a:pt x="-228203" y="-252912"/>
                    </a:cubicBezTo>
                    <a:cubicBezTo>
                      <a:pt x="-240567" y="-262445"/>
                      <a:pt x="-253203" y="-271639"/>
                      <a:pt x="-266127" y="-280422"/>
                    </a:cubicBezTo>
                    <a:cubicBezTo>
                      <a:pt x="-279050" y="-289205"/>
                      <a:pt x="-292261" y="-297575"/>
                      <a:pt x="-305757" y="-305460"/>
                    </a:cubicBezTo>
                    <a:cubicBezTo>
                      <a:pt x="-319253" y="-313344"/>
                      <a:pt x="-333035" y="-320742"/>
                      <a:pt x="-347087" y="-327584"/>
                    </a:cubicBezTo>
                    <a:cubicBezTo>
                      <a:pt x="-361139" y="-334427"/>
                      <a:pt x="-375462" y="-340714"/>
                      <a:pt x="-390002" y="-346390"/>
                    </a:cubicBezTo>
                    <a:cubicBezTo>
                      <a:pt x="-404542" y="-352067"/>
                      <a:pt x="-419300" y="-357132"/>
                      <a:pt x="-434280" y="-361557"/>
                    </a:cubicBezTo>
                    <a:cubicBezTo>
                      <a:pt x="-449260" y="-365982"/>
                      <a:pt x="-464462" y="-369766"/>
                      <a:pt x="-479615" y="-372894"/>
                    </a:cubicBezTo>
                    <a:cubicBezTo>
                      <a:pt x="-494767" y="-376023"/>
                      <a:pt x="-509870" y="-378497"/>
                      <a:pt x="-525657" y="-380362"/>
                    </a:cubicBezTo>
                    <a:cubicBezTo>
                      <a:pt x="-541444" y="-382228"/>
                      <a:pt x="-557916" y="-383485"/>
                      <a:pt x="-572061" y="-384065"/>
                    </a:cubicBezTo>
                    <a:cubicBezTo>
                      <a:pt x="-586206" y="-384645"/>
                      <a:pt x="-598023" y="-384548"/>
                      <a:pt x="-609840" y="-384450"/>
                    </a:cubicBezTo>
                    <a:cubicBezTo>
                      <a:pt x="-612216" y="-384430"/>
                      <a:pt x="-613800" y="-382965"/>
                      <a:pt x="-613800" y="-381150"/>
                    </a:cubicBezTo>
                    <a:cubicBezTo>
                      <a:pt x="-613800" y="-379335"/>
                      <a:pt x="-612215" y="-377924"/>
                      <a:pt x="-609840" y="-377850"/>
                    </a:cubicBezTo>
                    <a:cubicBezTo>
                      <a:pt x="-598155" y="-377487"/>
                      <a:pt x="-586470" y="-377124"/>
                      <a:pt x="-572546" y="-376004"/>
                    </a:cubicBezTo>
                    <a:cubicBezTo>
                      <a:pt x="-558622" y="-374884"/>
                      <a:pt x="-542460" y="-373008"/>
                      <a:pt x="-527027" y="-370566"/>
                    </a:cubicBezTo>
                    <a:cubicBezTo>
                      <a:pt x="-511595" y="-368125"/>
                      <a:pt x="-496892" y="-365118"/>
                      <a:pt x="-482192" y="-361475"/>
                    </a:cubicBezTo>
                    <a:cubicBezTo>
                      <a:pt x="-467493" y="-357832"/>
                      <a:pt x="-452797" y="-353554"/>
                      <a:pt x="-438367" y="-348667"/>
                    </a:cubicBezTo>
                    <a:cubicBezTo>
                      <a:pt x="-423936" y="-343781"/>
                      <a:pt x="-409770" y="-338286"/>
                      <a:pt x="-395853" y="-332213"/>
                    </a:cubicBezTo>
                    <a:cubicBezTo>
                      <a:pt x="-381937" y="-326139"/>
                      <a:pt x="-368271" y="-319488"/>
                      <a:pt x="-354894" y="-312311"/>
                    </a:cubicBezTo>
                    <a:cubicBezTo>
                      <a:pt x="-341518" y="-305134"/>
                      <a:pt x="-328432" y="-297433"/>
                      <a:pt x="-315640" y="-289269"/>
                    </a:cubicBezTo>
                    <a:cubicBezTo>
                      <a:pt x="-302849" y="-281106"/>
                      <a:pt x="-290351" y="-272481"/>
                      <a:pt x="-278140" y="-263461"/>
                    </a:cubicBezTo>
                    <a:cubicBezTo>
                      <a:pt x="-265929" y="-254442"/>
                      <a:pt x="-254005" y="-245028"/>
                      <a:pt x="-242347" y="-235285"/>
                    </a:cubicBezTo>
                    <a:cubicBezTo>
                      <a:pt x="-230688" y="-225542"/>
                      <a:pt x="-219296" y="-215471"/>
                      <a:pt x="-208138" y="-205131"/>
                    </a:cubicBezTo>
                    <a:cubicBezTo>
                      <a:pt x="-196981" y="-194790"/>
                      <a:pt x="-186060" y="-184182"/>
                      <a:pt x="-175339" y="-173358"/>
                    </a:cubicBezTo>
                    <a:cubicBezTo>
                      <a:pt x="-164618" y="-162535"/>
                      <a:pt x="-154098" y="-151497"/>
                      <a:pt x="-143739" y="-140291"/>
                    </a:cubicBezTo>
                    <a:cubicBezTo>
                      <a:pt x="-133380" y="-129085"/>
                      <a:pt x="-123183" y="-117712"/>
                      <a:pt x="-113108" y="-106212"/>
                    </a:cubicBezTo>
                    <a:cubicBezTo>
                      <a:pt x="-103033" y="-94713"/>
                      <a:pt x="-93080" y="-83087"/>
                      <a:pt x="-83209" y="-71371"/>
                    </a:cubicBezTo>
                    <a:cubicBezTo>
                      <a:pt x="-73338" y="-59655"/>
                      <a:pt x="-63548" y="-47850"/>
                      <a:pt x="-53798" y="-35989"/>
                    </a:cubicBezTo>
                    <a:cubicBezTo>
                      <a:pt x="-44049" y="-24128"/>
                      <a:pt x="-34341" y="-12210"/>
                      <a:pt x="-24632" y="-268"/>
                    </a:cubicBezTo>
                    <a:cubicBezTo>
                      <a:pt x="-14923" y="11675"/>
                      <a:pt x="-5214" y="23642"/>
                      <a:pt x="4536" y="35603"/>
                    </a:cubicBezTo>
                    <a:cubicBezTo>
                      <a:pt x="14287" y="47564"/>
                      <a:pt x="24080" y="59518"/>
                      <a:pt x="33955" y="71435"/>
                    </a:cubicBezTo>
                    <a:cubicBezTo>
                      <a:pt x="43831" y="83353"/>
                      <a:pt x="53788" y="95233"/>
                      <a:pt x="63878" y="107037"/>
                    </a:cubicBezTo>
                    <a:cubicBezTo>
                      <a:pt x="73967" y="118841"/>
                      <a:pt x="84188" y="130568"/>
                      <a:pt x="94561" y="142200"/>
                    </a:cubicBezTo>
                    <a:cubicBezTo>
                      <a:pt x="104934" y="153831"/>
                      <a:pt x="115458" y="165367"/>
                      <a:pt x="126266" y="176692"/>
                    </a:cubicBezTo>
                    <a:cubicBezTo>
                      <a:pt x="137073" y="188017"/>
                      <a:pt x="148163" y="199132"/>
                      <a:pt x="159253" y="210247"/>
                    </a:cubicBezTo>
                    <a:close/>
                  </a:path>
                </a:pathLst>
              </a:custGeom>
              <a:solidFill>
                <a:srgbClr val="96E54E"/>
              </a:solidFill>
              <a:ln w="25400" cap="rnd">
                <a:solidFill>
                  <a:srgbClr val="96E54E"/>
                </a:solidFill>
                <a:round/>
              </a:ln>
            </p:spPr>
          </p:sp>
        </p:grpSp>
        <p:sp>
          <p:nvSpPr>
            <p:cNvPr id="3" name="文本框 2"/>
            <p:cNvSpPr txBox="1"/>
            <p:nvPr/>
          </p:nvSpPr>
          <p:spPr>
            <a:xfrm>
              <a:off x="4562" y="3128"/>
              <a:ext cx="2706" cy="12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3200" b="1">
                  <a:solidFill>
                    <a:srgbClr val="FF0000"/>
                  </a:solidFill>
                </a:rPr>
                <a:t>光的直线传播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34790" y="3996690"/>
            <a:ext cx="3342138" cy="1076325"/>
            <a:chOff x="3736" y="6341"/>
            <a:chExt cx="5263" cy="1695"/>
          </a:xfrm>
        </p:grpSpPr>
        <p:grpSp>
          <p:nvGrpSpPr>
            <p:cNvPr id="62" name="组合 61"/>
            <p:cNvGrpSpPr/>
            <p:nvPr/>
          </p:nvGrpSpPr>
          <p:grpSpPr>
            <a:xfrm>
              <a:off x="3736" y="6363"/>
              <a:ext cx="5263" cy="1592"/>
              <a:chOff x="3006" y="6620"/>
              <a:chExt cx="7553" cy="2123"/>
            </a:xfrm>
          </p:grpSpPr>
          <p:sp>
            <p:nvSpPr>
              <p:cNvPr id="113" name="MMConnector"/>
              <p:cNvSpPr/>
              <p:nvPr/>
            </p:nvSpPr>
            <p:spPr>
              <a:xfrm>
                <a:off x="8689" y="7012"/>
                <a:ext cx="1870" cy="934"/>
              </a:xfrm>
              <a:custGeom>
                <a:avLst/>
                <a:gdLst/>
                <a:ahLst/>
                <a:cxnLst/>
                <a:rect l="0" t="0" r="0" b="0"/>
                <a:pathLst>
                  <a:path w="750107" h="384196">
                    <a:moveTo>
                      <a:pt x="153178" y="-95679"/>
                    </a:moveTo>
                    <a:cubicBezTo>
                      <a:pt x="167099" y="-104780"/>
                      <a:pt x="170354" y="-119792"/>
                      <a:pt x="163253" y="-130327"/>
                    </a:cubicBezTo>
                    <a:cubicBezTo>
                      <a:pt x="156152" y="-140863"/>
                      <a:pt x="140843" y="-143721"/>
                      <a:pt x="127356" y="-133989"/>
                    </a:cubicBezTo>
                    <a:cubicBezTo>
                      <a:pt x="114678" y="-124841"/>
                      <a:pt x="102001" y="-115694"/>
                      <a:pt x="89512" y="-106358"/>
                    </a:cubicBezTo>
                    <a:cubicBezTo>
                      <a:pt x="77024" y="-97022"/>
                      <a:pt x="64725" y="-87498"/>
                      <a:pt x="52522" y="-77895"/>
                    </a:cubicBezTo>
                    <a:cubicBezTo>
                      <a:pt x="40319" y="-68293"/>
                      <a:pt x="28212" y="-58613"/>
                      <a:pt x="16181" y="-48882"/>
                    </a:cubicBezTo>
                    <a:cubicBezTo>
                      <a:pt x="4149" y="-39150"/>
                      <a:pt x="-7807" y="-29369"/>
                      <a:pt x="-19729" y="-19584"/>
                    </a:cubicBezTo>
                    <a:cubicBezTo>
                      <a:pt x="-31652" y="-9799"/>
                      <a:pt x="-43541" y="-12"/>
                      <a:pt x="-55434" y="9737"/>
                    </a:cubicBezTo>
                    <a:cubicBezTo>
                      <a:pt x="-67328" y="19486"/>
                      <a:pt x="-79225" y="29195"/>
                      <a:pt x="-91165" y="38821"/>
                    </a:cubicBezTo>
                    <a:cubicBezTo>
                      <a:pt x="-103105" y="48448"/>
                      <a:pt x="-115088" y="57990"/>
                      <a:pt x="-127150" y="67404"/>
                    </a:cubicBezTo>
                    <a:cubicBezTo>
                      <a:pt x="-139213" y="76817"/>
                      <a:pt x="-151355" y="86102"/>
                      <a:pt x="-163612" y="95208"/>
                    </a:cubicBezTo>
                    <a:cubicBezTo>
                      <a:pt x="-175868" y="104314"/>
                      <a:pt x="-188239" y="113243"/>
                      <a:pt x="-200757" y="121942"/>
                    </a:cubicBezTo>
                    <a:cubicBezTo>
                      <a:pt x="-213274" y="130641"/>
                      <a:pt x="-225937" y="139110"/>
                      <a:pt x="-238772" y="147296"/>
                    </a:cubicBezTo>
                    <a:cubicBezTo>
                      <a:pt x="-251607" y="155481"/>
                      <a:pt x="-264613" y="163383"/>
                      <a:pt x="-277810" y="170945"/>
                    </a:cubicBezTo>
                    <a:cubicBezTo>
                      <a:pt x="-291007" y="178507"/>
                      <a:pt x="-304394" y="185730"/>
                      <a:pt x="-317978" y="192559"/>
                    </a:cubicBezTo>
                    <a:cubicBezTo>
                      <a:pt x="-331561" y="199388"/>
                      <a:pt x="-345341" y="205823"/>
                      <a:pt x="-359322" y="211815"/>
                    </a:cubicBezTo>
                    <a:cubicBezTo>
                      <a:pt x="-373303" y="217807"/>
                      <a:pt x="-387485" y="223356"/>
                      <a:pt x="-401823" y="228421"/>
                    </a:cubicBezTo>
                    <a:cubicBezTo>
                      <a:pt x="-416161" y="233485"/>
                      <a:pt x="-430655" y="238065"/>
                      <a:pt x="-445389" y="242137"/>
                    </a:cubicBezTo>
                    <a:cubicBezTo>
                      <a:pt x="-460123" y="246209"/>
                      <a:pt x="-475097" y="249774"/>
                      <a:pt x="-489866" y="252804"/>
                    </a:cubicBezTo>
                    <a:cubicBezTo>
                      <a:pt x="-504635" y="255833"/>
                      <a:pt x="-519200" y="258327"/>
                      <a:pt x="-535057" y="260351"/>
                    </a:cubicBezTo>
                    <a:cubicBezTo>
                      <a:pt x="-550914" y="262374"/>
                      <a:pt x="-568063" y="263927"/>
                      <a:pt x="-580742" y="264801"/>
                    </a:cubicBezTo>
                    <a:cubicBezTo>
                      <a:pt x="-593421" y="265675"/>
                      <a:pt x="-601631" y="265869"/>
                      <a:pt x="-609840" y="266063"/>
                    </a:cubicBezTo>
                    <a:cubicBezTo>
                      <a:pt x="-612215" y="266119"/>
                      <a:pt x="-613800" y="267548"/>
                      <a:pt x="-613800" y="269363"/>
                    </a:cubicBezTo>
                    <a:cubicBezTo>
                      <a:pt x="-613800" y="271178"/>
                      <a:pt x="-612215" y="272609"/>
                      <a:pt x="-609840" y="272663"/>
                    </a:cubicBezTo>
                    <a:cubicBezTo>
                      <a:pt x="-601556" y="272848"/>
                      <a:pt x="-593272" y="273034"/>
                      <a:pt x="-580419" y="272741"/>
                    </a:cubicBezTo>
                    <a:cubicBezTo>
                      <a:pt x="-567566" y="272448"/>
                      <a:pt x="-550143" y="271676"/>
                      <a:pt x="-533974" y="270364"/>
                    </a:cubicBezTo>
                    <a:cubicBezTo>
                      <a:pt x="-517805" y="269052"/>
                      <a:pt x="-502890" y="267200"/>
                      <a:pt x="-487717" y="264810"/>
                    </a:cubicBezTo>
                    <a:cubicBezTo>
                      <a:pt x="-472545" y="262419"/>
                      <a:pt x="-457116" y="259488"/>
                      <a:pt x="-441885" y="256024"/>
                    </a:cubicBezTo>
                    <a:cubicBezTo>
                      <a:pt x="-426654" y="252559"/>
                      <a:pt x="-411622" y="248560"/>
                      <a:pt x="-396712" y="244053"/>
                    </a:cubicBezTo>
                    <a:cubicBezTo>
                      <a:pt x="-381802" y="239547"/>
                      <a:pt x="-367014" y="234532"/>
                      <a:pt x="-352404" y="229051"/>
                    </a:cubicBezTo>
                    <a:cubicBezTo>
                      <a:pt x="-337794" y="223570"/>
                      <a:pt x="-323363" y="217623"/>
                      <a:pt x="-309115" y="211263"/>
                    </a:cubicBezTo>
                    <a:cubicBezTo>
                      <a:pt x="-294867" y="204903"/>
                      <a:pt x="-280803" y="198131"/>
                      <a:pt x="-266927" y="191006"/>
                    </a:cubicBezTo>
                    <a:cubicBezTo>
                      <a:pt x="-253051" y="183881"/>
                      <a:pt x="-239362" y="176404"/>
                      <a:pt x="-225850" y="168636"/>
                    </a:cubicBezTo>
                    <a:cubicBezTo>
                      <a:pt x="-212339" y="160869"/>
                      <a:pt x="-199004" y="152812"/>
                      <a:pt x="-185827" y="144526"/>
                    </a:cubicBezTo>
                    <a:cubicBezTo>
                      <a:pt x="-172651" y="136241"/>
                      <a:pt x="-159632" y="127727"/>
                      <a:pt x="-146746" y="119043"/>
                    </a:cubicBezTo>
                    <a:cubicBezTo>
                      <a:pt x="-133861" y="110359"/>
                      <a:pt x="-121107" y="101506"/>
                      <a:pt x="-108456" y="92537"/>
                    </a:cubicBezTo>
                    <a:cubicBezTo>
                      <a:pt x="-95805" y="83569"/>
                      <a:pt x="-83257" y="74486"/>
                      <a:pt x="-70779" y="65339"/>
                    </a:cubicBezTo>
                    <a:cubicBezTo>
                      <a:pt x="-58301" y="56193"/>
                      <a:pt x="-45893" y="46984"/>
                      <a:pt x="-33523" y="37762"/>
                    </a:cubicBezTo>
                    <a:cubicBezTo>
                      <a:pt x="-21152" y="28539"/>
                      <a:pt x="-8818" y="19303"/>
                      <a:pt x="3510" y="10101"/>
                    </a:cubicBezTo>
                    <a:cubicBezTo>
                      <a:pt x="15839" y="898"/>
                      <a:pt x="28162" y="-8272"/>
                      <a:pt x="40515" y="-17357"/>
                    </a:cubicBezTo>
                    <a:cubicBezTo>
                      <a:pt x="52868" y="-26442"/>
                      <a:pt x="65250" y="-35441"/>
                      <a:pt x="77681" y="-44328"/>
                    </a:cubicBezTo>
                    <a:cubicBezTo>
                      <a:pt x="90112" y="-53215"/>
                      <a:pt x="102592" y="-61991"/>
                      <a:pt x="115183" y="-70531"/>
                    </a:cubicBezTo>
                    <a:cubicBezTo>
                      <a:pt x="127775" y="-79070"/>
                      <a:pt x="140476" y="-87375"/>
                      <a:pt x="153178" y="-95679"/>
                    </a:cubicBezTo>
                    <a:close/>
                  </a:path>
                </a:pathLst>
              </a:custGeom>
              <a:solidFill>
                <a:srgbClr val="96E54E"/>
              </a:solidFill>
              <a:ln w="25400" cap="rnd">
                <a:solidFill>
                  <a:srgbClr val="96E54E"/>
                </a:solidFill>
                <a:round/>
              </a:ln>
            </p:spPr>
          </p:sp>
          <p:sp>
            <p:nvSpPr>
              <p:cNvPr id="112" name="MainTopic"/>
              <p:cNvSpPr/>
              <p:nvPr/>
            </p:nvSpPr>
            <p:spPr>
              <a:xfrm>
                <a:off x="3006" y="6620"/>
                <a:ext cx="4162" cy="2123"/>
              </a:xfrm>
              <a:custGeom>
                <a:avLst/>
                <a:gdLst>
                  <a:gd name="rtl" fmla="*/ 117480 w 2164800"/>
                  <a:gd name="rtt" fmla="*/ 62040 h 363000"/>
                  <a:gd name="rtr" fmla="*/ 2044680 w 2164800"/>
                  <a:gd name="rtb" fmla="*/ 312840 h 363000"/>
                </a:gdLst>
                <a:ahLst/>
                <a:cxnLst/>
                <a:rect l="rtl" t="rtt" r="rtr" b="rtb"/>
                <a:pathLst>
                  <a:path w="2164800" h="363000">
                    <a:moveTo>
                      <a:pt x="26400" y="0"/>
                    </a:moveTo>
                    <a:lnTo>
                      <a:pt x="2138400" y="0"/>
                    </a:lnTo>
                    <a:cubicBezTo>
                      <a:pt x="2152973" y="0"/>
                      <a:pt x="2164800" y="11827"/>
                      <a:pt x="2164800" y="26400"/>
                    </a:cubicBezTo>
                    <a:lnTo>
                      <a:pt x="2164800" y="336600"/>
                    </a:lnTo>
                    <a:cubicBezTo>
                      <a:pt x="2164800" y="351173"/>
                      <a:pt x="2152973" y="363000"/>
                      <a:pt x="2138400" y="363000"/>
                    </a:cubicBezTo>
                    <a:lnTo>
                      <a:pt x="26400" y="363000"/>
                    </a:lnTo>
                    <a:cubicBezTo>
                      <a:pt x="11827" y="363000"/>
                      <a:pt x="0" y="351173"/>
                      <a:pt x="0" y="336600"/>
                    </a:cubicBezTo>
                    <a:lnTo>
                      <a:pt x="0" y="26400"/>
                    </a:lnTo>
                    <a:cubicBezTo>
                      <a:pt x="0" y="11827"/>
                      <a:pt x="11827" y="0"/>
                      <a:pt x="26400" y="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>
                  <a:lnSpc>
                    <a:spcPct val="100000"/>
                  </a:lnSpc>
                  <a:buClrTx/>
                  <a:buSzTx/>
                  <a:buFontTx/>
                </a:pPr>
                <a:endParaRPr lang="en-US" altLang="zh-CN" sz="225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352" y="6341"/>
              <a:ext cx="1706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</a:rPr>
                <a:t>光的反射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20741" y="2415540"/>
            <a:ext cx="1693010" cy="1354274"/>
            <a:chOff x="7868" y="2969"/>
            <a:chExt cx="2666" cy="2133"/>
          </a:xfrm>
        </p:grpSpPr>
        <p:grpSp>
          <p:nvGrpSpPr>
            <p:cNvPr id="66" name="组合 65"/>
            <p:cNvGrpSpPr/>
            <p:nvPr/>
          </p:nvGrpSpPr>
          <p:grpSpPr>
            <a:xfrm>
              <a:off x="7868" y="3086"/>
              <a:ext cx="2666" cy="2016"/>
              <a:chOff x="10594" y="3029"/>
              <a:chExt cx="3512" cy="2687"/>
            </a:xfrm>
          </p:grpSpPr>
          <p:sp>
            <p:nvSpPr>
              <p:cNvPr id="67" name="MMConnector"/>
              <p:cNvSpPr/>
              <p:nvPr/>
            </p:nvSpPr>
            <p:spPr>
              <a:xfrm>
                <a:off x="10594" y="4697"/>
                <a:ext cx="658" cy="1019"/>
              </a:xfrm>
              <a:custGeom>
                <a:avLst/>
                <a:gdLst/>
                <a:ahLst/>
                <a:cxnLst/>
                <a:rect l="0" t="0" r="0" b="0"/>
                <a:pathLst>
                  <a:path w="750107" h="384196">
                    <a:moveTo>
                      <a:pt x="-153178" y="95679"/>
                    </a:moveTo>
                    <a:cubicBezTo>
                      <a:pt x="-167099" y="104780"/>
                      <a:pt x="-170354" y="119792"/>
                      <a:pt x="-163253" y="130327"/>
                    </a:cubicBezTo>
                    <a:cubicBezTo>
                      <a:pt x="-156152" y="140863"/>
                      <a:pt x="-140843" y="143721"/>
                      <a:pt x="-127356" y="133989"/>
                    </a:cubicBezTo>
                    <a:cubicBezTo>
                      <a:pt x="-114678" y="124841"/>
                      <a:pt x="-102001" y="115694"/>
                      <a:pt x="-89512" y="106358"/>
                    </a:cubicBezTo>
                    <a:cubicBezTo>
                      <a:pt x="-77024" y="97022"/>
                      <a:pt x="-64725" y="87498"/>
                      <a:pt x="-52522" y="77895"/>
                    </a:cubicBezTo>
                    <a:cubicBezTo>
                      <a:pt x="-40319" y="68293"/>
                      <a:pt x="-28212" y="58613"/>
                      <a:pt x="-16181" y="48882"/>
                    </a:cubicBezTo>
                    <a:cubicBezTo>
                      <a:pt x="-4149" y="39150"/>
                      <a:pt x="7807" y="29369"/>
                      <a:pt x="19729" y="19584"/>
                    </a:cubicBezTo>
                    <a:cubicBezTo>
                      <a:pt x="31652" y="9799"/>
                      <a:pt x="43541" y="12"/>
                      <a:pt x="55434" y="-9737"/>
                    </a:cubicBezTo>
                    <a:cubicBezTo>
                      <a:pt x="67328" y="-19486"/>
                      <a:pt x="79225" y="-29195"/>
                      <a:pt x="91165" y="-38821"/>
                    </a:cubicBezTo>
                    <a:cubicBezTo>
                      <a:pt x="103105" y="-48448"/>
                      <a:pt x="115088" y="-57990"/>
                      <a:pt x="127150" y="-67404"/>
                    </a:cubicBezTo>
                    <a:cubicBezTo>
                      <a:pt x="139213" y="-76817"/>
                      <a:pt x="151355" y="-86102"/>
                      <a:pt x="163612" y="-95208"/>
                    </a:cubicBezTo>
                    <a:cubicBezTo>
                      <a:pt x="175868" y="-104314"/>
                      <a:pt x="188239" y="-113243"/>
                      <a:pt x="200757" y="-121942"/>
                    </a:cubicBezTo>
                    <a:cubicBezTo>
                      <a:pt x="213274" y="-130641"/>
                      <a:pt x="225937" y="-139110"/>
                      <a:pt x="238772" y="-147296"/>
                    </a:cubicBezTo>
                    <a:cubicBezTo>
                      <a:pt x="251607" y="-155481"/>
                      <a:pt x="264613" y="-163383"/>
                      <a:pt x="277810" y="-170945"/>
                    </a:cubicBezTo>
                    <a:cubicBezTo>
                      <a:pt x="291007" y="-178507"/>
                      <a:pt x="304394" y="-185730"/>
                      <a:pt x="317978" y="-192559"/>
                    </a:cubicBezTo>
                    <a:cubicBezTo>
                      <a:pt x="331561" y="-199388"/>
                      <a:pt x="345341" y="-205823"/>
                      <a:pt x="359322" y="-211815"/>
                    </a:cubicBezTo>
                    <a:cubicBezTo>
                      <a:pt x="373303" y="-217807"/>
                      <a:pt x="387485" y="-223356"/>
                      <a:pt x="401823" y="-228421"/>
                    </a:cubicBezTo>
                    <a:cubicBezTo>
                      <a:pt x="416161" y="-233485"/>
                      <a:pt x="430655" y="-238065"/>
                      <a:pt x="445389" y="-242137"/>
                    </a:cubicBezTo>
                    <a:cubicBezTo>
                      <a:pt x="460123" y="-246209"/>
                      <a:pt x="475097" y="-249774"/>
                      <a:pt x="489866" y="-252804"/>
                    </a:cubicBezTo>
                    <a:cubicBezTo>
                      <a:pt x="504635" y="-255833"/>
                      <a:pt x="519200" y="-258327"/>
                      <a:pt x="535057" y="-260351"/>
                    </a:cubicBezTo>
                    <a:cubicBezTo>
                      <a:pt x="550914" y="-262374"/>
                      <a:pt x="568063" y="-263927"/>
                      <a:pt x="580742" y="-264801"/>
                    </a:cubicBezTo>
                    <a:cubicBezTo>
                      <a:pt x="593421" y="-265675"/>
                      <a:pt x="601631" y="-265869"/>
                      <a:pt x="609840" y="-266062"/>
                    </a:cubicBezTo>
                    <a:cubicBezTo>
                      <a:pt x="612215" y="-266119"/>
                      <a:pt x="613800" y="-267547"/>
                      <a:pt x="613800" y="-269362"/>
                    </a:cubicBezTo>
                    <a:cubicBezTo>
                      <a:pt x="613800" y="-271177"/>
                      <a:pt x="612215" y="-272609"/>
                      <a:pt x="609840" y="-272662"/>
                    </a:cubicBezTo>
                    <a:cubicBezTo>
                      <a:pt x="601556" y="-272848"/>
                      <a:pt x="593272" y="-273034"/>
                      <a:pt x="580419" y="-272741"/>
                    </a:cubicBezTo>
                    <a:cubicBezTo>
                      <a:pt x="567566" y="-272448"/>
                      <a:pt x="550143" y="-271676"/>
                      <a:pt x="533974" y="-270364"/>
                    </a:cubicBezTo>
                    <a:cubicBezTo>
                      <a:pt x="517805" y="-269052"/>
                      <a:pt x="502890" y="-267200"/>
                      <a:pt x="487717" y="-264810"/>
                    </a:cubicBezTo>
                    <a:cubicBezTo>
                      <a:pt x="472545" y="-262419"/>
                      <a:pt x="457116" y="-259488"/>
                      <a:pt x="441885" y="-256024"/>
                    </a:cubicBezTo>
                    <a:cubicBezTo>
                      <a:pt x="426654" y="-252559"/>
                      <a:pt x="411622" y="-248560"/>
                      <a:pt x="396712" y="-244053"/>
                    </a:cubicBezTo>
                    <a:cubicBezTo>
                      <a:pt x="381802" y="-239547"/>
                      <a:pt x="367014" y="-234532"/>
                      <a:pt x="352404" y="-229051"/>
                    </a:cubicBezTo>
                    <a:cubicBezTo>
                      <a:pt x="337794" y="-223570"/>
                      <a:pt x="323363" y="-217623"/>
                      <a:pt x="309115" y="-211263"/>
                    </a:cubicBezTo>
                    <a:cubicBezTo>
                      <a:pt x="294867" y="-204903"/>
                      <a:pt x="280803" y="-198131"/>
                      <a:pt x="266927" y="-191006"/>
                    </a:cubicBezTo>
                    <a:cubicBezTo>
                      <a:pt x="253051" y="-183881"/>
                      <a:pt x="239362" y="-176404"/>
                      <a:pt x="225850" y="-168636"/>
                    </a:cubicBezTo>
                    <a:cubicBezTo>
                      <a:pt x="212339" y="-160869"/>
                      <a:pt x="199004" y="-152812"/>
                      <a:pt x="185827" y="-144526"/>
                    </a:cubicBezTo>
                    <a:cubicBezTo>
                      <a:pt x="172651" y="-136241"/>
                      <a:pt x="159632" y="-127727"/>
                      <a:pt x="146746" y="-119043"/>
                    </a:cubicBezTo>
                    <a:cubicBezTo>
                      <a:pt x="133861" y="-110359"/>
                      <a:pt x="121107" y="-101506"/>
                      <a:pt x="108456" y="-92537"/>
                    </a:cubicBezTo>
                    <a:cubicBezTo>
                      <a:pt x="95805" y="-83569"/>
                      <a:pt x="83257" y="-74486"/>
                      <a:pt x="70779" y="-65339"/>
                    </a:cubicBezTo>
                    <a:cubicBezTo>
                      <a:pt x="58301" y="-56193"/>
                      <a:pt x="45893" y="-46984"/>
                      <a:pt x="33523" y="-37762"/>
                    </a:cubicBezTo>
                    <a:cubicBezTo>
                      <a:pt x="21152" y="-28539"/>
                      <a:pt x="8818" y="-19303"/>
                      <a:pt x="-3510" y="-10101"/>
                    </a:cubicBezTo>
                    <a:cubicBezTo>
                      <a:pt x="-15839" y="-898"/>
                      <a:pt x="-28162" y="8272"/>
                      <a:pt x="-40515" y="17357"/>
                    </a:cubicBezTo>
                    <a:cubicBezTo>
                      <a:pt x="-52868" y="26442"/>
                      <a:pt x="-65250" y="35441"/>
                      <a:pt x="-77681" y="44328"/>
                    </a:cubicBezTo>
                    <a:cubicBezTo>
                      <a:pt x="-90112" y="53215"/>
                      <a:pt x="-102592" y="61991"/>
                      <a:pt x="-115183" y="70531"/>
                    </a:cubicBezTo>
                    <a:cubicBezTo>
                      <a:pt x="-127775" y="79070"/>
                      <a:pt x="-140476" y="87375"/>
                      <a:pt x="-153178" y="95679"/>
                    </a:cubicBezTo>
                    <a:close/>
                  </a:path>
                </a:pathLst>
              </a:custGeom>
              <a:solidFill>
                <a:srgbClr val="96E54E"/>
              </a:solidFill>
              <a:ln w="25400" cap="rnd">
                <a:solidFill>
                  <a:srgbClr val="96E54E"/>
                </a:solidFill>
                <a:round/>
              </a:ln>
            </p:spPr>
          </p:sp>
          <p:sp>
            <p:nvSpPr>
              <p:cNvPr id="68" name="MainTopic"/>
              <p:cNvSpPr/>
              <p:nvPr/>
            </p:nvSpPr>
            <p:spPr>
              <a:xfrm>
                <a:off x="11109" y="3029"/>
                <a:ext cx="2997" cy="1984"/>
              </a:xfrm>
              <a:custGeom>
                <a:avLst/>
                <a:gdLst>
                  <a:gd name="rtl" fmla="*/ 117480 w 1320000"/>
                  <a:gd name="rtt" fmla="*/ 62040 h 363000"/>
                  <a:gd name="rtr" fmla="*/ 1199880 w 1320000"/>
                  <a:gd name="rtb" fmla="*/ 312840 h 363000"/>
                </a:gdLst>
                <a:ahLst/>
                <a:cxnLst/>
                <a:rect l="rtl" t="rtt" r="rtr" b="rtb"/>
                <a:pathLst>
                  <a:path w="1320000" h="363000">
                    <a:moveTo>
                      <a:pt x="26400" y="0"/>
                    </a:moveTo>
                    <a:lnTo>
                      <a:pt x="1293600" y="0"/>
                    </a:lnTo>
                    <a:cubicBezTo>
                      <a:pt x="1308173" y="0"/>
                      <a:pt x="1320000" y="11827"/>
                      <a:pt x="1320000" y="26400"/>
                    </a:cubicBezTo>
                    <a:lnTo>
                      <a:pt x="1320000" y="336600"/>
                    </a:lnTo>
                    <a:cubicBezTo>
                      <a:pt x="1320000" y="351173"/>
                      <a:pt x="1308173" y="363000"/>
                      <a:pt x="1293600" y="363000"/>
                    </a:cubicBezTo>
                    <a:lnTo>
                      <a:pt x="26400" y="363000"/>
                    </a:lnTo>
                    <a:cubicBezTo>
                      <a:pt x="11827" y="363000"/>
                      <a:pt x="0" y="351173"/>
                      <a:pt x="0" y="336600"/>
                    </a:cubicBezTo>
                    <a:lnTo>
                      <a:pt x="0" y="26400"/>
                    </a:lnTo>
                    <a:cubicBezTo>
                      <a:pt x="0" y="11827"/>
                      <a:pt x="11827" y="0"/>
                      <a:pt x="26400" y="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>
                  <a:lnSpc>
                    <a:spcPct val="100000"/>
                  </a:lnSpc>
                </a:pPr>
                <a:endParaRPr lang="zh-CN" sz="225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712" y="2969"/>
              <a:ext cx="1716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rgbClr val="FF0000"/>
                  </a:solidFill>
                </a:rPr>
                <a:t>光的折射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702165" y="1724660"/>
            <a:ext cx="1907540" cy="2353310"/>
            <a:chOff x="14545" y="2552"/>
            <a:chExt cx="3004" cy="3706"/>
          </a:xfrm>
        </p:grpSpPr>
        <p:grpSp>
          <p:nvGrpSpPr>
            <p:cNvPr id="72" name="组合 71"/>
            <p:cNvGrpSpPr/>
            <p:nvPr/>
          </p:nvGrpSpPr>
          <p:grpSpPr>
            <a:xfrm>
              <a:off x="14629" y="4337"/>
              <a:ext cx="1563" cy="934"/>
              <a:chOff x="14440" y="3930"/>
              <a:chExt cx="1882" cy="1745"/>
            </a:xfrm>
          </p:grpSpPr>
          <p:sp>
            <p:nvSpPr>
              <p:cNvPr id="73" name="MMConnector"/>
              <p:cNvSpPr/>
              <p:nvPr/>
            </p:nvSpPr>
            <p:spPr>
              <a:xfrm>
                <a:off x="14440" y="4766"/>
                <a:ext cx="415" cy="909"/>
              </a:xfrm>
              <a:custGeom>
                <a:avLst/>
                <a:gdLst/>
                <a:ahLst/>
                <a:cxnLst/>
                <a:rect l="0" t="0" r="0" b="0"/>
                <a:pathLst>
                  <a:path w="217800" h="305250" fill="none">
                    <a:moveTo>
                      <a:pt x="-108900" y="-152625"/>
                    </a:moveTo>
                    <a:cubicBezTo>
                      <a:pt x="12393" y="-152625"/>
                      <a:pt x="-36177" y="152625"/>
                      <a:pt x="108900" y="152625"/>
                    </a:cubicBezTo>
                  </a:path>
                </a:pathLst>
              </a:custGeom>
              <a:noFill/>
              <a:ln w="25400" cap="rnd">
                <a:solidFill>
                  <a:srgbClr val="96E54E"/>
                </a:solidFill>
                <a:round/>
              </a:ln>
            </p:spPr>
          </p:sp>
          <p:sp>
            <p:nvSpPr>
              <p:cNvPr id="78" name="SubTopic"/>
              <p:cNvSpPr/>
              <p:nvPr/>
            </p:nvSpPr>
            <p:spPr>
              <a:xfrm>
                <a:off x="14646" y="3930"/>
                <a:ext cx="1676" cy="1289"/>
              </a:xfrm>
              <a:custGeom>
                <a:avLst/>
                <a:gdLst>
                  <a:gd name="rtl" fmla="*/ 47025 w 1386000"/>
                  <a:gd name="rtt" fmla="*/ 22605 h 288750"/>
                  <a:gd name="rtr" fmla="*/ 1340625 w 1386000"/>
                  <a:gd name="rtb" fmla="*/ 273405 h 288750"/>
                </a:gdLst>
                <a:ahLst/>
                <a:cxnLst/>
                <a:rect l="rtl" t="rtt" r="rtr" b="rtb"/>
                <a:pathLst>
                  <a:path w="1386000" h="288750" stroke="0">
                    <a:moveTo>
                      <a:pt x="0" y="0"/>
                    </a:moveTo>
                    <a:lnTo>
                      <a:pt x="1386000" y="0"/>
                    </a:lnTo>
                    <a:lnTo>
                      <a:pt x="1386000" y="288750"/>
                    </a:lnTo>
                    <a:lnTo>
                      <a:pt x="0" y="288750"/>
                    </a:lnTo>
                    <a:lnTo>
                      <a:pt x="0" y="0"/>
                    </a:lnTo>
                    <a:close/>
                  </a:path>
                  <a:path w="1386000" h="288750" fill="none">
                    <a:moveTo>
                      <a:pt x="0" y="288750"/>
                    </a:moveTo>
                    <a:lnTo>
                      <a:pt x="1386000" y="288750"/>
                    </a:lnTo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/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应用</a:t>
                </a:r>
                <a:endParaRPr lang="zh-CN" sz="210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4545" y="2552"/>
              <a:ext cx="3005" cy="3707"/>
              <a:chOff x="12451" y="2024"/>
              <a:chExt cx="3005" cy="3707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12482" y="3222"/>
                <a:ext cx="1565" cy="1026"/>
                <a:chOff x="14440" y="2088"/>
                <a:chExt cx="1916" cy="2727"/>
              </a:xfrm>
            </p:grpSpPr>
            <p:sp>
              <p:nvSpPr>
                <p:cNvPr id="70" name="MMConnector"/>
                <p:cNvSpPr/>
                <p:nvPr/>
              </p:nvSpPr>
              <p:spPr>
                <a:xfrm>
                  <a:off x="14440" y="3808"/>
                  <a:ext cx="415" cy="10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800" h="338250" fill="none">
                      <a:moveTo>
                        <a:pt x="-108900" y="169125"/>
                      </a:moveTo>
                      <a:cubicBezTo>
                        <a:pt x="15644" y="169125"/>
                        <a:pt x="-43764" y="-169125"/>
                        <a:pt x="108900" y="-169125"/>
                      </a:cubicBezTo>
                    </a:path>
                  </a:pathLst>
                </a:custGeom>
                <a:noFill/>
                <a:ln w="25400" cap="rnd">
                  <a:solidFill>
                    <a:srgbClr val="96E54E"/>
                  </a:solidFill>
                  <a:round/>
                </a:ln>
              </p:spPr>
            </p:sp>
            <p:sp>
              <p:nvSpPr>
                <p:cNvPr id="71" name="SubTopic"/>
                <p:cNvSpPr/>
                <p:nvPr/>
              </p:nvSpPr>
              <p:spPr>
                <a:xfrm>
                  <a:off x="14646" y="2088"/>
                  <a:ext cx="1710" cy="1190"/>
                </a:xfrm>
                <a:custGeom>
                  <a:avLst/>
                  <a:gdLst>
                    <a:gd name="rtl" fmla="*/ 47025 w 1808400"/>
                    <a:gd name="rtt" fmla="*/ 22605 h 288750"/>
                    <a:gd name="rtr" fmla="*/ 1763025 w 1808400"/>
                    <a:gd name="rtb" fmla="*/ 273405 h 288750"/>
                  </a:gdLst>
                  <a:ahLst/>
                  <a:cxnLst/>
                  <a:rect l="rtl" t="rtt" r="rtr" b="rtb"/>
                  <a:pathLst>
                    <a:path w="1808400" h="288750" stroke="0">
                      <a:moveTo>
                        <a:pt x="0" y="0"/>
                      </a:moveTo>
                      <a:lnTo>
                        <a:pt x="1808400" y="0"/>
                      </a:lnTo>
                      <a:lnTo>
                        <a:pt x="1808400" y="288750"/>
                      </a:lnTo>
                      <a:lnTo>
                        <a:pt x="0" y="288750"/>
                      </a:lnTo>
                      <a:lnTo>
                        <a:pt x="0" y="0"/>
                      </a:lnTo>
                      <a:close/>
                    </a:path>
                    <a:path w="1808400" h="288750" fill="none">
                      <a:moveTo>
                        <a:pt x="0" y="288750"/>
                      </a:moveTo>
                      <a:lnTo>
                        <a:pt x="1808400" y="288750"/>
                      </a:lnTo>
                    </a:path>
                  </a:pathLst>
                </a:custGeom>
                <a:noFill/>
                <a:ln w="25400" cap="flat">
                  <a:solidFill>
                    <a:srgbClr val="96E54E"/>
                  </a:solidFill>
                  <a:round/>
                </a:ln>
              </p:spPr>
              <p:txBody>
                <a:bodyPr wrap="none" lIns="0" tIns="0" rIns="0" bIns="16875" rtlCol="0" anchor="ctr"/>
                <a:p>
                  <a:pPr algn="ctr">
                    <a:lnSpc>
                      <a:spcPct val="100000"/>
                    </a:lnSpc>
                  </a:pPr>
                  <a:r>
                    <a:rPr lang="zh-CN" sz="2100" b="1">
                      <a:solidFill>
                        <a:srgbClr val="30303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规律</a:t>
                  </a:r>
                  <a:endPara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2451" y="2024"/>
                <a:ext cx="1878" cy="2480"/>
                <a:chOff x="14440" y="2088"/>
                <a:chExt cx="1916" cy="2727"/>
              </a:xfrm>
            </p:grpSpPr>
            <p:sp>
              <p:nvSpPr>
                <p:cNvPr id="12" name="MMConnector"/>
                <p:cNvSpPr/>
                <p:nvPr/>
              </p:nvSpPr>
              <p:spPr>
                <a:xfrm>
                  <a:off x="14440" y="3808"/>
                  <a:ext cx="415" cy="10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800" h="338250" fill="none">
                      <a:moveTo>
                        <a:pt x="-108900" y="169125"/>
                      </a:moveTo>
                      <a:cubicBezTo>
                        <a:pt x="15644" y="169125"/>
                        <a:pt x="-43764" y="-169125"/>
                        <a:pt x="108900" y="-169125"/>
                      </a:cubicBezTo>
                    </a:path>
                  </a:pathLst>
                </a:custGeom>
                <a:noFill/>
                <a:ln w="25400" cap="rnd">
                  <a:solidFill>
                    <a:srgbClr val="96E54E"/>
                  </a:solidFill>
                  <a:round/>
                </a:ln>
              </p:spPr>
            </p:sp>
            <p:sp>
              <p:nvSpPr>
                <p:cNvPr id="13" name="SubTopic"/>
                <p:cNvSpPr/>
                <p:nvPr/>
              </p:nvSpPr>
              <p:spPr>
                <a:xfrm>
                  <a:off x="14646" y="2088"/>
                  <a:ext cx="1710" cy="1190"/>
                </a:xfrm>
                <a:custGeom>
                  <a:avLst/>
                  <a:gdLst>
                    <a:gd name="rtl" fmla="*/ 47025 w 1808400"/>
                    <a:gd name="rtt" fmla="*/ 22605 h 288750"/>
                    <a:gd name="rtr" fmla="*/ 1763025 w 1808400"/>
                    <a:gd name="rtb" fmla="*/ 273405 h 288750"/>
                  </a:gdLst>
                  <a:ahLst/>
                  <a:cxnLst/>
                  <a:rect l="rtl" t="rtt" r="rtr" b="rtb"/>
                  <a:pathLst>
                    <a:path w="1808400" h="288750" stroke="0">
                      <a:moveTo>
                        <a:pt x="0" y="0"/>
                      </a:moveTo>
                      <a:lnTo>
                        <a:pt x="1808400" y="0"/>
                      </a:lnTo>
                      <a:lnTo>
                        <a:pt x="1808400" y="288750"/>
                      </a:lnTo>
                      <a:lnTo>
                        <a:pt x="0" y="288750"/>
                      </a:lnTo>
                      <a:lnTo>
                        <a:pt x="0" y="0"/>
                      </a:lnTo>
                      <a:close/>
                    </a:path>
                    <a:path w="1808400" h="288750" fill="none">
                      <a:moveTo>
                        <a:pt x="0" y="288750"/>
                      </a:moveTo>
                      <a:lnTo>
                        <a:pt x="1808400" y="288750"/>
                      </a:lnTo>
                    </a:path>
                  </a:pathLst>
                </a:custGeom>
                <a:noFill/>
                <a:ln w="25400" cap="flat">
                  <a:solidFill>
                    <a:srgbClr val="96E54E"/>
                  </a:solidFill>
                  <a:round/>
                </a:ln>
              </p:spPr>
              <p:txBody>
                <a:bodyPr wrap="none" lIns="0" tIns="0" rIns="0" bIns="16875" rtlCol="0" anchor="ctr"/>
                <a:p>
                  <a:pPr algn="ctr">
                    <a:lnSpc>
                      <a:spcPct val="100000"/>
                    </a:lnSpc>
                  </a:pPr>
                  <a:r>
                    <a:rPr lang="zh-CN" sz="2100" b="1">
                      <a:solidFill>
                        <a:srgbClr val="30303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定义</a:t>
                  </a:r>
                  <a:endPara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12482" y="3699"/>
                <a:ext cx="2974" cy="2033"/>
                <a:chOff x="10082" y="3699"/>
                <a:chExt cx="2974" cy="2033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0082" y="3699"/>
                  <a:ext cx="1725" cy="2033"/>
                  <a:chOff x="14440" y="3986"/>
                  <a:chExt cx="1963" cy="1689"/>
                </a:xfrm>
              </p:grpSpPr>
              <p:sp>
                <p:nvSpPr>
                  <p:cNvPr id="9" name="MMConnector"/>
                  <p:cNvSpPr/>
                  <p:nvPr/>
                </p:nvSpPr>
                <p:spPr>
                  <a:xfrm>
                    <a:off x="14440" y="4766"/>
                    <a:ext cx="415" cy="9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7800" h="305250" fill="none">
                        <a:moveTo>
                          <a:pt x="-108900" y="-152625"/>
                        </a:moveTo>
                        <a:cubicBezTo>
                          <a:pt x="12393" y="-152625"/>
                          <a:pt x="-36177" y="152625"/>
                          <a:pt x="108900" y="152625"/>
                        </a:cubicBezTo>
                      </a:path>
                    </a:pathLst>
                  </a:custGeom>
                  <a:noFill/>
                  <a:ln w="25400" cap="rnd">
                    <a:solidFill>
                      <a:srgbClr val="96E54E"/>
                    </a:solidFill>
                    <a:round/>
                  </a:ln>
                </p:spPr>
              </p:sp>
              <p:sp>
                <p:nvSpPr>
                  <p:cNvPr id="10" name="SubTopic"/>
                  <p:cNvSpPr/>
                  <p:nvPr/>
                </p:nvSpPr>
                <p:spPr>
                  <a:xfrm>
                    <a:off x="14727" y="3986"/>
                    <a:ext cx="1676" cy="1289"/>
                  </a:xfrm>
                  <a:custGeom>
                    <a:avLst/>
                    <a:gdLst>
                      <a:gd name="rtl" fmla="*/ 47025 w 1386000"/>
                      <a:gd name="rtt" fmla="*/ 22605 h 288750"/>
                      <a:gd name="rtr" fmla="*/ 1340625 w 1386000"/>
                      <a:gd name="rtb" fmla="*/ 273405 h 288750"/>
                    </a:gdLst>
                    <a:ahLst/>
                    <a:cxnLst/>
                    <a:rect l="rtl" t="rtt" r="rtr" b="rtb"/>
                    <a:pathLst>
                      <a:path w="1386000" h="288750" stroke="0">
                        <a:moveTo>
                          <a:pt x="0" y="0"/>
                        </a:moveTo>
                        <a:lnTo>
                          <a:pt x="1386000" y="0"/>
                        </a:lnTo>
                        <a:lnTo>
                          <a:pt x="1386000" y="288750"/>
                        </a:lnTo>
                        <a:lnTo>
                          <a:pt x="0" y="288750"/>
                        </a:lnTo>
                        <a:lnTo>
                          <a:pt x="0" y="0"/>
                        </a:lnTo>
                        <a:close/>
                      </a:path>
                      <a:path w="1386000" h="288750" fill="none">
                        <a:moveTo>
                          <a:pt x="0" y="288750"/>
                        </a:moveTo>
                        <a:lnTo>
                          <a:pt x="1386000" y="288750"/>
                        </a:lnTo>
                      </a:path>
                    </a:pathLst>
                  </a:custGeom>
                  <a:noFill/>
                  <a:ln w="25400" cap="flat">
                    <a:solidFill>
                      <a:srgbClr val="96E54E"/>
                    </a:solidFill>
                    <a:round/>
                  </a:ln>
                </p:spPr>
                <p:txBody>
                  <a:bodyPr wrap="none" lIns="0" tIns="0" rIns="0" bIns="16875" rtlCol="0" anchor="ctr"/>
                  <a:p>
                    <a:pPr algn="ctr"/>
                    <a:endParaRPr lang="zh-CN" sz="2100" b="1">
                      <a:solidFill>
                        <a:srgbClr val="30303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" name="文本框 13"/>
                <p:cNvSpPr txBox="1"/>
                <p:nvPr/>
              </p:nvSpPr>
              <p:spPr>
                <a:xfrm>
                  <a:off x="10498" y="4657"/>
                  <a:ext cx="2558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b="1"/>
                    <a:t>作图</a:t>
                  </a:r>
                  <a:endParaRPr lang="zh-CN" altLang="en-US" b="1"/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2063750" y="3904615"/>
            <a:ext cx="1924685" cy="1434465"/>
            <a:chOff x="3250" y="6149"/>
            <a:chExt cx="3031" cy="2259"/>
          </a:xfrm>
        </p:grpSpPr>
        <p:grpSp>
          <p:nvGrpSpPr>
            <p:cNvPr id="74" name="组合 73"/>
            <p:cNvGrpSpPr/>
            <p:nvPr/>
          </p:nvGrpSpPr>
          <p:grpSpPr>
            <a:xfrm>
              <a:off x="4120" y="6149"/>
              <a:ext cx="2161" cy="1045"/>
              <a:chOff x="1487" y="2487"/>
              <a:chExt cx="2881" cy="1393"/>
            </a:xfrm>
          </p:grpSpPr>
          <p:sp>
            <p:nvSpPr>
              <p:cNvPr id="75" name="SubTopic"/>
              <p:cNvSpPr/>
              <p:nvPr/>
            </p:nvSpPr>
            <p:spPr>
              <a:xfrm>
                <a:off x="1487" y="2487"/>
                <a:ext cx="2260" cy="711"/>
              </a:xfrm>
              <a:custGeom>
                <a:avLst/>
                <a:gdLst>
                  <a:gd name="rtl" fmla="*/ 47025 w 541200"/>
                  <a:gd name="rtt" fmla="*/ 22605 h 288750"/>
                  <a:gd name="rtr" fmla="*/ 495825 w 541200"/>
                  <a:gd name="rtb" fmla="*/ 273405 h 288750"/>
                </a:gdLst>
                <a:ahLst/>
                <a:cxnLst/>
                <a:rect l="rtl" t="rtt" r="rtr" b="rtb"/>
                <a:pathLst>
                  <a:path w="541200" h="288750" stroke="0">
                    <a:moveTo>
                      <a:pt x="0" y="0"/>
                    </a:moveTo>
                    <a:lnTo>
                      <a:pt x="541200" y="0"/>
                    </a:lnTo>
                    <a:lnTo>
                      <a:pt x="541200" y="288750"/>
                    </a:lnTo>
                    <a:lnTo>
                      <a:pt x="0" y="288750"/>
                    </a:lnTo>
                    <a:lnTo>
                      <a:pt x="0" y="0"/>
                    </a:lnTo>
                    <a:close/>
                  </a:path>
                  <a:path w="541200" h="288750" fill="none">
                    <a:moveTo>
                      <a:pt x="0" y="288750"/>
                    </a:moveTo>
                    <a:lnTo>
                      <a:pt x="541200" y="288750"/>
                    </a:lnTo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>
                  <a:lnSpc>
                    <a:spcPct val="100000"/>
                  </a:lnSpc>
                </a:pPr>
                <a:r>
                  <a:rPr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光的反射</a:t>
                </a:r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规律</a:t>
                </a:r>
                <a:endParaRPr lang="zh-CN" sz="210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76" name="MMConnector"/>
              <p:cNvSpPr/>
              <p:nvPr/>
            </p:nvSpPr>
            <p:spPr>
              <a:xfrm>
                <a:off x="3953" y="3426"/>
                <a:ext cx="415" cy="454"/>
              </a:xfrm>
              <a:custGeom>
                <a:avLst/>
                <a:gdLst/>
                <a:ahLst/>
                <a:cxnLst/>
                <a:rect l="0" t="0" r="0" b="0"/>
                <a:pathLst>
                  <a:path w="217800" h="177375" fill="none">
                    <a:moveTo>
                      <a:pt x="108900" y="88688"/>
                    </a:moveTo>
                    <a:cubicBezTo>
                      <a:pt x="1238" y="88688"/>
                      <a:pt x="4372" y="-88687"/>
                      <a:pt x="-108900" y="-88687"/>
                    </a:cubicBezTo>
                  </a:path>
                </a:pathLst>
              </a:custGeom>
              <a:noFill/>
              <a:ln w="25400" cap="rnd">
                <a:solidFill>
                  <a:srgbClr val="96E54E"/>
                </a:solidFill>
                <a:round/>
              </a:ln>
            </p:spPr>
          </p:sp>
        </p:grpSp>
        <p:grpSp>
          <p:nvGrpSpPr>
            <p:cNvPr id="77" name="组合 76"/>
            <p:cNvGrpSpPr/>
            <p:nvPr/>
          </p:nvGrpSpPr>
          <p:grpSpPr>
            <a:xfrm>
              <a:off x="4121" y="6810"/>
              <a:ext cx="2160" cy="766"/>
              <a:chOff x="1488" y="3411"/>
              <a:chExt cx="2880" cy="878"/>
            </a:xfrm>
          </p:grpSpPr>
          <p:sp>
            <p:nvSpPr>
              <p:cNvPr id="84" name="MMConnector"/>
              <p:cNvSpPr/>
              <p:nvPr/>
            </p:nvSpPr>
            <p:spPr>
              <a:xfrm>
                <a:off x="3953" y="3860"/>
                <a:ext cx="415" cy="429"/>
              </a:xfrm>
              <a:custGeom>
                <a:avLst/>
                <a:gdLst/>
                <a:ahLst/>
                <a:cxnLst/>
                <a:rect l="0" t="0" r="0" b="0"/>
                <a:pathLst>
                  <a:path w="217800" h="144375" fill="none">
                    <a:moveTo>
                      <a:pt x="108900" y="-72187"/>
                    </a:moveTo>
                    <a:cubicBezTo>
                      <a:pt x="4963" y="-72187"/>
                      <a:pt x="-4320" y="72188"/>
                      <a:pt x="-108900" y="72188"/>
                    </a:cubicBezTo>
                  </a:path>
                </a:pathLst>
              </a:custGeom>
              <a:noFill/>
              <a:ln w="25400" cap="rnd">
                <a:solidFill>
                  <a:srgbClr val="96E54E"/>
                </a:solidFill>
                <a:round/>
              </a:ln>
            </p:spPr>
          </p:sp>
          <p:sp>
            <p:nvSpPr>
              <p:cNvPr id="85" name="SubTopic"/>
              <p:cNvSpPr/>
              <p:nvPr/>
            </p:nvSpPr>
            <p:spPr>
              <a:xfrm>
                <a:off x="1488" y="3411"/>
                <a:ext cx="2259" cy="656"/>
              </a:xfrm>
              <a:custGeom>
                <a:avLst/>
                <a:gdLst>
                  <a:gd name="rtl" fmla="*/ 47025 w 541200"/>
                  <a:gd name="rtt" fmla="*/ 22605 h 288750"/>
                  <a:gd name="rtr" fmla="*/ 495825 w 541200"/>
                  <a:gd name="rtb" fmla="*/ 273405 h 288750"/>
                </a:gdLst>
                <a:ahLst/>
                <a:cxnLst/>
                <a:rect l="rtl" t="rtt" r="rtr" b="rtb"/>
                <a:pathLst>
                  <a:path w="541200" h="288750" stroke="0">
                    <a:moveTo>
                      <a:pt x="0" y="0"/>
                    </a:moveTo>
                    <a:lnTo>
                      <a:pt x="541200" y="0"/>
                    </a:lnTo>
                    <a:lnTo>
                      <a:pt x="541200" y="288750"/>
                    </a:lnTo>
                    <a:lnTo>
                      <a:pt x="0" y="288750"/>
                    </a:lnTo>
                    <a:lnTo>
                      <a:pt x="0" y="0"/>
                    </a:lnTo>
                    <a:close/>
                  </a:path>
                  <a:path w="541200" h="288750" fill="none">
                    <a:moveTo>
                      <a:pt x="0" y="288750"/>
                    </a:moveTo>
                    <a:lnTo>
                      <a:pt x="541200" y="288750"/>
                    </a:lnTo>
                  </a:path>
                </a:pathLst>
              </a:custGeom>
              <a:noFill/>
              <a:ln w="25400" cap="flat">
                <a:solidFill>
                  <a:srgbClr val="96E54E"/>
                </a:solidFill>
                <a:round/>
              </a:ln>
            </p:spPr>
            <p:txBody>
              <a:bodyPr wrap="none" lIns="0" tIns="0" rIns="0" bIns="16875" rtlCol="0" anchor="ctr"/>
              <a:p>
                <a:pPr algn="ctr"/>
                <a:r>
                  <a:rPr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光的</a:t>
                </a:r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反射</a:t>
                </a:r>
                <a:r>
                  <a: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类型</a:t>
                </a:r>
                <a:endParaRPr lang="zh-CN" sz="2100" b="1">
                  <a:solidFill>
                    <a:srgbClr val="30303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250" y="6768"/>
              <a:ext cx="2983" cy="1640"/>
              <a:chOff x="850" y="6768"/>
              <a:chExt cx="2983" cy="164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024" y="6768"/>
                <a:ext cx="2809" cy="1640"/>
                <a:chOff x="1619" y="3400"/>
                <a:chExt cx="2749" cy="889"/>
              </a:xfrm>
            </p:grpSpPr>
            <p:sp>
              <p:nvSpPr>
                <p:cNvPr id="24" name="MMConnector"/>
                <p:cNvSpPr/>
                <p:nvPr/>
              </p:nvSpPr>
              <p:spPr>
                <a:xfrm>
                  <a:off x="3953" y="3860"/>
                  <a:ext cx="415" cy="4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800" h="144375" fill="none">
                      <a:moveTo>
                        <a:pt x="108900" y="-72187"/>
                      </a:moveTo>
                      <a:cubicBezTo>
                        <a:pt x="4963" y="-72187"/>
                        <a:pt x="-4320" y="72188"/>
                        <a:pt x="-108900" y="72188"/>
                      </a:cubicBezTo>
                    </a:path>
                  </a:pathLst>
                </a:custGeom>
                <a:noFill/>
                <a:ln w="25400" cap="rnd">
                  <a:solidFill>
                    <a:srgbClr val="96E54E"/>
                  </a:solidFill>
                  <a:round/>
                </a:ln>
              </p:spPr>
            </p:sp>
            <p:sp>
              <p:nvSpPr>
                <p:cNvPr id="25" name="SubTopic"/>
                <p:cNvSpPr/>
                <p:nvPr/>
              </p:nvSpPr>
              <p:spPr>
                <a:xfrm>
                  <a:off x="1619" y="3400"/>
                  <a:ext cx="2122" cy="663"/>
                </a:xfrm>
                <a:custGeom>
                  <a:avLst/>
                  <a:gdLst>
                    <a:gd name="rtl" fmla="*/ 47025 w 541200"/>
                    <a:gd name="rtt" fmla="*/ 22605 h 288750"/>
                    <a:gd name="rtr" fmla="*/ 495825 w 541200"/>
                    <a:gd name="rtb" fmla="*/ 273405 h 288750"/>
                  </a:gdLst>
                  <a:ahLst/>
                  <a:cxnLst/>
                  <a:rect l="rtl" t="rtt" r="rtr" b="rtb"/>
                  <a:pathLst>
                    <a:path w="541200" h="288750" stroke="0">
                      <a:moveTo>
                        <a:pt x="0" y="0"/>
                      </a:moveTo>
                      <a:lnTo>
                        <a:pt x="541200" y="0"/>
                      </a:lnTo>
                      <a:lnTo>
                        <a:pt x="541200" y="288750"/>
                      </a:lnTo>
                      <a:lnTo>
                        <a:pt x="0" y="288750"/>
                      </a:lnTo>
                      <a:lnTo>
                        <a:pt x="0" y="0"/>
                      </a:lnTo>
                      <a:close/>
                    </a:path>
                    <a:path w="541200" h="288750" fill="none">
                      <a:moveTo>
                        <a:pt x="0" y="288750"/>
                      </a:moveTo>
                      <a:lnTo>
                        <a:pt x="541200" y="288750"/>
                      </a:lnTo>
                    </a:path>
                  </a:pathLst>
                </a:custGeom>
                <a:noFill/>
                <a:ln w="25400" cap="flat">
                  <a:solidFill>
                    <a:srgbClr val="96E54E"/>
                  </a:solidFill>
                  <a:round/>
                </a:ln>
              </p:spPr>
              <p:txBody>
                <a:bodyPr wrap="none" lIns="0" tIns="0" rIns="0" bIns="16875" rtlCol="0" anchor="ctr"/>
                <a:p>
                  <a:pPr algn="ctr"/>
                  <a:endParaRPr lang="zh-CN" sz="2100" b="1">
                    <a:solidFill>
                      <a:srgbClr val="30303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850" y="7328"/>
                <a:ext cx="273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/>
                  <a:t>光的反射现象</a:t>
                </a:r>
                <a:endParaRPr lang="zh-CN" altLang="en-US" b="1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498340" y="47688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hangingPunct="1">
              <a:buClrTx/>
              <a:buSzTx/>
              <a:buFont typeface="Arial" panose="020B0604020202020204" pitchFamily="34" charset="0"/>
              <a:defRPr/>
            </a:pPr>
            <a:r>
              <a:rPr lang="zh-CN" altLang="en-US" sz="400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课堂小结</a:t>
            </a:r>
            <a:endParaRPr lang="zh-CN" altLang="en-US" sz="400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>
              <p:custDataLst>
                <p:tags r:id="rId1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>
              <p:custDataLst>
                <p:tags r:id="rId2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>
              <p:custDataLst>
                <p:tags r:id="rId3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>
              <p:custDataLst>
                <p:tags r:id="rId4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>
              <p:custDataLst>
                <p:tags r:id="rId5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>
              <p:custDataLst>
                <p:tags r:id="rId6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>
              <p:custDataLst>
                <p:tags r:id="rId7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>
              <p:custDataLst>
                <p:tags r:id="rId8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>
              <p:custDataLst>
                <p:tags r:id="rId9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>
              <p:custDataLst>
                <p:tags r:id="rId10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>
              <p:custDataLst>
                <p:tags r:id="rId11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>
              <p:custDataLst>
                <p:tags r:id="rId12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>
              <p:custDataLst>
                <p:tags r:id="rId13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>
              <p:custDataLst>
                <p:tags r:id="rId14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>
              <p:custDataLst>
                <p:tags r:id="rId15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>
              <p:custDataLst>
                <p:tags r:id="rId16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>
              <p:custDataLst>
                <p:tags r:id="rId17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>
              <p:custDataLst>
                <p:tags r:id="rId18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>
              <p:custDataLst>
                <p:tags r:id="rId19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>
              <p:custDataLst>
                <p:tags r:id="rId20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>
              <p:custDataLst>
                <p:tags r:id="rId21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>
              <p:custDataLst>
                <p:tags r:id="rId22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>
              <p:custDataLst>
                <p:tags r:id="rId23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>
              <p:custDataLst>
                <p:tags r:id="rId24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>
              <p:custDataLst>
                <p:tags r:id="rId25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>
              <p:custDataLst>
                <p:tags r:id="rId26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>
              <p:custDataLst>
                <p:tags r:id="rId27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>
              <p:custDataLst>
                <p:tags r:id="rId28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>
              <p:custDataLst>
                <p:tags r:id="rId29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>
              <p:custDataLst>
                <p:tags r:id="rId30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>
              <p:custDataLst>
                <p:tags r:id="rId31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>
              <p:custDataLst>
                <p:tags r:id="rId32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>
              <p:custDataLst>
                <p:tags r:id="rId33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>
              <p:custDataLst>
                <p:tags r:id="rId34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>
              <p:custDataLst>
                <p:tags r:id="rId35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>
              <p:custDataLst>
                <p:tags r:id="rId36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>
              <p:custDataLst>
                <p:tags r:id="rId37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>
              <p:custDataLst>
                <p:tags r:id="rId38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>
              <p:custDataLst>
                <p:tags r:id="rId39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>
              <p:custDataLst>
                <p:tags r:id="rId40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>
              <p:custDataLst>
                <p:tags r:id="rId41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>
              <p:custDataLst>
                <p:tags r:id="rId42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>
              <p:custDataLst>
                <p:tags r:id="rId43"/>
              </p:custDataLst>
            </p:nvPr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>
              <p:custDataLst>
                <p:tags r:id="rId44"/>
              </p:custDataLst>
            </p:nvPr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>
              <p:custDataLst>
                <p:tags r:id="rId45"/>
              </p:custDataLst>
            </p:nvPr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>
              <p:custDataLst>
                <p:tags r:id="rId46"/>
              </p:custDataLst>
            </p:nvPr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>
              <p:custDataLst>
                <p:tags r:id="rId47"/>
              </p:custDataLst>
            </p:nvPr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>
              <p:custDataLst>
                <p:tags r:id="rId48"/>
              </p:custDataLst>
            </p:nvPr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>
              <p:custDataLst>
                <p:tags r:id="rId49"/>
              </p:custDataLst>
            </p:nvPr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>
              <p:custDataLst>
                <p:tags r:id="rId50"/>
              </p:custDataLst>
            </p:nvPr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>
              <p:custDataLst>
                <p:tags r:id="rId51"/>
              </p:custDataLst>
            </p:nvPr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>
              <p:custDataLst>
                <p:tags r:id="rId52"/>
              </p:custDataLst>
            </p:nvPr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>
              <p:custDataLst>
                <p:tags r:id="rId53"/>
              </p:custDataLst>
            </p:nvPr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>
              <p:custDataLst>
                <p:tags r:id="rId54"/>
              </p:custDataLst>
            </p:nvPr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>
              <p:custDataLst>
                <p:tags r:id="rId55"/>
              </p:custDataLst>
            </p:nvPr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>
              <p:custDataLst>
                <p:tags r:id="rId56"/>
              </p:custDataLst>
            </p:nvPr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>
              <p:custDataLst>
                <p:tags r:id="rId57"/>
              </p:custDataLst>
            </p:nvPr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>
              <p:custDataLst>
                <p:tags r:id="rId58"/>
              </p:custDataLst>
            </p:nvPr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>
              <p:custDataLst>
                <p:tags r:id="rId59"/>
              </p:custDataLst>
            </p:nvPr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>
              <p:custDataLst>
                <p:tags r:id="rId60"/>
              </p:custDataLst>
            </p:nvPr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>
              <p:custDataLst>
                <p:tags r:id="rId61"/>
              </p:custDataLst>
            </p:nvPr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>
              <p:custDataLst>
                <p:tags r:id="rId62"/>
              </p:custDataLst>
            </p:nvPr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>
              <p:custDataLst>
                <p:tags r:id="rId63"/>
              </p:custDataLst>
            </p:nvPr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>
              <p:custDataLst>
                <p:tags r:id="rId64"/>
              </p:custDataLst>
            </p:nvPr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>
              <p:custDataLst>
                <p:tags r:id="rId65"/>
              </p:custDataLst>
            </p:nvPr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>
              <p:custDataLst>
                <p:tags r:id="rId66"/>
              </p:custDataLst>
            </p:nvPr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>
              <p:custDataLst>
                <p:tags r:id="rId67"/>
              </p:custDataLst>
            </p:nvPr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>
              <p:custDataLst>
                <p:tags r:id="rId68"/>
              </p:custDataLst>
            </p:nvPr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>
              <p:custDataLst>
                <p:tags r:id="rId69"/>
              </p:custDataLst>
            </p:nvPr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>
              <p:custDataLst>
                <p:tags r:id="rId70"/>
              </p:custDataLst>
            </p:nvPr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>
              <p:custDataLst>
                <p:tags r:id="rId71"/>
              </p:custDataLst>
            </p:nvPr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>
              <p:custDataLst>
                <p:tags r:id="rId72"/>
              </p:custDataLst>
            </p:nvPr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>
              <p:custDataLst>
                <p:tags r:id="rId73"/>
              </p:custDataLst>
            </p:nvPr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>
              <p:custDataLst>
                <p:tags r:id="rId74"/>
              </p:custDataLst>
            </p:nvPr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>
              <p:custDataLst>
                <p:tags r:id="rId75"/>
              </p:custDataLst>
            </p:nvPr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>
              <p:custDataLst>
                <p:tags r:id="rId76"/>
              </p:custDataLst>
            </p:nvPr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>
              <p:custDataLst>
                <p:tags r:id="rId77"/>
              </p:custDataLst>
            </p:nvPr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>
              <p:custDataLst>
                <p:tags r:id="rId78"/>
              </p:custDataLst>
            </p:nvPr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>
              <p:custDataLst>
                <p:tags r:id="rId79"/>
              </p:custDataLst>
            </p:nvPr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>
              <p:custDataLst>
                <p:tags r:id="rId80"/>
              </p:custDataLst>
            </p:nvPr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>
              <p:custDataLst>
                <p:tags r:id="rId81"/>
              </p:custDataLst>
            </p:nvPr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>
              <p:custDataLst>
                <p:tags r:id="rId82"/>
              </p:custDataLst>
            </p:nvPr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>
              <p:custDataLst>
                <p:tags r:id="rId83"/>
              </p:custDataLst>
            </p:nvPr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>
              <p:custDataLst>
                <p:tags r:id="rId84"/>
              </p:custDataLst>
            </p:nvPr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>
              <p:custDataLst>
                <p:tags r:id="rId85"/>
              </p:custDataLst>
            </p:nvPr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>
              <p:custDataLst>
                <p:tags r:id="rId86"/>
              </p:custDataLst>
            </p:nvPr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>
              <p:custDataLst>
                <p:tags r:id="rId87"/>
              </p:custDataLst>
            </p:nvPr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>
              <p:custDataLst>
                <p:tags r:id="rId88"/>
              </p:custDataLst>
            </p:nvPr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>
              <p:custDataLst>
                <p:tags r:id="rId89"/>
              </p:custDataLst>
            </p:nvPr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>
              <p:custDataLst>
                <p:tags r:id="rId90"/>
              </p:custDataLst>
            </p:nvPr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>
              <p:custDataLst>
                <p:tags r:id="rId91"/>
              </p:custDataLst>
            </p:nvPr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>
              <p:custDataLst>
                <p:tags r:id="rId92"/>
              </p:custDataLst>
            </p:nvPr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>
              <p:custDataLst>
                <p:tags r:id="rId93"/>
              </p:custDataLst>
            </p:nvPr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36115" y="255905"/>
            <a:ext cx="92798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>
                <a:solidFill>
                  <a:srgbClr val="FF0000"/>
                </a:solidFill>
                <a:sym typeface="+mn-ea"/>
              </a:rPr>
              <a:t>当堂</a:t>
            </a:r>
            <a:r>
              <a:rPr lang="zh-CN" altLang="en-US" sz="4400" b="1">
                <a:solidFill>
                  <a:srgbClr val="FF0000"/>
                </a:solidFill>
                <a:sym typeface="+mn-ea"/>
              </a:rPr>
              <a:t>检测</a:t>
            </a:r>
            <a:endParaRPr lang="zh-CN" altLang="en-US" sz="4400" b="1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18920" y="1743075"/>
            <a:ext cx="9024620" cy="1394460"/>
            <a:chOff x="2128" y="1868"/>
            <a:chExt cx="14212" cy="2196"/>
          </a:xfrm>
        </p:grpSpPr>
        <p:sp>
          <p:nvSpPr>
            <p:cNvPr id="3" name="文本框 2"/>
            <p:cNvSpPr txBox="1"/>
            <p:nvPr>
              <p:custDataLst>
                <p:tags r:id="rId1"/>
              </p:custDataLst>
            </p:nvPr>
          </p:nvSpPr>
          <p:spPr>
            <a:xfrm>
              <a:off x="2985" y="1868"/>
              <a:ext cx="9897" cy="87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1. </a:t>
              </a:r>
              <a:r>
                <a:rPr lang="zh-CN" sz="3200" b="1">
                  <a:sym typeface="+mn-ea"/>
                </a:rPr>
                <a:t>下列物体属于光源的是</a:t>
              </a:r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(</a:t>
              </a:r>
              <a:r>
                <a:rPr lang="zh-CN" sz="3200" b="1">
                  <a:sym typeface="+mn-ea"/>
                </a:rPr>
                <a:t>　　</a:t>
              </a:r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)</a:t>
              </a:r>
              <a:endParaRPr lang="en-US" altLang="en-US" sz="3200" b="1">
                <a:latin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2128" y="3146"/>
              <a:ext cx="14213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713740" algn="just"/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A. </a:t>
              </a:r>
              <a:r>
                <a:rPr lang="zh-CN" sz="3200" b="1">
                  <a:sym typeface="+mn-ea"/>
                </a:rPr>
                <a:t>平面镜</a:t>
              </a:r>
              <a:r>
                <a:rPr lang="en-US" altLang="zh-CN" sz="3200" b="1">
                  <a:sym typeface="+mn-ea"/>
                </a:rPr>
                <a:t>   </a:t>
              </a:r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B. </a:t>
              </a:r>
              <a:r>
                <a:rPr lang="zh-CN" sz="3200" b="1">
                  <a:sym typeface="+mn-ea"/>
                </a:rPr>
                <a:t>月亮</a:t>
              </a:r>
              <a:r>
                <a:rPr lang="en-US" altLang="zh-CN" sz="3200" b="1">
                  <a:sym typeface="+mn-ea"/>
                </a:rPr>
                <a:t>    </a:t>
              </a:r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C. </a:t>
              </a:r>
              <a:r>
                <a:rPr lang="zh-CN" sz="3200" b="1">
                  <a:sym typeface="+mn-ea"/>
                </a:rPr>
                <a:t>激光笔 </a:t>
              </a:r>
              <a:r>
                <a:rPr lang="en-US" altLang="zh-CN" sz="3200" b="1">
                  <a:sym typeface="+mn-ea"/>
                </a:rPr>
                <a:t>  </a:t>
              </a:r>
              <a:r>
                <a:rPr lang="en-US" sz="3200" b="1">
                  <a:latin typeface="Times New Roman" panose="02020603050405020304" pitchFamily="18" charset="0"/>
                  <a:sym typeface="+mn-ea"/>
                </a:rPr>
                <a:t> D. </a:t>
              </a:r>
              <a:r>
                <a:rPr lang="zh-CN" sz="3200" b="1">
                  <a:sym typeface="+mn-ea"/>
                </a:rPr>
                <a:t>凸透镜</a:t>
              </a:r>
              <a:endParaRPr lang="zh-CN" altLang="en-US" sz="3200" b="1">
                <a:sym typeface="+mn-ea"/>
              </a:endParaRPr>
            </a:p>
          </p:txBody>
        </p:sp>
      </p:grp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04110" y="973455"/>
            <a:ext cx="89084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周末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小科一家到丽江边游玩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妈妈拍照时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小科正在欣赏美景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对岸树木的倒影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水中的鱼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影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”……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此时地面上留下了他的身影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关于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影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的形成原理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下列说法</a:t>
            </a:r>
            <a:r>
              <a:rPr lang="zh-CN" altLang="zh-CN" sz="2800" b="1" spc="-1960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不</a:t>
            </a:r>
            <a:r>
              <a:rPr lang="en-US" altLang="zh-CN" sz="4200" b="1" spc="-1008" baseline="-25000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．</a:t>
            </a:r>
            <a:r>
              <a:rPr lang="zh-CN" altLang="zh-CN" sz="2800" b="1" spc="-1960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正</a:t>
            </a:r>
            <a:r>
              <a:rPr lang="en-US" altLang="zh-CN" sz="4200" b="1" spc="-1008" baseline="-25000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．</a:t>
            </a:r>
            <a:r>
              <a:rPr lang="zh-CN" altLang="zh-CN" sz="2800" b="1" spc="-1960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确</a:t>
            </a:r>
            <a:r>
              <a:rPr lang="en-US" altLang="zh-CN" sz="4200" b="1" spc="-1008" baseline="-25000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．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的是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2800" b="1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44"/>
                <a:ea typeface="Times New Roman" panose="02020603050405020304" pitchFamily="44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　</a:t>
            </a:r>
            <a:r>
              <a:rPr lang="zh-CN" altLang="zh-CN" sz="28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zh-CN" sz="2800" b="1">
              <a:solidFill>
                <a:srgbClr val="000000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6" name="yt_table_12744" title="H_155.92"/>
          <p:cNvGraphicFramePr>
            <a:graphicFrameLocks noGrp="1"/>
          </p:cNvGraphicFramePr>
          <p:nvPr/>
        </p:nvGraphicFramePr>
        <p:xfrm>
          <a:off x="2912701" y="3030635"/>
          <a:ext cx="6365875" cy="2217420"/>
        </p:xfrm>
        <a:graphic>
          <a:graphicData uri="http://schemas.openxmlformats.org/drawingml/2006/table">
            <a:tbl>
              <a:tblPr/>
              <a:tblGrid>
                <a:gridCol w="6365875"/>
              </a:tblGrid>
              <a:tr h="554355">
                <a:tc>
                  <a:txBody>
                    <a:bodyPr/>
                    <a:p>
                      <a:pPr marL="0" indent="0" algn="l" eaLnBrk="1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Times New Roman" panose="02020603050405020304" pitchFamily="44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妈妈的摄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——光的折射</a:t>
                      </a:r>
                      <a:endParaRPr lang="zh-CN" altLang="zh-CN" sz="2800" b="1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4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54355">
                <a:tc>
                  <a:txBody>
                    <a:bodyPr/>
                    <a:p>
                      <a:pPr marL="0" indent="0" algn="l" eaLnBrk="1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Times New Roman" panose="02020603050405020304" pitchFamily="44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树木的倒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——光的反射</a:t>
                      </a:r>
                      <a:endParaRPr lang="zh-CN" altLang="zh-CN" sz="2800" b="1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4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554355">
                <a:tc>
                  <a:txBody>
                    <a:bodyPr/>
                    <a:p>
                      <a:pPr marL="0" indent="0" algn="l" eaLnBrk="1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Times New Roman" panose="02020603050405020304" pitchFamily="44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水中的鱼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——光的反射</a:t>
                      </a:r>
                      <a:endParaRPr lang="zh-CN" altLang="zh-CN" sz="2800" b="1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4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p>
                      <a:pPr marL="0" indent="0" algn="l" eaLnBrk="1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Times New Roman" panose="02020603050405020304" pitchFamily="44"/>
                          <a:cs typeface="宋体" panose="02010600030101010101" pitchFamily="2" charset="-122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小科的身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4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——光的直线传播</a:t>
                      </a:r>
                      <a:endParaRPr lang="zh-CN" altLang="zh-CN" sz="2800" b="1" i="0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4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>
              <p:custDataLst>
                <p:tags r:id="rId1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>
              <p:custDataLst>
                <p:tags r:id="rId2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>
              <p:custDataLst>
                <p:tags r:id="rId3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>
              <p:custDataLst>
                <p:tags r:id="rId4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>
              <p:custDataLst>
                <p:tags r:id="rId5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>
              <p:custDataLst>
                <p:tags r:id="rId6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>
              <p:custDataLst>
                <p:tags r:id="rId7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>
              <p:custDataLst>
                <p:tags r:id="rId8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>
              <p:custDataLst>
                <p:tags r:id="rId9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>
              <p:custDataLst>
                <p:tags r:id="rId10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>
              <p:custDataLst>
                <p:tags r:id="rId11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>
              <p:custDataLst>
                <p:tags r:id="rId12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>
              <p:custDataLst>
                <p:tags r:id="rId13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>
              <p:custDataLst>
                <p:tags r:id="rId14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>
              <p:custDataLst>
                <p:tags r:id="rId15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>
              <p:custDataLst>
                <p:tags r:id="rId16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>
              <p:custDataLst>
                <p:tags r:id="rId17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>
              <p:custDataLst>
                <p:tags r:id="rId18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>
              <p:custDataLst>
                <p:tags r:id="rId19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>
              <p:custDataLst>
                <p:tags r:id="rId20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>
              <p:custDataLst>
                <p:tags r:id="rId21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>
              <p:custDataLst>
                <p:tags r:id="rId22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>
              <p:custDataLst>
                <p:tags r:id="rId23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>
              <p:custDataLst>
                <p:tags r:id="rId24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>
              <p:custDataLst>
                <p:tags r:id="rId25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>
              <p:custDataLst>
                <p:tags r:id="rId26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>
              <p:custDataLst>
                <p:tags r:id="rId27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>
              <p:custDataLst>
                <p:tags r:id="rId28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>
              <p:custDataLst>
                <p:tags r:id="rId29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>
              <p:custDataLst>
                <p:tags r:id="rId30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>
              <p:custDataLst>
                <p:tags r:id="rId31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>
              <p:custDataLst>
                <p:tags r:id="rId32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>
              <p:custDataLst>
                <p:tags r:id="rId33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>
              <p:custDataLst>
                <p:tags r:id="rId34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>
              <p:custDataLst>
                <p:tags r:id="rId35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>
              <p:custDataLst>
                <p:tags r:id="rId36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>
              <p:custDataLst>
                <p:tags r:id="rId37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>
              <p:custDataLst>
                <p:tags r:id="rId38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>
              <p:custDataLst>
                <p:tags r:id="rId39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>
              <p:custDataLst>
                <p:tags r:id="rId40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>
              <p:custDataLst>
                <p:tags r:id="rId41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>
              <p:custDataLst>
                <p:tags r:id="rId42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>
              <p:custDataLst>
                <p:tags r:id="rId43"/>
              </p:custDataLst>
            </p:nvPr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>
              <p:custDataLst>
                <p:tags r:id="rId44"/>
              </p:custDataLst>
            </p:nvPr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>
              <p:custDataLst>
                <p:tags r:id="rId45"/>
              </p:custDataLst>
            </p:nvPr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>
              <p:custDataLst>
                <p:tags r:id="rId46"/>
              </p:custDataLst>
            </p:nvPr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>
              <p:custDataLst>
                <p:tags r:id="rId47"/>
              </p:custDataLst>
            </p:nvPr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>
              <p:custDataLst>
                <p:tags r:id="rId48"/>
              </p:custDataLst>
            </p:nvPr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>
              <p:custDataLst>
                <p:tags r:id="rId49"/>
              </p:custDataLst>
            </p:nvPr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>
              <p:custDataLst>
                <p:tags r:id="rId50"/>
              </p:custDataLst>
            </p:nvPr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>
              <p:custDataLst>
                <p:tags r:id="rId51"/>
              </p:custDataLst>
            </p:nvPr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>
              <p:custDataLst>
                <p:tags r:id="rId52"/>
              </p:custDataLst>
            </p:nvPr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>
              <p:custDataLst>
                <p:tags r:id="rId53"/>
              </p:custDataLst>
            </p:nvPr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>
              <p:custDataLst>
                <p:tags r:id="rId54"/>
              </p:custDataLst>
            </p:nvPr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>
              <p:custDataLst>
                <p:tags r:id="rId55"/>
              </p:custDataLst>
            </p:nvPr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>
              <p:custDataLst>
                <p:tags r:id="rId56"/>
              </p:custDataLst>
            </p:nvPr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>
              <p:custDataLst>
                <p:tags r:id="rId57"/>
              </p:custDataLst>
            </p:nvPr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>
              <p:custDataLst>
                <p:tags r:id="rId58"/>
              </p:custDataLst>
            </p:nvPr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>
              <p:custDataLst>
                <p:tags r:id="rId59"/>
              </p:custDataLst>
            </p:nvPr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>
              <p:custDataLst>
                <p:tags r:id="rId60"/>
              </p:custDataLst>
            </p:nvPr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>
              <p:custDataLst>
                <p:tags r:id="rId61"/>
              </p:custDataLst>
            </p:nvPr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>
              <p:custDataLst>
                <p:tags r:id="rId62"/>
              </p:custDataLst>
            </p:nvPr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>
              <p:custDataLst>
                <p:tags r:id="rId63"/>
              </p:custDataLst>
            </p:nvPr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>
              <p:custDataLst>
                <p:tags r:id="rId64"/>
              </p:custDataLst>
            </p:nvPr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>
              <p:custDataLst>
                <p:tags r:id="rId65"/>
              </p:custDataLst>
            </p:nvPr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>
              <p:custDataLst>
                <p:tags r:id="rId66"/>
              </p:custDataLst>
            </p:nvPr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>
              <p:custDataLst>
                <p:tags r:id="rId67"/>
              </p:custDataLst>
            </p:nvPr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>
              <p:custDataLst>
                <p:tags r:id="rId68"/>
              </p:custDataLst>
            </p:nvPr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>
              <p:custDataLst>
                <p:tags r:id="rId69"/>
              </p:custDataLst>
            </p:nvPr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>
              <p:custDataLst>
                <p:tags r:id="rId70"/>
              </p:custDataLst>
            </p:nvPr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>
              <p:custDataLst>
                <p:tags r:id="rId71"/>
              </p:custDataLst>
            </p:nvPr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>
              <p:custDataLst>
                <p:tags r:id="rId72"/>
              </p:custDataLst>
            </p:nvPr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>
              <p:custDataLst>
                <p:tags r:id="rId73"/>
              </p:custDataLst>
            </p:nvPr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>
              <p:custDataLst>
                <p:tags r:id="rId74"/>
              </p:custDataLst>
            </p:nvPr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>
              <p:custDataLst>
                <p:tags r:id="rId75"/>
              </p:custDataLst>
            </p:nvPr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>
              <p:custDataLst>
                <p:tags r:id="rId76"/>
              </p:custDataLst>
            </p:nvPr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>
              <p:custDataLst>
                <p:tags r:id="rId77"/>
              </p:custDataLst>
            </p:nvPr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>
              <p:custDataLst>
                <p:tags r:id="rId78"/>
              </p:custDataLst>
            </p:nvPr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>
              <p:custDataLst>
                <p:tags r:id="rId79"/>
              </p:custDataLst>
            </p:nvPr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>
              <p:custDataLst>
                <p:tags r:id="rId80"/>
              </p:custDataLst>
            </p:nvPr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>
              <p:custDataLst>
                <p:tags r:id="rId81"/>
              </p:custDataLst>
            </p:nvPr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>
              <p:custDataLst>
                <p:tags r:id="rId82"/>
              </p:custDataLst>
            </p:nvPr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>
              <p:custDataLst>
                <p:tags r:id="rId83"/>
              </p:custDataLst>
            </p:nvPr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>
              <p:custDataLst>
                <p:tags r:id="rId84"/>
              </p:custDataLst>
            </p:nvPr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>
              <p:custDataLst>
                <p:tags r:id="rId85"/>
              </p:custDataLst>
            </p:nvPr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>
              <p:custDataLst>
                <p:tags r:id="rId86"/>
              </p:custDataLst>
            </p:nvPr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>
              <p:custDataLst>
                <p:tags r:id="rId87"/>
              </p:custDataLst>
            </p:nvPr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>
              <p:custDataLst>
                <p:tags r:id="rId88"/>
              </p:custDataLst>
            </p:nvPr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>
              <p:custDataLst>
                <p:tags r:id="rId89"/>
              </p:custDataLst>
            </p:nvPr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>
              <p:custDataLst>
                <p:tags r:id="rId90"/>
              </p:custDataLst>
            </p:nvPr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>
              <p:custDataLst>
                <p:tags r:id="rId91"/>
              </p:custDataLst>
            </p:nvPr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>
              <p:custDataLst>
                <p:tags r:id="rId92"/>
              </p:custDataLst>
            </p:nvPr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>
              <p:custDataLst>
                <p:tags r:id="rId93"/>
              </p:custDataLst>
            </p:nvPr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7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4098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099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0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1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3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4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5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9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0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1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2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3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4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5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6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7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8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9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0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1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3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4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5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6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7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8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9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0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1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2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3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4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5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6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7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8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39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140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4141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2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3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4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5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6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7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8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9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0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1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2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3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4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5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6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7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8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9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0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1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2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3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4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5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6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7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8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9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0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1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2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3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4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5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6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7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8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9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0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1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2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3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84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85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86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87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88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89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90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91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18335" y="307975"/>
            <a:ext cx="2011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FF0000"/>
                </a:solidFill>
              </a:rPr>
              <a:t>思考：</a:t>
            </a:r>
            <a:endParaRPr lang="zh-CN" altLang="en-US" sz="6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32990" y="1538605"/>
            <a:ext cx="8564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1.</a:t>
            </a:r>
            <a:r>
              <a:rPr lang="zh-CN" altLang="en-US" sz="3600"/>
              <a:t>给你一支激光笔，怎样</a:t>
            </a:r>
            <a:r>
              <a:rPr lang="zh-CN" altLang="en-US" sz="3600"/>
              <a:t>使光照射到水中的</a:t>
            </a:r>
            <a:r>
              <a:rPr lang="zh-CN" altLang="en-US" sz="3600"/>
              <a:t>物体？</a:t>
            </a:r>
            <a:endParaRPr lang="zh-CN" altLang="en-US" sz="3600"/>
          </a:p>
        </p:txBody>
      </p:sp>
      <p:pic>
        <p:nvPicPr>
          <p:cNvPr id="7" name="图片 6" descr="鱼缸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2970" y="2803525"/>
            <a:ext cx="5306060" cy="3300095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80235" y="378460"/>
            <a:ext cx="9279890" cy="225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latinLnBrk="0" hangingPunct="0">
              <a:lnSpc>
                <a:spcPct val="130000"/>
              </a:lnSpc>
            </a:pPr>
            <a:r>
              <a:rPr lang="en-US" sz="36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如图所示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是一条从玻璃斜射入空气的光线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请在图中画出对应的反射光线和大致的折射光线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Times New Roman" panose="02020603050405020304" pitchFamily="44"/>
                <a:cs typeface="宋体" panose="02010600030101010101" pitchFamily="2" charset="-122"/>
                <a:sym typeface="+mn-ea"/>
              </a:rPr>
              <a:t>并标出反射角的大小</a:t>
            </a:r>
            <a:r>
              <a:rPr lang="zh-CN" altLang="zh-CN" sz="3600" b="1"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3600" b="1"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15690" y="2835275"/>
            <a:ext cx="5224780" cy="3228340"/>
            <a:chOff x="6638" y="4664"/>
            <a:chExt cx="8228" cy="5084"/>
          </a:xfrm>
        </p:grpSpPr>
        <p:grpSp>
          <p:nvGrpSpPr>
            <p:cNvPr id="5" name="组合 4"/>
            <p:cNvGrpSpPr/>
            <p:nvPr/>
          </p:nvGrpSpPr>
          <p:grpSpPr>
            <a:xfrm>
              <a:off x="6638" y="4664"/>
              <a:ext cx="7650" cy="5085"/>
              <a:chOff x="6638" y="4664"/>
              <a:chExt cx="7650" cy="5085"/>
            </a:xfrm>
          </p:grpSpPr>
          <p:pic>
            <p:nvPicPr>
              <p:cNvPr id="7" name="yt_shape_1686206197024"/>
              <p:cNvPicPr/>
              <p:nvPr>
                <p:custDataLst>
                  <p:tags r:id="rId1"/>
                </p:custDataLst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091" y="3371"/>
                <a:ext cx="4905" cy="7491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6638" y="7899"/>
                <a:ext cx="1180" cy="18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square" rtlCol="0">
                <a:noAutofit/>
              </a:bodyPr>
              <a:p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798" y="4664"/>
                <a:ext cx="1020" cy="16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eaVert" wrap="square" rtlCol="0">
                <a:noAutofit/>
              </a:bodyPr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2956" y="5603"/>
              <a:ext cx="171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/>
                <a:t>空气</a:t>
              </a:r>
              <a:endParaRPr lang="zh-CN" altLang="en-US" sz="3200" b="1"/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3156" y="7310"/>
              <a:ext cx="171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/>
                <a:t>玻璃</a:t>
              </a:r>
              <a:endParaRPr lang="zh-CN" altLang="en-US" sz="3200" b="1"/>
            </a:p>
          </p:txBody>
        </p:sp>
      </p:grp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>
              <p:custDataLst>
                <p:tags r:id="rId1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>
              <p:custDataLst>
                <p:tags r:id="rId2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>
              <p:custDataLst>
                <p:tags r:id="rId3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>
              <p:custDataLst>
                <p:tags r:id="rId4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>
              <p:custDataLst>
                <p:tags r:id="rId5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>
              <p:custDataLst>
                <p:tags r:id="rId6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>
              <p:custDataLst>
                <p:tags r:id="rId7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>
              <p:custDataLst>
                <p:tags r:id="rId8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>
              <p:custDataLst>
                <p:tags r:id="rId9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>
              <p:custDataLst>
                <p:tags r:id="rId10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>
              <p:custDataLst>
                <p:tags r:id="rId11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>
              <p:custDataLst>
                <p:tags r:id="rId12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>
              <p:custDataLst>
                <p:tags r:id="rId13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>
              <p:custDataLst>
                <p:tags r:id="rId14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>
              <p:custDataLst>
                <p:tags r:id="rId15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>
              <p:custDataLst>
                <p:tags r:id="rId16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>
              <p:custDataLst>
                <p:tags r:id="rId17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>
              <p:custDataLst>
                <p:tags r:id="rId18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>
              <p:custDataLst>
                <p:tags r:id="rId19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>
              <p:custDataLst>
                <p:tags r:id="rId20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>
              <p:custDataLst>
                <p:tags r:id="rId21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>
              <p:custDataLst>
                <p:tags r:id="rId22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>
              <p:custDataLst>
                <p:tags r:id="rId23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>
              <p:custDataLst>
                <p:tags r:id="rId24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>
              <p:custDataLst>
                <p:tags r:id="rId25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>
              <p:custDataLst>
                <p:tags r:id="rId26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>
              <p:custDataLst>
                <p:tags r:id="rId27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>
              <p:custDataLst>
                <p:tags r:id="rId28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>
              <p:custDataLst>
                <p:tags r:id="rId29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>
              <p:custDataLst>
                <p:tags r:id="rId30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>
              <p:custDataLst>
                <p:tags r:id="rId31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>
              <p:custDataLst>
                <p:tags r:id="rId32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>
              <p:custDataLst>
                <p:tags r:id="rId33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>
              <p:custDataLst>
                <p:tags r:id="rId34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>
              <p:custDataLst>
                <p:tags r:id="rId35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>
              <p:custDataLst>
                <p:tags r:id="rId36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>
              <p:custDataLst>
                <p:tags r:id="rId37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>
              <p:custDataLst>
                <p:tags r:id="rId38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>
              <p:custDataLst>
                <p:tags r:id="rId39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>
              <p:custDataLst>
                <p:tags r:id="rId40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>
              <p:custDataLst>
                <p:tags r:id="rId41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>
              <p:custDataLst>
                <p:tags r:id="rId42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>
              <p:custDataLst>
                <p:tags r:id="rId43"/>
              </p:custDataLst>
            </p:nvPr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>
              <p:custDataLst>
                <p:tags r:id="rId44"/>
              </p:custDataLst>
            </p:nvPr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>
              <p:custDataLst>
                <p:tags r:id="rId45"/>
              </p:custDataLst>
            </p:nvPr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>
              <p:custDataLst>
                <p:tags r:id="rId46"/>
              </p:custDataLst>
            </p:nvPr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>
              <p:custDataLst>
                <p:tags r:id="rId47"/>
              </p:custDataLst>
            </p:nvPr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>
              <p:custDataLst>
                <p:tags r:id="rId48"/>
              </p:custDataLst>
            </p:nvPr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>
              <p:custDataLst>
                <p:tags r:id="rId49"/>
              </p:custDataLst>
            </p:nvPr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>
              <p:custDataLst>
                <p:tags r:id="rId50"/>
              </p:custDataLst>
            </p:nvPr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>
              <p:custDataLst>
                <p:tags r:id="rId51"/>
              </p:custDataLst>
            </p:nvPr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>
              <p:custDataLst>
                <p:tags r:id="rId52"/>
              </p:custDataLst>
            </p:nvPr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>
              <p:custDataLst>
                <p:tags r:id="rId53"/>
              </p:custDataLst>
            </p:nvPr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>
              <p:custDataLst>
                <p:tags r:id="rId54"/>
              </p:custDataLst>
            </p:nvPr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>
              <p:custDataLst>
                <p:tags r:id="rId55"/>
              </p:custDataLst>
            </p:nvPr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>
              <p:custDataLst>
                <p:tags r:id="rId56"/>
              </p:custDataLst>
            </p:nvPr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>
              <p:custDataLst>
                <p:tags r:id="rId57"/>
              </p:custDataLst>
            </p:nvPr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>
              <p:custDataLst>
                <p:tags r:id="rId58"/>
              </p:custDataLst>
            </p:nvPr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>
              <p:custDataLst>
                <p:tags r:id="rId59"/>
              </p:custDataLst>
            </p:nvPr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>
              <p:custDataLst>
                <p:tags r:id="rId60"/>
              </p:custDataLst>
            </p:nvPr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>
              <p:custDataLst>
                <p:tags r:id="rId61"/>
              </p:custDataLst>
            </p:nvPr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>
              <p:custDataLst>
                <p:tags r:id="rId62"/>
              </p:custDataLst>
            </p:nvPr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>
              <p:custDataLst>
                <p:tags r:id="rId63"/>
              </p:custDataLst>
            </p:nvPr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>
              <p:custDataLst>
                <p:tags r:id="rId64"/>
              </p:custDataLst>
            </p:nvPr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>
              <p:custDataLst>
                <p:tags r:id="rId65"/>
              </p:custDataLst>
            </p:nvPr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>
              <p:custDataLst>
                <p:tags r:id="rId66"/>
              </p:custDataLst>
            </p:nvPr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>
              <p:custDataLst>
                <p:tags r:id="rId67"/>
              </p:custDataLst>
            </p:nvPr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>
              <p:custDataLst>
                <p:tags r:id="rId68"/>
              </p:custDataLst>
            </p:nvPr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>
              <p:custDataLst>
                <p:tags r:id="rId69"/>
              </p:custDataLst>
            </p:nvPr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>
              <p:custDataLst>
                <p:tags r:id="rId70"/>
              </p:custDataLst>
            </p:nvPr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>
              <p:custDataLst>
                <p:tags r:id="rId71"/>
              </p:custDataLst>
            </p:nvPr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>
              <p:custDataLst>
                <p:tags r:id="rId72"/>
              </p:custDataLst>
            </p:nvPr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>
              <p:custDataLst>
                <p:tags r:id="rId73"/>
              </p:custDataLst>
            </p:nvPr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>
              <p:custDataLst>
                <p:tags r:id="rId74"/>
              </p:custDataLst>
            </p:nvPr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>
              <p:custDataLst>
                <p:tags r:id="rId75"/>
              </p:custDataLst>
            </p:nvPr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>
              <p:custDataLst>
                <p:tags r:id="rId76"/>
              </p:custDataLst>
            </p:nvPr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>
              <p:custDataLst>
                <p:tags r:id="rId77"/>
              </p:custDataLst>
            </p:nvPr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>
              <p:custDataLst>
                <p:tags r:id="rId78"/>
              </p:custDataLst>
            </p:nvPr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>
              <p:custDataLst>
                <p:tags r:id="rId79"/>
              </p:custDataLst>
            </p:nvPr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>
              <p:custDataLst>
                <p:tags r:id="rId80"/>
              </p:custDataLst>
            </p:nvPr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>
              <p:custDataLst>
                <p:tags r:id="rId81"/>
              </p:custDataLst>
            </p:nvPr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>
              <p:custDataLst>
                <p:tags r:id="rId82"/>
              </p:custDataLst>
            </p:nvPr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>
              <p:custDataLst>
                <p:tags r:id="rId83"/>
              </p:custDataLst>
            </p:nvPr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>
              <p:custDataLst>
                <p:tags r:id="rId84"/>
              </p:custDataLst>
            </p:nvPr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>
              <p:custDataLst>
                <p:tags r:id="rId85"/>
              </p:custDataLst>
            </p:nvPr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>
              <p:custDataLst>
                <p:tags r:id="rId86"/>
              </p:custDataLst>
            </p:nvPr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>
              <p:custDataLst>
                <p:tags r:id="rId87"/>
              </p:custDataLst>
            </p:nvPr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>
              <p:custDataLst>
                <p:tags r:id="rId88"/>
              </p:custDataLst>
            </p:nvPr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>
              <p:custDataLst>
                <p:tags r:id="rId89"/>
              </p:custDataLst>
            </p:nvPr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>
              <p:custDataLst>
                <p:tags r:id="rId90"/>
              </p:custDataLst>
            </p:nvPr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>
              <p:custDataLst>
                <p:tags r:id="rId91"/>
              </p:custDataLst>
            </p:nvPr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>
              <p:custDataLst>
                <p:tags r:id="rId92"/>
              </p:custDataLst>
            </p:nvPr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>
              <p:custDataLst>
                <p:tags r:id="rId93"/>
              </p:custDataLst>
            </p:nvPr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65020" y="41846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>
                <a:solidFill>
                  <a:srgbClr val="FF0000"/>
                </a:solidFill>
                <a:sym typeface="+mn-ea"/>
              </a:rPr>
              <a:t>课后作业</a:t>
            </a:r>
            <a:endParaRPr lang="zh-CN" altLang="en-US" sz="4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42540" y="2047240"/>
            <a:ext cx="86106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ea typeface="黑体" panose="02010609060101010101" charset="-122"/>
              </a:rPr>
              <a:t>必做</a:t>
            </a:r>
            <a:r>
              <a:rPr lang="en-US" sz="3200">
                <a:latin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sz="3200">
              <a:latin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zh-CN" sz="3200">
                <a:ea typeface="黑体" panose="02010609060101010101" charset="-122"/>
              </a:rPr>
              <a:t>练习册P90变式1、变式2、P92基础训练1-3</a:t>
            </a:r>
            <a:endParaRPr lang="zh-CN" sz="3200">
              <a:ea typeface="黑体" panose="02010609060101010101" charset="-122"/>
            </a:endParaRPr>
          </a:p>
          <a:p>
            <a:r>
              <a:rPr lang="zh-CN" sz="3200">
                <a:ea typeface="黑体" panose="02010609060101010101" charset="-122"/>
              </a:rPr>
              <a:t>选做</a:t>
            </a:r>
            <a:r>
              <a:rPr lang="en-US" sz="3200">
                <a:latin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sz="3200">
              <a:latin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zh-CN" sz="3200">
                <a:ea typeface="黑体" panose="02010609060101010101" charset="-122"/>
              </a:rPr>
              <a:t>练习册</a:t>
            </a:r>
            <a:r>
              <a:rPr lang="en-US" sz="3200">
                <a:latin typeface="黑体" panose="02010609060101010101" charset="-122"/>
              </a:rPr>
              <a:t>P94  12-13</a:t>
            </a:r>
            <a:endParaRPr lang="en-US" altLang="en-US" sz="3200">
              <a:latin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>
              <p:custDataLst>
                <p:tags r:id="rId1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>
              <p:custDataLst>
                <p:tags r:id="rId2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>
              <p:custDataLst>
                <p:tags r:id="rId3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>
              <p:custDataLst>
                <p:tags r:id="rId4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>
              <p:custDataLst>
                <p:tags r:id="rId5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>
              <p:custDataLst>
                <p:tags r:id="rId6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>
              <p:custDataLst>
                <p:tags r:id="rId7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>
              <p:custDataLst>
                <p:tags r:id="rId8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>
              <p:custDataLst>
                <p:tags r:id="rId9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>
              <p:custDataLst>
                <p:tags r:id="rId10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>
              <p:custDataLst>
                <p:tags r:id="rId11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>
              <p:custDataLst>
                <p:tags r:id="rId12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>
              <p:custDataLst>
                <p:tags r:id="rId13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>
              <p:custDataLst>
                <p:tags r:id="rId14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>
              <p:custDataLst>
                <p:tags r:id="rId15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>
              <p:custDataLst>
                <p:tags r:id="rId16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>
              <p:custDataLst>
                <p:tags r:id="rId17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>
              <p:custDataLst>
                <p:tags r:id="rId18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>
              <p:custDataLst>
                <p:tags r:id="rId19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>
              <p:custDataLst>
                <p:tags r:id="rId20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>
              <p:custDataLst>
                <p:tags r:id="rId21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>
              <p:custDataLst>
                <p:tags r:id="rId22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>
              <p:custDataLst>
                <p:tags r:id="rId23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>
              <p:custDataLst>
                <p:tags r:id="rId24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>
              <p:custDataLst>
                <p:tags r:id="rId25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>
              <p:custDataLst>
                <p:tags r:id="rId26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>
              <p:custDataLst>
                <p:tags r:id="rId27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>
              <p:custDataLst>
                <p:tags r:id="rId28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>
              <p:custDataLst>
                <p:tags r:id="rId29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>
              <p:custDataLst>
                <p:tags r:id="rId30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>
              <p:custDataLst>
                <p:tags r:id="rId31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>
              <p:custDataLst>
                <p:tags r:id="rId32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>
              <p:custDataLst>
                <p:tags r:id="rId33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>
              <p:custDataLst>
                <p:tags r:id="rId34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>
              <p:custDataLst>
                <p:tags r:id="rId35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>
              <p:custDataLst>
                <p:tags r:id="rId36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>
              <p:custDataLst>
                <p:tags r:id="rId37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>
              <p:custDataLst>
                <p:tags r:id="rId38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>
              <p:custDataLst>
                <p:tags r:id="rId39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>
              <p:custDataLst>
                <p:tags r:id="rId40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>
              <p:custDataLst>
                <p:tags r:id="rId41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>
              <p:custDataLst>
                <p:tags r:id="rId42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>
              <p:custDataLst>
                <p:tags r:id="rId43"/>
              </p:custDataLst>
            </p:nvPr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>
              <p:custDataLst>
                <p:tags r:id="rId44"/>
              </p:custDataLst>
            </p:nvPr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>
              <p:custDataLst>
                <p:tags r:id="rId45"/>
              </p:custDataLst>
            </p:nvPr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>
              <p:custDataLst>
                <p:tags r:id="rId46"/>
              </p:custDataLst>
            </p:nvPr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>
              <p:custDataLst>
                <p:tags r:id="rId47"/>
              </p:custDataLst>
            </p:nvPr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>
              <p:custDataLst>
                <p:tags r:id="rId48"/>
              </p:custDataLst>
            </p:nvPr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>
              <p:custDataLst>
                <p:tags r:id="rId49"/>
              </p:custDataLst>
            </p:nvPr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>
              <p:custDataLst>
                <p:tags r:id="rId50"/>
              </p:custDataLst>
            </p:nvPr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>
              <p:custDataLst>
                <p:tags r:id="rId51"/>
              </p:custDataLst>
            </p:nvPr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>
              <p:custDataLst>
                <p:tags r:id="rId52"/>
              </p:custDataLst>
            </p:nvPr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>
              <p:custDataLst>
                <p:tags r:id="rId53"/>
              </p:custDataLst>
            </p:nvPr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>
              <p:custDataLst>
                <p:tags r:id="rId54"/>
              </p:custDataLst>
            </p:nvPr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>
              <p:custDataLst>
                <p:tags r:id="rId55"/>
              </p:custDataLst>
            </p:nvPr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>
              <p:custDataLst>
                <p:tags r:id="rId56"/>
              </p:custDataLst>
            </p:nvPr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>
              <p:custDataLst>
                <p:tags r:id="rId57"/>
              </p:custDataLst>
            </p:nvPr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>
              <p:custDataLst>
                <p:tags r:id="rId58"/>
              </p:custDataLst>
            </p:nvPr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>
              <p:custDataLst>
                <p:tags r:id="rId59"/>
              </p:custDataLst>
            </p:nvPr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>
              <p:custDataLst>
                <p:tags r:id="rId60"/>
              </p:custDataLst>
            </p:nvPr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>
              <p:custDataLst>
                <p:tags r:id="rId61"/>
              </p:custDataLst>
            </p:nvPr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>
              <p:custDataLst>
                <p:tags r:id="rId62"/>
              </p:custDataLst>
            </p:nvPr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>
              <p:custDataLst>
                <p:tags r:id="rId63"/>
              </p:custDataLst>
            </p:nvPr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>
              <p:custDataLst>
                <p:tags r:id="rId64"/>
              </p:custDataLst>
            </p:nvPr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>
              <p:custDataLst>
                <p:tags r:id="rId65"/>
              </p:custDataLst>
            </p:nvPr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>
              <p:custDataLst>
                <p:tags r:id="rId66"/>
              </p:custDataLst>
            </p:nvPr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>
              <p:custDataLst>
                <p:tags r:id="rId67"/>
              </p:custDataLst>
            </p:nvPr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>
              <p:custDataLst>
                <p:tags r:id="rId68"/>
              </p:custDataLst>
            </p:nvPr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>
              <p:custDataLst>
                <p:tags r:id="rId69"/>
              </p:custDataLst>
            </p:nvPr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>
              <p:custDataLst>
                <p:tags r:id="rId70"/>
              </p:custDataLst>
            </p:nvPr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>
              <p:custDataLst>
                <p:tags r:id="rId71"/>
              </p:custDataLst>
            </p:nvPr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>
              <p:custDataLst>
                <p:tags r:id="rId72"/>
              </p:custDataLst>
            </p:nvPr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>
              <p:custDataLst>
                <p:tags r:id="rId73"/>
              </p:custDataLst>
            </p:nvPr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>
              <p:custDataLst>
                <p:tags r:id="rId74"/>
              </p:custDataLst>
            </p:nvPr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>
              <p:custDataLst>
                <p:tags r:id="rId75"/>
              </p:custDataLst>
            </p:nvPr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>
              <p:custDataLst>
                <p:tags r:id="rId76"/>
              </p:custDataLst>
            </p:nvPr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>
              <p:custDataLst>
                <p:tags r:id="rId77"/>
              </p:custDataLst>
            </p:nvPr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>
              <p:custDataLst>
                <p:tags r:id="rId78"/>
              </p:custDataLst>
            </p:nvPr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>
              <p:custDataLst>
                <p:tags r:id="rId79"/>
              </p:custDataLst>
            </p:nvPr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>
              <p:custDataLst>
                <p:tags r:id="rId80"/>
              </p:custDataLst>
            </p:nvPr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>
              <p:custDataLst>
                <p:tags r:id="rId81"/>
              </p:custDataLst>
            </p:nvPr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>
              <p:custDataLst>
                <p:tags r:id="rId82"/>
              </p:custDataLst>
            </p:nvPr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>
              <p:custDataLst>
                <p:tags r:id="rId83"/>
              </p:custDataLst>
            </p:nvPr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>
              <p:custDataLst>
                <p:tags r:id="rId84"/>
              </p:custDataLst>
            </p:nvPr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>
              <p:custDataLst>
                <p:tags r:id="rId85"/>
              </p:custDataLst>
            </p:nvPr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>
              <p:custDataLst>
                <p:tags r:id="rId86"/>
              </p:custDataLst>
            </p:nvPr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>
              <p:custDataLst>
                <p:tags r:id="rId87"/>
              </p:custDataLst>
            </p:nvPr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>
              <p:custDataLst>
                <p:tags r:id="rId88"/>
              </p:custDataLst>
            </p:nvPr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>
              <p:custDataLst>
                <p:tags r:id="rId89"/>
              </p:custDataLst>
            </p:nvPr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>
              <p:custDataLst>
                <p:tags r:id="rId90"/>
              </p:custDataLst>
            </p:nvPr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>
              <p:custDataLst>
                <p:tags r:id="rId91"/>
              </p:custDataLst>
            </p:nvPr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>
              <p:custDataLst>
                <p:tags r:id="rId92"/>
              </p:custDataLst>
            </p:nvPr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>
              <p:custDataLst>
                <p:tags r:id="rId93"/>
              </p:custDataLst>
            </p:nvPr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503805" y="2160270"/>
            <a:ext cx="7032625" cy="19208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11500" b="1" u="heavy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谢谢聆听</a:t>
            </a:r>
            <a:r>
              <a:rPr lang="en-US" altLang="zh-CN" sz="11500" b="1" u="heavy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altLang="zh-CN" sz="11500" b="1" u="heavy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3" descr="铁架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974215"/>
            <a:ext cx="3143885" cy="4401820"/>
          </a:xfrm>
          <a:prstGeom prst="rect">
            <a:avLst/>
          </a:prstGeom>
        </p:spPr>
      </p:pic>
      <p:pic>
        <p:nvPicPr>
          <p:cNvPr id="7" name="图片 6" descr="鱼缸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805" y="2803525"/>
            <a:ext cx="5306060" cy="330009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15160" y="485140"/>
            <a:ext cx="87058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2.</a:t>
            </a:r>
            <a:r>
              <a:rPr lang="zh-CN" altLang="en-US" sz="3600"/>
              <a:t>如果是如下实验装置，怎样使光</a:t>
            </a:r>
            <a:r>
              <a:rPr lang="zh-CN" altLang="en-US" sz="3600">
                <a:sym typeface="+mn-ea"/>
              </a:rPr>
              <a:t>照</a:t>
            </a:r>
            <a:r>
              <a:rPr lang="zh-CN" altLang="en-US" sz="3600"/>
              <a:t>到水中的物体上呢？利用所学的光学知识，思考一下。</a:t>
            </a:r>
            <a:endParaRPr lang="zh-CN" altLang="en-US" sz="360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5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6146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7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8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9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1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3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4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5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6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7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8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9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0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1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2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3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4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5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6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7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8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9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0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1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2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3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4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5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6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7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8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9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0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1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2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3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4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5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6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87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595755" y="2015490"/>
            <a:ext cx="8665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光的直线传播，你学到了什么？</a:t>
            </a:r>
            <a:endParaRPr lang="zh-CN" altLang="en-US" sz="4800" b="1"/>
          </a:p>
        </p:txBody>
      </p:sp>
      <p:sp>
        <p:nvSpPr>
          <p:cNvPr id="8" name="文本框 7"/>
          <p:cNvSpPr txBox="1"/>
          <p:nvPr/>
        </p:nvSpPr>
        <p:spPr>
          <a:xfrm>
            <a:off x="1713865" y="307975"/>
            <a:ext cx="9547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</a:rPr>
              <a:t>必备知识，情境式回顾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7336155" y="2891155"/>
            <a:ext cx="4861560" cy="3822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08810" y="3521075"/>
            <a:ext cx="6096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可以是名词，定义，规律，应用或者现象等</a:t>
            </a:r>
            <a:endParaRPr lang="zh-CN" altLang="en-US" sz="400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52" name="Group 73"/>
          <p:cNvGrpSpPr/>
          <p:nvPr/>
        </p:nvGrpSpPr>
        <p:grpSpPr>
          <a:xfrm rot="-5400000">
            <a:off x="10806113" y="5465763"/>
            <a:ext cx="1304925" cy="1466850"/>
            <a:chOff x="0" y="0"/>
            <a:chExt cx="4570414" cy="5137881"/>
          </a:xfrm>
        </p:grpSpPr>
        <p:sp>
          <p:nvSpPr>
            <p:cNvPr id="17453" name="Freeform 5"/>
            <p:cNvSpPr/>
            <p:nvPr/>
          </p:nvSpPr>
          <p:spPr>
            <a:xfrm>
              <a:off x="0" y="1283431"/>
              <a:ext cx="1301750" cy="8509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20" h="536">
                  <a:moveTo>
                    <a:pt x="0" y="536"/>
                  </a:moveTo>
                  <a:lnTo>
                    <a:pt x="0" y="0"/>
                  </a:lnTo>
                  <a:lnTo>
                    <a:pt x="820" y="373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4" name="Freeform 6"/>
            <p:cNvSpPr/>
            <p:nvPr/>
          </p:nvSpPr>
          <p:spPr>
            <a:xfrm>
              <a:off x="0" y="826231"/>
              <a:ext cx="1847850" cy="1049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1">
                  <a:moveTo>
                    <a:pt x="0" y="288"/>
                  </a:moveTo>
                  <a:lnTo>
                    <a:pt x="1164" y="0"/>
                  </a:lnTo>
                  <a:lnTo>
                    <a:pt x="820" y="661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5" name="Freeform 7"/>
            <p:cNvSpPr/>
            <p:nvPr/>
          </p:nvSpPr>
          <p:spPr>
            <a:xfrm>
              <a:off x="0" y="2134331"/>
              <a:ext cx="719138" cy="22907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53" h="1443">
                  <a:moveTo>
                    <a:pt x="0" y="1443"/>
                  </a:moveTo>
                  <a:lnTo>
                    <a:pt x="0" y="0"/>
                  </a:lnTo>
                  <a:lnTo>
                    <a:pt x="453" y="981"/>
                  </a:lnTo>
                  <a:lnTo>
                    <a:pt x="0" y="1443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6" name="Freeform 8"/>
            <p:cNvSpPr/>
            <p:nvPr/>
          </p:nvSpPr>
          <p:spPr>
            <a:xfrm>
              <a:off x="0" y="2134331"/>
              <a:ext cx="2316163" cy="1557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459" h="981">
                  <a:moveTo>
                    <a:pt x="0" y="0"/>
                  </a:moveTo>
                  <a:lnTo>
                    <a:pt x="1459" y="251"/>
                  </a:lnTo>
                  <a:lnTo>
                    <a:pt x="453" y="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7" name="Freeform 9"/>
            <p:cNvSpPr/>
            <p:nvPr/>
          </p:nvSpPr>
          <p:spPr>
            <a:xfrm>
              <a:off x="0" y="3691668"/>
              <a:ext cx="719138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53" h="911">
                  <a:moveTo>
                    <a:pt x="453" y="0"/>
                  </a:moveTo>
                  <a:lnTo>
                    <a:pt x="391" y="911"/>
                  </a:lnTo>
                  <a:lnTo>
                    <a:pt x="0" y="46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8" name="Freeform 10"/>
            <p:cNvSpPr/>
            <p:nvPr/>
          </p:nvSpPr>
          <p:spPr>
            <a:xfrm>
              <a:off x="620713" y="3691668"/>
              <a:ext cx="1046163" cy="14462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59" h="911">
                  <a:moveTo>
                    <a:pt x="62" y="0"/>
                  </a:moveTo>
                  <a:lnTo>
                    <a:pt x="659" y="911"/>
                  </a:lnTo>
                  <a:lnTo>
                    <a:pt x="0" y="9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59" name="Freeform 11"/>
            <p:cNvSpPr/>
            <p:nvPr/>
          </p:nvSpPr>
          <p:spPr>
            <a:xfrm>
              <a:off x="719138" y="3691668"/>
              <a:ext cx="1901825" cy="144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198" h="911">
                  <a:moveTo>
                    <a:pt x="0" y="0"/>
                  </a:moveTo>
                  <a:lnTo>
                    <a:pt x="1198" y="911"/>
                  </a:lnTo>
                  <a:lnTo>
                    <a:pt x="597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0" name="Freeform 12"/>
            <p:cNvSpPr/>
            <p:nvPr/>
          </p:nvSpPr>
          <p:spPr>
            <a:xfrm>
              <a:off x="719138" y="3691668"/>
              <a:ext cx="2022475" cy="14462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274" h="911">
                  <a:moveTo>
                    <a:pt x="1198" y="911"/>
                  </a:moveTo>
                  <a:lnTo>
                    <a:pt x="1274" y="107"/>
                  </a:lnTo>
                  <a:lnTo>
                    <a:pt x="0" y="0"/>
                  </a:lnTo>
                  <a:lnTo>
                    <a:pt x="1198" y="911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1" name="Freeform 13"/>
            <p:cNvSpPr/>
            <p:nvPr/>
          </p:nvSpPr>
          <p:spPr>
            <a:xfrm>
              <a:off x="719138" y="2532793"/>
              <a:ext cx="2022475" cy="132873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4" h="837">
                  <a:moveTo>
                    <a:pt x="1006" y="0"/>
                  </a:moveTo>
                  <a:lnTo>
                    <a:pt x="0" y="730"/>
                  </a:lnTo>
                  <a:lnTo>
                    <a:pt x="1274" y="837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2" name="Freeform 14"/>
            <p:cNvSpPr/>
            <p:nvPr/>
          </p:nvSpPr>
          <p:spPr>
            <a:xfrm>
              <a:off x="2316163" y="2532793"/>
              <a:ext cx="1555750" cy="1627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980" h="1025">
                  <a:moveTo>
                    <a:pt x="0" y="0"/>
                  </a:moveTo>
                  <a:lnTo>
                    <a:pt x="980" y="1025"/>
                  </a:lnTo>
                  <a:lnTo>
                    <a:pt x="2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3" name="Freeform 15"/>
            <p:cNvSpPr/>
            <p:nvPr/>
          </p:nvSpPr>
          <p:spPr>
            <a:xfrm>
              <a:off x="2316163" y="1699356"/>
              <a:ext cx="1555750" cy="2460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980" h="1550">
                  <a:moveTo>
                    <a:pt x="0" y="525"/>
                  </a:moveTo>
                  <a:lnTo>
                    <a:pt x="569" y="0"/>
                  </a:lnTo>
                  <a:lnTo>
                    <a:pt x="980" y="155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4" name="Freeform 16"/>
            <p:cNvSpPr/>
            <p:nvPr/>
          </p:nvSpPr>
          <p:spPr>
            <a:xfrm>
              <a:off x="3219451" y="1699356"/>
              <a:ext cx="930275" cy="2460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586" h="1550">
                  <a:moveTo>
                    <a:pt x="0" y="0"/>
                  </a:moveTo>
                  <a:lnTo>
                    <a:pt x="586" y="378"/>
                  </a:lnTo>
                  <a:lnTo>
                    <a:pt x="411" y="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5" name="Freeform 17"/>
            <p:cNvSpPr/>
            <p:nvPr/>
          </p:nvSpPr>
          <p:spPr>
            <a:xfrm>
              <a:off x="2741613" y="3861531"/>
              <a:ext cx="1606550" cy="127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12" h="804">
                  <a:moveTo>
                    <a:pt x="0" y="0"/>
                  </a:moveTo>
                  <a:lnTo>
                    <a:pt x="1012" y="804"/>
                  </a:lnTo>
                  <a:lnTo>
                    <a:pt x="712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6" name="Freeform 18"/>
            <p:cNvSpPr/>
            <p:nvPr/>
          </p:nvSpPr>
          <p:spPr>
            <a:xfrm>
              <a:off x="2620963" y="3861531"/>
              <a:ext cx="1727200" cy="1276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088" h="804">
                  <a:moveTo>
                    <a:pt x="0" y="804"/>
                  </a:moveTo>
                  <a:lnTo>
                    <a:pt x="1088" y="804"/>
                  </a:lnTo>
                  <a:lnTo>
                    <a:pt x="76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7" name="Freeform 21"/>
            <p:cNvSpPr/>
            <p:nvPr/>
          </p:nvSpPr>
          <p:spPr>
            <a:xfrm>
              <a:off x="1800226" y="1211993"/>
              <a:ext cx="427038" cy="508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320">
                  <a:moveTo>
                    <a:pt x="130" y="0"/>
                  </a:moveTo>
                  <a:lnTo>
                    <a:pt x="0" y="320"/>
                  </a:lnTo>
                  <a:lnTo>
                    <a:pt x="269" y="18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8" name="Freeform 22"/>
            <p:cNvSpPr/>
            <p:nvPr/>
          </p:nvSpPr>
          <p:spPr>
            <a:xfrm>
              <a:off x="1800226" y="1497743"/>
              <a:ext cx="427038" cy="322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69" h="203">
                  <a:moveTo>
                    <a:pt x="0" y="140"/>
                  </a:moveTo>
                  <a:lnTo>
                    <a:pt x="264" y="203"/>
                  </a:lnTo>
                  <a:lnTo>
                    <a:pt x="269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69" name="Freeform 23"/>
            <p:cNvSpPr/>
            <p:nvPr/>
          </p:nvSpPr>
          <p:spPr>
            <a:xfrm>
              <a:off x="0" y="4425093"/>
              <a:ext cx="620713" cy="7127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391" h="449">
                  <a:moveTo>
                    <a:pt x="391" y="449"/>
                  </a:moveTo>
                  <a:lnTo>
                    <a:pt x="0" y="449"/>
                  </a:lnTo>
                  <a:lnTo>
                    <a:pt x="0" y="0"/>
                  </a:lnTo>
                  <a:lnTo>
                    <a:pt x="391" y="449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0" name="Freeform 24"/>
            <p:cNvSpPr/>
            <p:nvPr/>
          </p:nvSpPr>
          <p:spPr>
            <a:xfrm>
              <a:off x="0" y="1756506"/>
              <a:ext cx="2316163" cy="7762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59" h="489">
                  <a:moveTo>
                    <a:pt x="1459" y="489"/>
                  </a:moveTo>
                  <a:lnTo>
                    <a:pt x="1019" y="0"/>
                  </a:lnTo>
                  <a:lnTo>
                    <a:pt x="0" y="238"/>
                  </a:lnTo>
                  <a:lnTo>
                    <a:pt x="1459" y="48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1" name="Freeform 25"/>
            <p:cNvSpPr/>
            <p:nvPr/>
          </p:nvSpPr>
          <p:spPr>
            <a:xfrm>
              <a:off x="0" y="826231"/>
              <a:ext cx="1847850" cy="130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164" h="824">
                  <a:moveTo>
                    <a:pt x="1019" y="586"/>
                  </a:moveTo>
                  <a:lnTo>
                    <a:pt x="1164" y="0"/>
                  </a:lnTo>
                  <a:lnTo>
                    <a:pt x="0" y="824"/>
                  </a:lnTo>
                  <a:lnTo>
                    <a:pt x="1019" y="586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2" name="Freeform 26"/>
            <p:cNvSpPr/>
            <p:nvPr/>
          </p:nvSpPr>
          <p:spPr>
            <a:xfrm>
              <a:off x="0" y="229331"/>
              <a:ext cx="1847850" cy="105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164" h="664">
                  <a:moveTo>
                    <a:pt x="0" y="664"/>
                  </a:moveTo>
                  <a:lnTo>
                    <a:pt x="0" y="0"/>
                  </a:lnTo>
                  <a:lnTo>
                    <a:pt x="1164" y="376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3" name="Freeform 27"/>
            <p:cNvSpPr/>
            <p:nvPr/>
          </p:nvSpPr>
          <p:spPr>
            <a:xfrm>
              <a:off x="0" y="1084993"/>
              <a:ext cx="1368425" cy="895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62" h="564">
                  <a:moveTo>
                    <a:pt x="0" y="564"/>
                  </a:moveTo>
                  <a:lnTo>
                    <a:pt x="0" y="0"/>
                  </a:lnTo>
                  <a:lnTo>
                    <a:pt x="862" y="39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8CB2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4" name="Freeform 28"/>
            <p:cNvSpPr/>
            <p:nvPr/>
          </p:nvSpPr>
          <p:spPr>
            <a:xfrm>
              <a:off x="0" y="605568"/>
              <a:ext cx="1941513" cy="1101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4">
                  <a:moveTo>
                    <a:pt x="0" y="302"/>
                  </a:moveTo>
                  <a:lnTo>
                    <a:pt x="1223" y="0"/>
                  </a:lnTo>
                  <a:lnTo>
                    <a:pt x="862" y="69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8B62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5" name="Freeform 29"/>
            <p:cNvSpPr/>
            <p:nvPr/>
          </p:nvSpPr>
          <p:spPr>
            <a:xfrm>
              <a:off x="0" y="1980343"/>
              <a:ext cx="755650" cy="2408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476" h="1517">
                  <a:moveTo>
                    <a:pt x="0" y="1517"/>
                  </a:moveTo>
                  <a:lnTo>
                    <a:pt x="0" y="0"/>
                  </a:lnTo>
                  <a:lnTo>
                    <a:pt x="476" y="1031"/>
                  </a:lnTo>
                  <a:lnTo>
                    <a:pt x="0" y="1517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6" name="Freeform 30"/>
            <p:cNvSpPr/>
            <p:nvPr/>
          </p:nvSpPr>
          <p:spPr>
            <a:xfrm>
              <a:off x="0" y="1980343"/>
              <a:ext cx="2435225" cy="1636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534" h="1031">
                  <a:moveTo>
                    <a:pt x="0" y="0"/>
                  </a:moveTo>
                  <a:lnTo>
                    <a:pt x="1534" y="264"/>
                  </a:lnTo>
                  <a:lnTo>
                    <a:pt x="476" y="1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7" name="Freeform 31"/>
            <p:cNvSpPr/>
            <p:nvPr/>
          </p:nvSpPr>
          <p:spPr>
            <a:xfrm>
              <a:off x="0" y="3617056"/>
              <a:ext cx="7556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476" h="958">
                  <a:moveTo>
                    <a:pt x="476" y="0"/>
                  </a:moveTo>
                  <a:lnTo>
                    <a:pt x="411" y="958"/>
                  </a:lnTo>
                  <a:lnTo>
                    <a:pt x="0" y="48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8" name="Freeform 32"/>
            <p:cNvSpPr/>
            <p:nvPr/>
          </p:nvSpPr>
          <p:spPr>
            <a:xfrm>
              <a:off x="652463" y="3617056"/>
              <a:ext cx="1098550" cy="152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692" h="958">
                  <a:moveTo>
                    <a:pt x="65" y="0"/>
                  </a:moveTo>
                  <a:lnTo>
                    <a:pt x="692" y="958"/>
                  </a:lnTo>
                  <a:lnTo>
                    <a:pt x="0" y="9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D23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79" name="Freeform 33"/>
            <p:cNvSpPr/>
            <p:nvPr/>
          </p:nvSpPr>
          <p:spPr>
            <a:xfrm>
              <a:off x="755651" y="3617056"/>
              <a:ext cx="2000250" cy="152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260" h="958">
                  <a:moveTo>
                    <a:pt x="0" y="0"/>
                  </a:moveTo>
                  <a:lnTo>
                    <a:pt x="1260" y="958"/>
                  </a:lnTo>
                  <a:lnTo>
                    <a:pt x="627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72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0" name="Freeform 34"/>
            <p:cNvSpPr/>
            <p:nvPr/>
          </p:nvSpPr>
          <p:spPr>
            <a:xfrm>
              <a:off x="755651" y="3617056"/>
              <a:ext cx="2127250" cy="15208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340" h="958">
                  <a:moveTo>
                    <a:pt x="1260" y="958"/>
                  </a:moveTo>
                  <a:lnTo>
                    <a:pt x="1340" y="113"/>
                  </a:lnTo>
                  <a:lnTo>
                    <a:pt x="0" y="0"/>
                  </a:lnTo>
                  <a:lnTo>
                    <a:pt x="1260" y="958"/>
                  </a:lnTo>
                  <a:close/>
                </a:path>
              </a:pathLst>
            </a:custGeom>
            <a:solidFill>
              <a:srgbClr val="E24C2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1" name="Freeform 35"/>
            <p:cNvSpPr/>
            <p:nvPr/>
          </p:nvSpPr>
          <p:spPr>
            <a:xfrm>
              <a:off x="755651" y="2399443"/>
              <a:ext cx="2127250" cy="1397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40" h="880">
                  <a:moveTo>
                    <a:pt x="1058" y="0"/>
                  </a:moveTo>
                  <a:lnTo>
                    <a:pt x="0" y="767"/>
                  </a:lnTo>
                  <a:lnTo>
                    <a:pt x="1340" y="880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2" name="Freeform 36"/>
            <p:cNvSpPr/>
            <p:nvPr/>
          </p:nvSpPr>
          <p:spPr>
            <a:xfrm>
              <a:off x="2435226" y="2399443"/>
              <a:ext cx="1633538" cy="171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29" h="1078">
                  <a:moveTo>
                    <a:pt x="0" y="0"/>
                  </a:moveTo>
                  <a:lnTo>
                    <a:pt x="1029" y="1078"/>
                  </a:lnTo>
                  <a:lnTo>
                    <a:pt x="282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3" name="Freeform 37"/>
            <p:cNvSpPr/>
            <p:nvPr/>
          </p:nvSpPr>
          <p:spPr>
            <a:xfrm>
              <a:off x="2435226" y="1523143"/>
              <a:ext cx="1633538" cy="25876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029" h="1630">
                  <a:moveTo>
                    <a:pt x="0" y="552"/>
                  </a:moveTo>
                  <a:lnTo>
                    <a:pt x="598" y="0"/>
                  </a:lnTo>
                  <a:lnTo>
                    <a:pt x="1029" y="163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4" name="Freeform 38"/>
            <p:cNvSpPr/>
            <p:nvPr/>
          </p:nvSpPr>
          <p:spPr>
            <a:xfrm>
              <a:off x="3361469" y="1523143"/>
              <a:ext cx="977899" cy="258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616" h="1630">
                  <a:moveTo>
                    <a:pt x="0" y="0"/>
                  </a:moveTo>
                  <a:lnTo>
                    <a:pt x="616" y="398"/>
                  </a:lnTo>
                  <a:lnTo>
                    <a:pt x="431" y="1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22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5" name="Freeform 39"/>
            <p:cNvSpPr/>
            <p:nvPr/>
          </p:nvSpPr>
          <p:spPr>
            <a:xfrm>
              <a:off x="2882901" y="3796443"/>
              <a:ext cx="1687513" cy="1341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1063" h="845">
                  <a:moveTo>
                    <a:pt x="0" y="0"/>
                  </a:moveTo>
                  <a:lnTo>
                    <a:pt x="1063" y="845"/>
                  </a:lnTo>
                  <a:lnTo>
                    <a:pt x="747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22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6" name="Freeform 40"/>
            <p:cNvSpPr/>
            <p:nvPr/>
          </p:nvSpPr>
          <p:spPr>
            <a:xfrm>
              <a:off x="2755901" y="3796443"/>
              <a:ext cx="1814513" cy="13414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1143" h="845">
                  <a:moveTo>
                    <a:pt x="0" y="845"/>
                  </a:moveTo>
                  <a:lnTo>
                    <a:pt x="1143" y="845"/>
                  </a:lnTo>
                  <a:lnTo>
                    <a:pt x="80" y="0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C354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7" name="Freeform 43"/>
            <p:cNvSpPr/>
            <p:nvPr/>
          </p:nvSpPr>
          <p:spPr>
            <a:xfrm>
              <a:off x="1892301" y="1010381"/>
              <a:ext cx="449263" cy="533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3" h="336">
                  <a:moveTo>
                    <a:pt x="136" y="0"/>
                  </a:moveTo>
                  <a:lnTo>
                    <a:pt x="0" y="336"/>
                  </a:lnTo>
                  <a:lnTo>
                    <a:pt x="283" y="1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8" name="Freeform 44"/>
            <p:cNvSpPr/>
            <p:nvPr/>
          </p:nvSpPr>
          <p:spPr>
            <a:xfrm>
              <a:off x="1892301" y="1312006"/>
              <a:ext cx="449263" cy="3381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83" h="213">
                  <a:moveTo>
                    <a:pt x="0" y="146"/>
                  </a:moveTo>
                  <a:lnTo>
                    <a:pt x="278" y="213"/>
                  </a:lnTo>
                  <a:lnTo>
                    <a:pt x="283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89" name="Freeform 45"/>
            <p:cNvSpPr/>
            <p:nvPr/>
          </p:nvSpPr>
          <p:spPr>
            <a:xfrm>
              <a:off x="0" y="4388581"/>
              <a:ext cx="65246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411" h="472">
                  <a:moveTo>
                    <a:pt x="411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411" y="472"/>
                  </a:lnTo>
                  <a:close/>
                </a:path>
              </a:pathLst>
            </a:custGeom>
            <a:solidFill>
              <a:srgbClr val="E25A6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0" name="Freeform 46"/>
            <p:cNvSpPr/>
            <p:nvPr/>
          </p:nvSpPr>
          <p:spPr>
            <a:xfrm>
              <a:off x="0" y="1581881"/>
              <a:ext cx="2435225" cy="817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534" h="515">
                  <a:moveTo>
                    <a:pt x="1534" y="515"/>
                  </a:moveTo>
                  <a:lnTo>
                    <a:pt x="1071" y="0"/>
                  </a:lnTo>
                  <a:lnTo>
                    <a:pt x="0" y="251"/>
                  </a:lnTo>
                  <a:lnTo>
                    <a:pt x="1534" y="515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1" name="Freeform 47"/>
            <p:cNvSpPr/>
            <p:nvPr/>
          </p:nvSpPr>
          <p:spPr>
            <a:xfrm>
              <a:off x="0" y="605568"/>
              <a:ext cx="1941513" cy="1374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223" h="866">
                  <a:moveTo>
                    <a:pt x="1071" y="615"/>
                  </a:moveTo>
                  <a:lnTo>
                    <a:pt x="1223" y="0"/>
                  </a:lnTo>
                  <a:lnTo>
                    <a:pt x="0" y="866"/>
                  </a:lnTo>
                  <a:lnTo>
                    <a:pt x="1071" y="615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2" name="Freeform 48"/>
            <p:cNvSpPr/>
            <p:nvPr/>
          </p:nvSpPr>
          <p:spPr>
            <a:xfrm>
              <a:off x="0" y="0"/>
              <a:ext cx="1941513" cy="11080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1223" h="698">
                  <a:moveTo>
                    <a:pt x="0" y="698"/>
                  </a:moveTo>
                  <a:lnTo>
                    <a:pt x="0" y="0"/>
                  </a:lnTo>
                  <a:lnTo>
                    <a:pt x="1223" y="396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3" name="Freeform 71"/>
            <p:cNvSpPr/>
            <p:nvPr/>
          </p:nvSpPr>
          <p:spPr>
            <a:xfrm>
              <a:off x="4016376" y="1504093"/>
              <a:ext cx="327025" cy="2571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6" h="162">
                  <a:moveTo>
                    <a:pt x="99" y="0"/>
                  </a:moveTo>
                  <a:lnTo>
                    <a:pt x="0" y="162"/>
                  </a:lnTo>
                  <a:lnTo>
                    <a:pt x="206" y="11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DA368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4" name="Freeform 72"/>
            <p:cNvSpPr/>
            <p:nvPr/>
          </p:nvSpPr>
          <p:spPr>
            <a:xfrm>
              <a:off x="4016376" y="1689831"/>
              <a:ext cx="327025" cy="1889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206" h="119">
                  <a:moveTo>
                    <a:pt x="0" y="45"/>
                  </a:moveTo>
                  <a:lnTo>
                    <a:pt x="167" y="119"/>
                  </a:lnTo>
                  <a:lnTo>
                    <a:pt x="20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5207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95" name="Oval 95"/>
            <p:cNvSpPr/>
            <p:nvPr/>
          </p:nvSpPr>
          <p:spPr>
            <a:xfrm>
              <a:off x="3835401" y="41266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6" name="Oval 96"/>
            <p:cNvSpPr/>
            <p:nvPr/>
          </p:nvSpPr>
          <p:spPr>
            <a:xfrm>
              <a:off x="2714626" y="3823431"/>
              <a:ext cx="57150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7" name="Oval 97"/>
            <p:cNvSpPr/>
            <p:nvPr/>
          </p:nvSpPr>
          <p:spPr>
            <a:xfrm>
              <a:off x="2276476" y="2489931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8" name="Oval 98"/>
            <p:cNvSpPr/>
            <p:nvPr/>
          </p:nvSpPr>
          <p:spPr>
            <a:xfrm>
              <a:off x="688976" y="3650393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99" name="Oval 99"/>
            <p:cNvSpPr/>
            <p:nvPr/>
          </p:nvSpPr>
          <p:spPr>
            <a:xfrm>
              <a:off x="695326" y="156918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0" name="Oval 100"/>
            <p:cNvSpPr/>
            <p:nvPr/>
          </p:nvSpPr>
          <p:spPr>
            <a:xfrm>
              <a:off x="163513" y="1956531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1" name="Oval 101"/>
            <p:cNvSpPr/>
            <p:nvPr/>
          </p:nvSpPr>
          <p:spPr>
            <a:xfrm>
              <a:off x="1584326" y="169776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2" name="Oval 102"/>
            <p:cNvSpPr/>
            <p:nvPr/>
          </p:nvSpPr>
          <p:spPr>
            <a:xfrm>
              <a:off x="3182938" y="1661256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03" name="Oval 103"/>
            <p:cNvSpPr/>
            <p:nvPr/>
          </p:nvSpPr>
          <p:spPr>
            <a:xfrm>
              <a:off x="4127501" y="227244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04415" y="688975"/>
            <a:ext cx="88480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4800" b="1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关键词：</a:t>
            </a:r>
            <a:endParaRPr lang="zh-CN" sz="4800" b="1">
              <a:solidFill>
                <a:srgbClr val="FF0000"/>
              </a:solidFill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9825" y="1993265"/>
            <a:ext cx="171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</a:rPr>
              <a:t>光源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9825" y="3221355"/>
            <a:ext cx="171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</a:rPr>
              <a:t>光线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9620" y="1993265"/>
            <a:ext cx="21336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</a:rPr>
              <a:t>光沿直线传播的条件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86630" y="4836795"/>
            <a:ext cx="171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</a:rPr>
              <a:t>光速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78675" y="2391410"/>
            <a:ext cx="171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</a:rPr>
              <a:t>现象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305675" y="3348355"/>
            <a:ext cx="171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accent1"/>
                </a:solidFill>
              </a:rPr>
              <a:t>应用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1" grpId="0"/>
      <p:bldP spid="8" grpId="0"/>
      <p:bldP spid="2" grpId="0"/>
      <p:bldP spid="12" grpId="0"/>
      <p:bldP spid="9" grpId="1"/>
      <p:bldP spid="11" grpId="1"/>
      <p:bldP spid="8" grpId="1"/>
      <p:bldP spid="2" grpId="1"/>
      <p:bldP spid="1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>
              <p:custDataLst>
                <p:tags r:id="rId1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>
              <p:custDataLst>
                <p:tags r:id="rId2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>
              <p:custDataLst>
                <p:tags r:id="rId3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>
              <p:custDataLst>
                <p:tags r:id="rId4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>
              <p:custDataLst>
                <p:tags r:id="rId5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>
              <p:custDataLst>
                <p:tags r:id="rId6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>
              <p:custDataLst>
                <p:tags r:id="rId7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>
              <p:custDataLst>
                <p:tags r:id="rId8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>
              <p:custDataLst>
                <p:tags r:id="rId9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>
              <p:custDataLst>
                <p:tags r:id="rId10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>
              <p:custDataLst>
                <p:tags r:id="rId11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>
              <p:custDataLst>
                <p:tags r:id="rId12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>
              <p:custDataLst>
                <p:tags r:id="rId13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>
              <p:custDataLst>
                <p:tags r:id="rId14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>
              <p:custDataLst>
                <p:tags r:id="rId15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>
              <p:custDataLst>
                <p:tags r:id="rId16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>
              <p:custDataLst>
                <p:tags r:id="rId17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>
              <p:custDataLst>
                <p:tags r:id="rId18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>
              <p:custDataLst>
                <p:tags r:id="rId19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>
              <p:custDataLst>
                <p:tags r:id="rId20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>
              <p:custDataLst>
                <p:tags r:id="rId21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>
              <p:custDataLst>
                <p:tags r:id="rId22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>
              <p:custDataLst>
                <p:tags r:id="rId23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>
              <p:custDataLst>
                <p:tags r:id="rId24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>
              <p:custDataLst>
                <p:tags r:id="rId25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>
              <p:custDataLst>
                <p:tags r:id="rId26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>
              <p:custDataLst>
                <p:tags r:id="rId27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>
              <p:custDataLst>
                <p:tags r:id="rId28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>
              <p:custDataLst>
                <p:tags r:id="rId29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>
              <p:custDataLst>
                <p:tags r:id="rId30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>
              <p:custDataLst>
                <p:tags r:id="rId31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>
              <p:custDataLst>
                <p:tags r:id="rId32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>
              <p:custDataLst>
                <p:tags r:id="rId33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>
              <p:custDataLst>
                <p:tags r:id="rId34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>
              <p:custDataLst>
                <p:tags r:id="rId35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>
              <p:custDataLst>
                <p:tags r:id="rId36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>
              <p:custDataLst>
                <p:tags r:id="rId37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>
              <p:custDataLst>
                <p:tags r:id="rId38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>
              <p:custDataLst>
                <p:tags r:id="rId39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>
              <p:custDataLst>
                <p:tags r:id="rId40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>
              <p:custDataLst>
                <p:tags r:id="rId41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>
              <p:custDataLst>
                <p:tags r:id="rId42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00" name="图片 99"/>
          <p:cNvPicPr/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1047115" y="1445260"/>
            <a:ext cx="32385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45"/>
            </p:custDataLst>
          </p:nvPr>
        </p:nvSpPr>
        <p:spPr>
          <a:xfrm>
            <a:off x="2419350" y="46164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" name="图片 4"/>
          <p:cNvPicPr/>
          <p:nvPr>
            <p:custDataLst>
              <p:tags r:id="rId46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5781675" y="1033145"/>
            <a:ext cx="5848350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>
            <p:custDataLst>
              <p:tags r:id="rId48"/>
            </p:custDataLst>
          </p:nvPr>
        </p:nvSpPr>
        <p:spPr>
          <a:xfrm>
            <a:off x="5459730" y="457517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49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2994978" y="3970338"/>
            <a:ext cx="6200775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>
            <p:custDataLst>
              <p:tags r:id="rId51"/>
            </p:custDataLst>
          </p:nvPr>
        </p:nvSpPr>
        <p:spPr>
          <a:xfrm>
            <a:off x="2673668" y="672115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49450" y="271145"/>
            <a:ext cx="2226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FF0000"/>
                </a:solidFill>
              </a:rPr>
              <a:t>现象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73830" y="291465"/>
            <a:ext cx="7715250" cy="203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>
            <p:custDataLst>
              <p:tags r:id="rId3"/>
            </p:custDataLst>
          </p:nvPr>
        </p:nvSpPr>
        <p:spPr>
          <a:xfrm>
            <a:off x="2238375" y="426402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55775" y="2650808"/>
            <a:ext cx="5562600" cy="370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>
            <p:custDataLst>
              <p:tags r:id="rId6"/>
            </p:custDataLst>
          </p:nvPr>
        </p:nvSpPr>
        <p:spPr>
          <a:xfrm>
            <a:off x="3314700" y="509746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59383" y="2937828"/>
            <a:ext cx="4105275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>
            <p:custDataLst>
              <p:tags r:id="rId9"/>
            </p:custDataLst>
          </p:nvPr>
        </p:nvSpPr>
        <p:spPr>
          <a:xfrm>
            <a:off x="7759383" y="595725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>
              <p:custDataLst>
                <p:tags r:id="rId10"/>
              </p:custDataLst>
            </p:nvPr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>
              <p:custDataLst>
                <p:tags r:id="rId11"/>
              </p:custDataLst>
            </p:nvPr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>
              <p:custDataLst>
                <p:tags r:id="rId12"/>
              </p:custDataLst>
            </p:nvPr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>
              <p:custDataLst>
                <p:tags r:id="rId13"/>
              </p:custDataLst>
            </p:nvPr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>
              <p:custDataLst>
                <p:tags r:id="rId14"/>
              </p:custDataLst>
            </p:nvPr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>
              <p:custDataLst>
                <p:tags r:id="rId15"/>
              </p:custDataLst>
            </p:nvPr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>
              <p:custDataLst>
                <p:tags r:id="rId16"/>
              </p:custDataLst>
            </p:nvPr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>
              <p:custDataLst>
                <p:tags r:id="rId17"/>
              </p:custDataLst>
            </p:nvPr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>
              <p:custDataLst>
                <p:tags r:id="rId18"/>
              </p:custDataLst>
            </p:nvPr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>
              <p:custDataLst>
                <p:tags r:id="rId19"/>
              </p:custDataLst>
            </p:nvPr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>
              <p:custDataLst>
                <p:tags r:id="rId20"/>
              </p:custDataLst>
            </p:nvPr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>
              <p:custDataLst>
                <p:tags r:id="rId21"/>
              </p:custDataLst>
            </p:nvPr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>
              <p:custDataLst>
                <p:tags r:id="rId22"/>
              </p:custDataLst>
            </p:nvPr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>
              <p:custDataLst>
                <p:tags r:id="rId23"/>
              </p:custDataLst>
            </p:nvPr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>
              <p:custDataLst>
                <p:tags r:id="rId24"/>
              </p:custDataLst>
            </p:nvPr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>
              <p:custDataLst>
                <p:tags r:id="rId25"/>
              </p:custDataLst>
            </p:nvPr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>
              <p:custDataLst>
                <p:tags r:id="rId26"/>
              </p:custDataLst>
            </p:nvPr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>
              <p:custDataLst>
                <p:tags r:id="rId27"/>
              </p:custDataLst>
            </p:nvPr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>
              <p:custDataLst>
                <p:tags r:id="rId28"/>
              </p:custDataLst>
            </p:nvPr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>
              <p:custDataLst>
                <p:tags r:id="rId29"/>
              </p:custDataLst>
            </p:nvPr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>
              <p:custDataLst>
                <p:tags r:id="rId30"/>
              </p:custDataLst>
            </p:nvPr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>
              <p:custDataLst>
                <p:tags r:id="rId31"/>
              </p:custDataLst>
            </p:nvPr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>
              <p:custDataLst>
                <p:tags r:id="rId32"/>
              </p:custDataLst>
            </p:nvPr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>
              <p:custDataLst>
                <p:tags r:id="rId33"/>
              </p:custDataLst>
            </p:nvPr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>
              <p:custDataLst>
                <p:tags r:id="rId34"/>
              </p:custDataLst>
            </p:nvPr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>
              <p:custDataLst>
                <p:tags r:id="rId35"/>
              </p:custDataLst>
            </p:nvPr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>
              <p:custDataLst>
                <p:tags r:id="rId36"/>
              </p:custDataLst>
            </p:nvPr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>
              <p:custDataLst>
                <p:tags r:id="rId37"/>
              </p:custDataLst>
            </p:nvPr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>
              <p:custDataLst>
                <p:tags r:id="rId38"/>
              </p:custDataLst>
            </p:nvPr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>
              <p:custDataLst>
                <p:tags r:id="rId39"/>
              </p:custDataLst>
            </p:nvPr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>
              <p:custDataLst>
                <p:tags r:id="rId40"/>
              </p:custDataLst>
            </p:nvPr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>
              <p:custDataLst>
                <p:tags r:id="rId41"/>
              </p:custDataLst>
            </p:nvPr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>
              <p:custDataLst>
                <p:tags r:id="rId42"/>
              </p:custDataLst>
            </p:nvPr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>
              <p:custDataLst>
                <p:tags r:id="rId43"/>
              </p:custDataLst>
            </p:nvPr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>
              <p:custDataLst>
                <p:tags r:id="rId44"/>
              </p:custDataLst>
            </p:nvPr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>
              <p:custDataLst>
                <p:tags r:id="rId45"/>
              </p:custDataLst>
            </p:nvPr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>
              <p:custDataLst>
                <p:tags r:id="rId46"/>
              </p:custDataLst>
            </p:nvPr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>
              <p:custDataLst>
                <p:tags r:id="rId47"/>
              </p:custDataLst>
            </p:nvPr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>
              <p:custDataLst>
                <p:tags r:id="rId48"/>
              </p:custDataLst>
            </p:nvPr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>
              <p:custDataLst>
                <p:tags r:id="rId49"/>
              </p:custDataLst>
            </p:nvPr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>
              <p:custDataLst>
                <p:tags r:id="rId50"/>
              </p:custDataLst>
            </p:nvPr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>
              <p:custDataLst>
                <p:tags r:id="rId51"/>
              </p:custDataLst>
            </p:nvPr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55775" y="400685"/>
            <a:ext cx="2242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FF0000"/>
                </a:solidFill>
              </a:rPr>
              <a:t>应用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09" name="Group 2"/>
          <p:cNvGrpSpPr/>
          <p:nvPr/>
        </p:nvGrpSpPr>
        <p:grpSpPr>
          <a:xfrm rot="5400000" flipH="1">
            <a:off x="-34925" y="34925"/>
            <a:ext cx="1809750" cy="1739900"/>
            <a:chOff x="0" y="0"/>
            <a:chExt cx="4756151" cy="4570413"/>
          </a:xfrm>
        </p:grpSpPr>
        <p:sp>
          <p:nvSpPr>
            <p:cNvPr id="17410" name="Freeform 51"/>
            <p:cNvSpPr/>
            <p:nvPr/>
          </p:nvSpPr>
          <p:spPr>
            <a:xfrm>
              <a:off x="492125" y="581025"/>
              <a:ext cx="1258888" cy="2062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93" h="1299">
                  <a:moveTo>
                    <a:pt x="0" y="0"/>
                  </a:moveTo>
                  <a:lnTo>
                    <a:pt x="120" y="1299"/>
                  </a:lnTo>
                  <a:lnTo>
                    <a:pt x="793" y="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1" name="Freeform 52"/>
            <p:cNvSpPr/>
            <p:nvPr/>
          </p:nvSpPr>
          <p:spPr>
            <a:xfrm>
              <a:off x="682625" y="2438400"/>
              <a:ext cx="1068388" cy="2132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73" h="1343">
                  <a:moveTo>
                    <a:pt x="457" y="1343"/>
                  </a:moveTo>
                  <a:lnTo>
                    <a:pt x="0" y="129"/>
                  </a:lnTo>
                  <a:lnTo>
                    <a:pt x="673" y="0"/>
                  </a:lnTo>
                  <a:lnTo>
                    <a:pt x="457" y="1343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2" name="Freeform 53"/>
            <p:cNvSpPr/>
            <p:nvPr/>
          </p:nvSpPr>
          <p:spPr>
            <a:xfrm>
              <a:off x="174625" y="2643188"/>
              <a:ext cx="1233488" cy="19272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777" h="1214">
                  <a:moveTo>
                    <a:pt x="0" y="598"/>
                  </a:moveTo>
                  <a:lnTo>
                    <a:pt x="320" y="0"/>
                  </a:lnTo>
                  <a:lnTo>
                    <a:pt x="777" y="1214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174625" y="3592513"/>
              <a:ext cx="1233488" cy="977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777" h="616">
                  <a:moveTo>
                    <a:pt x="0" y="0"/>
                  </a:moveTo>
                  <a:lnTo>
                    <a:pt x="9" y="362"/>
                  </a:lnTo>
                  <a:lnTo>
                    <a:pt x="777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Freeform 58"/>
            <p:cNvSpPr/>
            <p:nvPr/>
          </p:nvSpPr>
          <p:spPr>
            <a:xfrm>
              <a:off x="1408113" y="3375025"/>
              <a:ext cx="976313" cy="11953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15" h="753">
                  <a:moveTo>
                    <a:pt x="0" y="753"/>
                  </a:moveTo>
                  <a:lnTo>
                    <a:pt x="399" y="0"/>
                  </a:lnTo>
                  <a:lnTo>
                    <a:pt x="615" y="753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Freeform 59"/>
            <p:cNvSpPr/>
            <p:nvPr/>
          </p:nvSpPr>
          <p:spPr>
            <a:xfrm>
              <a:off x="492125" y="581025"/>
              <a:ext cx="1519238" cy="18573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57" h="1170">
                  <a:moveTo>
                    <a:pt x="957" y="749"/>
                  </a:moveTo>
                  <a:lnTo>
                    <a:pt x="793" y="1170"/>
                  </a:lnTo>
                  <a:lnTo>
                    <a:pt x="0" y="0"/>
                  </a:lnTo>
                  <a:lnTo>
                    <a:pt x="957" y="749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Freeform 60"/>
            <p:cNvSpPr/>
            <p:nvPr/>
          </p:nvSpPr>
          <p:spPr>
            <a:xfrm>
              <a:off x="2011363" y="1770063"/>
              <a:ext cx="1000125" cy="16049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30" h="1011">
                  <a:moveTo>
                    <a:pt x="630" y="299"/>
                  </a:moveTo>
                  <a:lnTo>
                    <a:pt x="19" y="1011"/>
                  </a:lnTo>
                  <a:lnTo>
                    <a:pt x="0" y="0"/>
                  </a:lnTo>
                  <a:lnTo>
                    <a:pt x="630" y="299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7" name="Freeform 61"/>
            <p:cNvSpPr/>
            <p:nvPr/>
          </p:nvSpPr>
          <p:spPr>
            <a:xfrm>
              <a:off x="2011363" y="382588"/>
              <a:ext cx="998538" cy="18605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29" h="1172">
                  <a:moveTo>
                    <a:pt x="0" y="874"/>
                  </a:moveTo>
                  <a:lnTo>
                    <a:pt x="328" y="0"/>
                  </a:lnTo>
                  <a:lnTo>
                    <a:pt x="629" y="1172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8" name="Freeform 62"/>
            <p:cNvSpPr/>
            <p:nvPr/>
          </p:nvSpPr>
          <p:spPr>
            <a:xfrm>
              <a:off x="2532063" y="382588"/>
              <a:ext cx="1524000" cy="2509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60" h="1581">
                  <a:moveTo>
                    <a:pt x="302" y="1173"/>
                  </a:moveTo>
                  <a:lnTo>
                    <a:pt x="301" y="1172"/>
                  </a:lnTo>
                  <a:lnTo>
                    <a:pt x="0" y="0"/>
                  </a:lnTo>
                  <a:lnTo>
                    <a:pt x="960" y="1581"/>
                  </a:lnTo>
                  <a:lnTo>
                    <a:pt x="302" y="1173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9" name="Freeform 63"/>
            <p:cNvSpPr/>
            <p:nvPr/>
          </p:nvSpPr>
          <p:spPr>
            <a:xfrm>
              <a:off x="2532063" y="379413"/>
              <a:ext cx="2224088" cy="2513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01" h="1583">
                  <a:moveTo>
                    <a:pt x="1401" y="1273"/>
                  </a:moveTo>
                  <a:lnTo>
                    <a:pt x="960" y="1583"/>
                  </a:lnTo>
                  <a:lnTo>
                    <a:pt x="0" y="2"/>
                  </a:lnTo>
                  <a:lnTo>
                    <a:pt x="9" y="0"/>
                  </a:lnTo>
                  <a:lnTo>
                    <a:pt x="1401" y="907"/>
                  </a:lnTo>
                  <a:lnTo>
                    <a:pt x="1401" y="1273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0" name="Freeform 64"/>
            <p:cNvSpPr/>
            <p:nvPr/>
          </p:nvSpPr>
          <p:spPr>
            <a:xfrm>
              <a:off x="2546350" y="379413"/>
              <a:ext cx="2209800" cy="14398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392" h="907">
                  <a:moveTo>
                    <a:pt x="1392" y="907"/>
                  </a:moveTo>
                  <a:lnTo>
                    <a:pt x="0" y="0"/>
                  </a:lnTo>
                  <a:lnTo>
                    <a:pt x="1392" y="239"/>
                  </a:lnTo>
                  <a:lnTo>
                    <a:pt x="1392" y="907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1" name="Freeform 65"/>
            <p:cNvSpPr/>
            <p:nvPr/>
          </p:nvSpPr>
          <p:spPr>
            <a:xfrm>
              <a:off x="4056063" y="2400300"/>
              <a:ext cx="700088" cy="21701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1" h="1367">
                  <a:moveTo>
                    <a:pt x="441" y="0"/>
                  </a:moveTo>
                  <a:lnTo>
                    <a:pt x="0" y="310"/>
                  </a:lnTo>
                  <a:lnTo>
                    <a:pt x="441" y="136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2" name="Freeform 66"/>
            <p:cNvSpPr/>
            <p:nvPr/>
          </p:nvSpPr>
          <p:spPr>
            <a:xfrm>
              <a:off x="3011488" y="2244725"/>
              <a:ext cx="1744663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099" h="1465">
                  <a:moveTo>
                    <a:pt x="495" y="1465"/>
                  </a:moveTo>
                  <a:lnTo>
                    <a:pt x="1099" y="1465"/>
                  </a:lnTo>
                  <a:lnTo>
                    <a:pt x="658" y="408"/>
                  </a:lnTo>
                  <a:lnTo>
                    <a:pt x="0" y="0"/>
                  </a:lnTo>
                  <a:lnTo>
                    <a:pt x="495" y="1465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3" name="Freeform 67"/>
            <p:cNvSpPr/>
            <p:nvPr/>
          </p:nvSpPr>
          <p:spPr>
            <a:xfrm>
              <a:off x="2041525" y="2244725"/>
              <a:ext cx="1755775" cy="23256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06" h="1465">
                  <a:moveTo>
                    <a:pt x="744" y="1465"/>
                  </a:moveTo>
                  <a:lnTo>
                    <a:pt x="0" y="712"/>
                  </a:lnTo>
                  <a:lnTo>
                    <a:pt x="611" y="0"/>
                  </a:lnTo>
                  <a:lnTo>
                    <a:pt x="1106" y="1465"/>
                  </a:lnTo>
                  <a:lnTo>
                    <a:pt x="744" y="1465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4" name="Freeform 68"/>
            <p:cNvSpPr/>
            <p:nvPr/>
          </p:nvSpPr>
          <p:spPr>
            <a:xfrm>
              <a:off x="2041525" y="3375025"/>
              <a:ext cx="1181100" cy="11953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44" h="753">
                  <a:moveTo>
                    <a:pt x="216" y="753"/>
                  </a:moveTo>
                  <a:lnTo>
                    <a:pt x="744" y="753"/>
                  </a:lnTo>
                  <a:lnTo>
                    <a:pt x="0" y="0"/>
                  </a:lnTo>
                  <a:lnTo>
                    <a:pt x="216" y="753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5" name="Freeform 69"/>
            <p:cNvSpPr/>
            <p:nvPr/>
          </p:nvSpPr>
          <p:spPr>
            <a:xfrm>
              <a:off x="1408113" y="2438400"/>
              <a:ext cx="633413" cy="213201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399" h="1343">
                  <a:moveTo>
                    <a:pt x="0" y="1343"/>
                  </a:moveTo>
                  <a:lnTo>
                    <a:pt x="399" y="591"/>
                  </a:lnTo>
                  <a:lnTo>
                    <a:pt x="216" y="0"/>
                  </a:lnTo>
                  <a:lnTo>
                    <a:pt x="0" y="1343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Freeform 70"/>
            <p:cNvSpPr/>
            <p:nvPr/>
          </p:nvSpPr>
          <p:spPr>
            <a:xfrm>
              <a:off x="1751013" y="1770063"/>
              <a:ext cx="290513" cy="1606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83" h="1012">
                  <a:moveTo>
                    <a:pt x="183" y="1012"/>
                  </a:moveTo>
                  <a:lnTo>
                    <a:pt x="183" y="1011"/>
                  </a:lnTo>
                  <a:lnTo>
                    <a:pt x="164" y="0"/>
                  </a:lnTo>
                  <a:lnTo>
                    <a:pt x="0" y="421"/>
                  </a:lnTo>
                  <a:lnTo>
                    <a:pt x="183" y="1012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7" name="Freeform 75"/>
            <p:cNvSpPr/>
            <p:nvPr/>
          </p:nvSpPr>
          <p:spPr>
            <a:xfrm>
              <a:off x="330200" y="220663"/>
              <a:ext cx="1306513" cy="2249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23" h="1417">
                  <a:moveTo>
                    <a:pt x="0" y="0"/>
                  </a:moveTo>
                  <a:lnTo>
                    <a:pt x="125" y="1417"/>
                  </a:lnTo>
                  <a:lnTo>
                    <a:pt x="823" y="1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B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8" name="Freeform 76"/>
            <p:cNvSpPr/>
            <p:nvPr/>
          </p:nvSpPr>
          <p:spPr>
            <a:xfrm>
              <a:off x="528638" y="2246313"/>
              <a:ext cx="1108075" cy="2324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pathLst>
                <a:path w="698" h="1464">
                  <a:moveTo>
                    <a:pt x="473" y="1464"/>
                  </a:moveTo>
                  <a:lnTo>
                    <a:pt x="0" y="141"/>
                  </a:lnTo>
                  <a:lnTo>
                    <a:pt x="698" y="0"/>
                  </a:lnTo>
                  <a:lnTo>
                    <a:pt x="473" y="1464"/>
                  </a:lnTo>
                  <a:close/>
                </a:path>
              </a:pathLst>
            </a:custGeom>
            <a:solidFill>
              <a:srgbClr val="21AFD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9" name="Freeform 77"/>
            <p:cNvSpPr/>
            <p:nvPr/>
          </p:nvSpPr>
          <p:spPr>
            <a:xfrm>
              <a:off x="0" y="2470150"/>
              <a:ext cx="1279525" cy="21002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806" h="1323">
                  <a:moveTo>
                    <a:pt x="0" y="651"/>
                  </a:moveTo>
                  <a:lnTo>
                    <a:pt x="333" y="0"/>
                  </a:lnTo>
                  <a:lnTo>
                    <a:pt x="806" y="13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2982B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0" name="Freeform 78"/>
            <p:cNvSpPr/>
            <p:nvPr/>
          </p:nvSpPr>
          <p:spPr>
            <a:xfrm>
              <a:off x="0" y="3503613"/>
              <a:ext cx="1279525" cy="106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pathLst>
                <a:path w="806" h="672">
                  <a:moveTo>
                    <a:pt x="0" y="0"/>
                  </a:moveTo>
                  <a:lnTo>
                    <a:pt x="10" y="396"/>
                  </a:lnTo>
                  <a:lnTo>
                    <a:pt x="806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C9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1" name="Freeform 82"/>
            <p:cNvSpPr/>
            <p:nvPr/>
          </p:nvSpPr>
          <p:spPr>
            <a:xfrm>
              <a:off x="1279525" y="3268663"/>
              <a:ext cx="1014413" cy="13017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39" h="820">
                  <a:moveTo>
                    <a:pt x="0" y="820"/>
                  </a:moveTo>
                  <a:lnTo>
                    <a:pt x="416" y="0"/>
                  </a:lnTo>
                  <a:lnTo>
                    <a:pt x="639" y="820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93C5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Freeform 83"/>
            <p:cNvSpPr/>
            <p:nvPr/>
          </p:nvSpPr>
          <p:spPr>
            <a:xfrm>
              <a:off x="330200" y="220663"/>
              <a:ext cx="1577975" cy="2025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994" h="1276">
                  <a:moveTo>
                    <a:pt x="994" y="816"/>
                  </a:moveTo>
                  <a:lnTo>
                    <a:pt x="823" y="1276"/>
                  </a:lnTo>
                  <a:lnTo>
                    <a:pt x="0" y="0"/>
                  </a:lnTo>
                  <a:lnTo>
                    <a:pt x="994" y="816"/>
                  </a:lnTo>
                  <a:close/>
                </a:path>
              </a:pathLst>
            </a:custGeom>
            <a:solidFill>
              <a:srgbClr val="4CBAC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3" name="Freeform 84"/>
            <p:cNvSpPr/>
            <p:nvPr/>
          </p:nvSpPr>
          <p:spPr>
            <a:xfrm>
              <a:off x="1908175" y="1516063"/>
              <a:ext cx="1036638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653" h="1104">
                  <a:moveTo>
                    <a:pt x="653" y="327"/>
                  </a:moveTo>
                  <a:lnTo>
                    <a:pt x="20" y="1104"/>
                  </a:lnTo>
                  <a:lnTo>
                    <a:pt x="0" y="0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rgbClr val="27AB7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4" name="Freeform 85"/>
            <p:cNvSpPr/>
            <p:nvPr/>
          </p:nvSpPr>
          <p:spPr>
            <a:xfrm>
              <a:off x="1908175" y="6350"/>
              <a:ext cx="1035050" cy="20272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pathLst>
                <a:path w="652" h="1277">
                  <a:moveTo>
                    <a:pt x="0" y="951"/>
                  </a:moveTo>
                  <a:lnTo>
                    <a:pt x="339" y="0"/>
                  </a:lnTo>
                  <a:lnTo>
                    <a:pt x="652" y="1277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65BA9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5" name="Freeform 86"/>
            <p:cNvSpPr/>
            <p:nvPr/>
          </p:nvSpPr>
          <p:spPr>
            <a:xfrm>
              <a:off x="2446338" y="4763"/>
              <a:ext cx="1582738" cy="27368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1724">
                  <a:moveTo>
                    <a:pt x="314" y="1279"/>
                  </a:moveTo>
                  <a:lnTo>
                    <a:pt x="313" y="1278"/>
                  </a:lnTo>
                  <a:lnTo>
                    <a:pt x="0" y="1"/>
                  </a:lnTo>
                  <a:lnTo>
                    <a:pt x="2" y="0"/>
                  </a:lnTo>
                  <a:lnTo>
                    <a:pt x="997" y="1724"/>
                  </a:lnTo>
                  <a:lnTo>
                    <a:pt x="314" y="1279"/>
                  </a:lnTo>
                  <a:close/>
                </a:path>
              </a:pathLst>
            </a:custGeom>
            <a:solidFill>
              <a:srgbClr val="F4E67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6" name="Freeform 87"/>
            <p:cNvSpPr/>
            <p:nvPr/>
          </p:nvSpPr>
          <p:spPr>
            <a:xfrm>
              <a:off x="2449513" y="0"/>
              <a:ext cx="2306638" cy="27416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3" h="1727">
                  <a:moveTo>
                    <a:pt x="1453" y="1389"/>
                  </a:moveTo>
                  <a:lnTo>
                    <a:pt x="995" y="1727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53" y="989"/>
                  </a:lnTo>
                  <a:lnTo>
                    <a:pt x="1453" y="1389"/>
                  </a:lnTo>
                  <a:close/>
                </a:path>
              </a:pathLst>
            </a:custGeom>
            <a:solidFill>
              <a:srgbClr val="E58A2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88"/>
            <p:cNvSpPr/>
            <p:nvPr/>
          </p:nvSpPr>
          <p:spPr>
            <a:xfrm>
              <a:off x="2462213" y="0"/>
              <a:ext cx="2293938" cy="15700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5" h="989">
                  <a:moveTo>
                    <a:pt x="1445" y="989"/>
                  </a:moveTo>
                  <a:lnTo>
                    <a:pt x="0" y="0"/>
                  </a:lnTo>
                  <a:lnTo>
                    <a:pt x="1445" y="262"/>
                  </a:lnTo>
                  <a:lnTo>
                    <a:pt x="1445" y="989"/>
                  </a:lnTo>
                  <a:close/>
                </a:path>
              </a:pathLst>
            </a:custGeom>
            <a:solidFill>
              <a:srgbClr val="E25D2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8" name="Freeform 89"/>
            <p:cNvSpPr/>
            <p:nvPr/>
          </p:nvSpPr>
          <p:spPr>
            <a:xfrm>
              <a:off x="4029075" y="2205038"/>
              <a:ext cx="727075" cy="2365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58" h="1490">
                  <a:moveTo>
                    <a:pt x="458" y="0"/>
                  </a:moveTo>
                  <a:lnTo>
                    <a:pt x="0" y="338"/>
                  </a:lnTo>
                  <a:lnTo>
                    <a:pt x="458" y="149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4C51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90"/>
            <p:cNvSpPr/>
            <p:nvPr/>
          </p:nvSpPr>
          <p:spPr>
            <a:xfrm>
              <a:off x="2944813" y="2035175"/>
              <a:ext cx="1811338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1141" h="1597">
                  <a:moveTo>
                    <a:pt x="514" y="1597"/>
                  </a:moveTo>
                  <a:lnTo>
                    <a:pt x="1141" y="1597"/>
                  </a:lnTo>
                  <a:lnTo>
                    <a:pt x="683" y="445"/>
                  </a:lnTo>
                  <a:lnTo>
                    <a:pt x="0" y="0"/>
                  </a:lnTo>
                  <a:lnTo>
                    <a:pt x="514" y="1597"/>
                  </a:lnTo>
                  <a:close/>
                </a:path>
              </a:pathLst>
            </a:custGeom>
            <a:solidFill>
              <a:srgbClr val="E7AC2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91"/>
            <p:cNvSpPr/>
            <p:nvPr/>
          </p:nvSpPr>
          <p:spPr>
            <a:xfrm>
              <a:off x="1939925" y="2035175"/>
              <a:ext cx="1820863" cy="25352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47" h="1597">
                  <a:moveTo>
                    <a:pt x="771" y="1597"/>
                  </a:moveTo>
                  <a:lnTo>
                    <a:pt x="0" y="777"/>
                  </a:lnTo>
                  <a:lnTo>
                    <a:pt x="633" y="0"/>
                  </a:lnTo>
                  <a:lnTo>
                    <a:pt x="1147" y="1597"/>
                  </a:lnTo>
                  <a:lnTo>
                    <a:pt x="771" y="1597"/>
                  </a:lnTo>
                  <a:close/>
                </a:path>
              </a:pathLst>
            </a:custGeom>
            <a:solidFill>
              <a:srgbClr val="E9DB2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92"/>
            <p:cNvSpPr/>
            <p:nvPr/>
          </p:nvSpPr>
          <p:spPr>
            <a:xfrm>
              <a:off x="1939925" y="3268663"/>
              <a:ext cx="1223963" cy="1301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pathLst>
                <a:path w="771" h="820">
                  <a:moveTo>
                    <a:pt x="223" y="820"/>
                  </a:moveTo>
                  <a:lnTo>
                    <a:pt x="771" y="820"/>
                  </a:lnTo>
                  <a:lnTo>
                    <a:pt x="0" y="0"/>
                  </a:lnTo>
                  <a:lnTo>
                    <a:pt x="223" y="820"/>
                  </a:lnTo>
                  <a:close/>
                </a:path>
              </a:pathLst>
            </a:custGeom>
            <a:solidFill>
              <a:srgbClr val="B2CB3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2" name="Freeform 93"/>
            <p:cNvSpPr/>
            <p:nvPr/>
          </p:nvSpPr>
          <p:spPr>
            <a:xfrm>
              <a:off x="1279525" y="2246313"/>
              <a:ext cx="658813" cy="23241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pathLst>
                <a:path w="415" h="1464">
                  <a:moveTo>
                    <a:pt x="0" y="1464"/>
                  </a:moveTo>
                  <a:lnTo>
                    <a:pt x="415" y="644"/>
                  </a:lnTo>
                  <a:lnTo>
                    <a:pt x="225" y="0"/>
                  </a:lnTo>
                  <a:lnTo>
                    <a:pt x="0" y="1464"/>
                  </a:lnTo>
                  <a:close/>
                </a:path>
              </a:pathLst>
            </a:custGeom>
            <a:solidFill>
              <a:srgbClr val="14885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94"/>
            <p:cNvSpPr/>
            <p:nvPr/>
          </p:nvSpPr>
          <p:spPr>
            <a:xfrm>
              <a:off x="1636713" y="1516063"/>
              <a:ext cx="303213" cy="17526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91" h="1104">
                  <a:moveTo>
                    <a:pt x="190" y="1104"/>
                  </a:moveTo>
                  <a:lnTo>
                    <a:pt x="191" y="1104"/>
                  </a:lnTo>
                  <a:lnTo>
                    <a:pt x="171" y="0"/>
                  </a:lnTo>
                  <a:lnTo>
                    <a:pt x="0" y="460"/>
                  </a:lnTo>
                  <a:lnTo>
                    <a:pt x="190" y="1104"/>
                  </a:lnTo>
                  <a:close/>
                </a:path>
              </a:pathLst>
            </a:custGeom>
            <a:solidFill>
              <a:srgbClr val="2462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4" name="Oval 104"/>
            <p:cNvSpPr/>
            <p:nvPr/>
          </p:nvSpPr>
          <p:spPr>
            <a:xfrm>
              <a:off x="133350" y="356552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5" name="Oval 105"/>
            <p:cNvSpPr/>
            <p:nvPr/>
          </p:nvSpPr>
          <p:spPr>
            <a:xfrm>
              <a:off x="171450" y="41132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6" name="Oval 106"/>
            <p:cNvSpPr/>
            <p:nvPr/>
          </p:nvSpPr>
          <p:spPr>
            <a:xfrm>
              <a:off x="654050" y="2611438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7" name="Oval 107"/>
            <p:cNvSpPr/>
            <p:nvPr/>
          </p:nvSpPr>
          <p:spPr>
            <a:xfrm>
              <a:off x="1711325" y="23907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8" name="Oval 108"/>
            <p:cNvSpPr/>
            <p:nvPr/>
          </p:nvSpPr>
          <p:spPr>
            <a:xfrm>
              <a:off x="1990725" y="1717675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49" name="Oval 109"/>
            <p:cNvSpPr/>
            <p:nvPr/>
          </p:nvSpPr>
          <p:spPr>
            <a:xfrm>
              <a:off x="2003425" y="3325813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0" name="Oval 110"/>
            <p:cNvSpPr/>
            <p:nvPr/>
          </p:nvSpPr>
          <p:spPr>
            <a:xfrm>
              <a:off x="2979738" y="2205038"/>
              <a:ext cx="58738" cy="79375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51" name="Oval 111"/>
            <p:cNvSpPr/>
            <p:nvPr/>
          </p:nvSpPr>
          <p:spPr>
            <a:xfrm>
              <a:off x="4024313" y="2819400"/>
              <a:ext cx="58738" cy="77787"/>
            </a:xfrm>
            <a:prstGeom prst="ellipse">
              <a:avLst/>
            </a:prstGeom>
            <a:solidFill>
              <a:srgbClr val="ECECEB"/>
            </a:solidFill>
            <a:ln w="9525">
              <a:noFill/>
            </a:ln>
          </p:spPr>
          <p:txBody>
            <a:bodyPr anchor="t" anchorCtr="0"/>
            <a:p>
              <a:pPr>
                <a:buFont typeface="Arial" panose="020B0604020202020204" pitchFamily="34" charset="0"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739900" y="1809750"/>
            <a:ext cx="75857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>
                <a:sym typeface="+mn-ea"/>
              </a:rPr>
              <a:t>光的反射，你学到了什么？</a:t>
            </a:r>
            <a:endParaRPr lang="zh-CN" altLang="en-US" sz="4800" b="1"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77810" y="3260725"/>
            <a:ext cx="4287520" cy="3611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10790" y="3966845"/>
            <a:ext cx="6096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定义：光射到物体表面时，被物体表面</a:t>
            </a:r>
            <a:r>
              <a:rPr lang="zh-CN" altLang="en-US" sz="2800">
                <a:solidFill>
                  <a:srgbClr val="C00000"/>
                </a:solidFill>
              </a:rPr>
              <a:t>反射</a:t>
            </a:r>
            <a:r>
              <a:rPr lang="zh-CN" altLang="en-US" sz="2800">
                <a:solidFill>
                  <a:schemeClr val="tx1"/>
                </a:solidFill>
              </a:rPr>
              <a:t>回原介质的现象叫做光的反射现象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172CBC-5429-4CCF-BFBB-61A843F3B8F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6" name="图片 105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49475" y="996315"/>
            <a:ext cx="3010535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>
            <p:custDataLst>
              <p:tags r:id="rId3"/>
            </p:custDataLst>
          </p:nvPr>
        </p:nvSpPr>
        <p:spPr>
          <a:xfrm>
            <a:off x="1535430" y="4477385"/>
            <a:ext cx="2443480" cy="2146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33490" y="996315"/>
            <a:ext cx="3824605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文本框 107"/>
          <p:cNvSpPr txBox="1"/>
          <p:nvPr>
            <p:custDataLst>
              <p:tags r:id="rId6"/>
            </p:custDataLst>
          </p:nvPr>
        </p:nvSpPr>
        <p:spPr>
          <a:xfrm>
            <a:off x="6333490" y="3733800"/>
            <a:ext cx="2990850" cy="1930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68015" y="3619500"/>
            <a:ext cx="4152265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>
            <p:custDataLst>
              <p:tags r:id="rId9"/>
            </p:custDataLst>
          </p:nvPr>
        </p:nvSpPr>
        <p:spPr>
          <a:xfrm>
            <a:off x="3168015" y="6112510"/>
            <a:ext cx="3275330" cy="1797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9260" y="119380"/>
            <a:ext cx="354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探究光的反射定律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82660" y="395795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三线共面</a:t>
            </a:r>
            <a:endParaRPr lang="zh-CN" altLang="en-US" sz="2800"/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8582660" y="447738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两线分居</a:t>
            </a:r>
            <a:endParaRPr lang="zh-CN" altLang="en-US" sz="2800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582660" y="499935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两</a:t>
            </a:r>
            <a:r>
              <a:rPr lang="zh-CN" altLang="en-US" sz="2800"/>
              <a:t>角不等</a:t>
            </a:r>
            <a:endParaRPr lang="zh-CN" altLang="en-US" sz="2800"/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8709660" y="5635625"/>
            <a:ext cx="231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光路可逆</a:t>
            </a:r>
            <a:endParaRPr lang="zh-CN" altLang="en-US" sz="2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  <p:tag name="TABLE_ENDDRAG_ORIGIN_RECT" val="610*342"/>
  <p:tag name="TABLE_ENDDRAG_RECT" val="190*121*610*342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AS_UNIQUEID" val="203"/>
</p:tagLst>
</file>

<file path=ppt/tags/tag227.xml><?xml version="1.0" encoding="utf-8"?>
<p:tagLst xmlns:p="http://schemas.openxmlformats.org/presentationml/2006/main">
  <p:tag name="AS_UNIQUEID" val="204"/>
</p:tagLst>
</file>

<file path=ppt/tags/tag228.xml><?xml version="1.0" encoding="utf-8"?>
<p:tagLst xmlns:p="http://schemas.openxmlformats.org/presentationml/2006/main">
  <p:tag name="AS_UNIQUEID" val="206"/>
  <p:tag name="KSO_WM_BEAUTIFY_FLAG" val=""/>
</p:tagLst>
</file>

<file path=ppt/tags/tag229.xml><?xml version="1.0" encoding="utf-8"?>
<p:tagLst xmlns:p="http://schemas.openxmlformats.org/presentationml/2006/main">
  <p:tag name="AS_UNIQUEID" val="207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AS_UNIQUEID" val="208"/>
  <p:tag name="KSO_WM_BEAUTIFY_FLAG" val=""/>
</p:tagLst>
</file>

<file path=ppt/tags/tag231.xml><?xml version="1.0" encoding="utf-8"?>
<p:tagLst xmlns:p="http://schemas.openxmlformats.org/presentationml/2006/main">
  <p:tag name="AS_UNIQUEID" val="209"/>
  <p:tag name="KSO_WM_BEAUTIFY_FLAG" val=""/>
</p:tagLst>
</file>

<file path=ppt/tags/tag232.xml><?xml version="1.0" encoding="utf-8"?>
<p:tagLst xmlns:p="http://schemas.openxmlformats.org/presentationml/2006/main">
  <p:tag name="AS_UNIQUEID" val="210"/>
  <p:tag name="KSO_WM_BEAUTIFY_FLAG" val=""/>
</p:tagLst>
</file>

<file path=ppt/tags/tag233.xml><?xml version="1.0" encoding="utf-8"?>
<p:tagLst xmlns:p="http://schemas.openxmlformats.org/presentationml/2006/main">
  <p:tag name="AS_UNIQUEID" val="211"/>
  <p:tag name="KSO_WM_BEAUTIFY_FLAG" val=""/>
</p:tagLst>
</file>

<file path=ppt/tags/tag234.xml><?xml version="1.0" encoding="utf-8"?>
<p:tagLst xmlns:p="http://schemas.openxmlformats.org/presentationml/2006/main">
  <p:tag name="AS_UNIQUEID" val="215"/>
  <p:tag name="KSO_WM_BEAUTIFY_FLAG" val=""/>
</p:tagLst>
</file>

<file path=ppt/tags/tag235.xml><?xml version="1.0" encoding="utf-8"?>
<p:tagLst xmlns:p="http://schemas.openxmlformats.org/presentationml/2006/main">
  <p:tag name="AS_UNIQUEID" val="216"/>
  <p:tag name="KSO_WM_BEAUTIFY_FLAG" val=""/>
</p:tagLst>
</file>

<file path=ppt/tags/tag236.xml><?xml version="1.0" encoding="utf-8"?>
<p:tagLst xmlns:p="http://schemas.openxmlformats.org/presentationml/2006/main">
  <p:tag name="AS_UNIQUEID" val="217"/>
  <p:tag name="KSO_WM_BEAUTIFY_FLAG" val=""/>
</p:tagLst>
</file>

<file path=ppt/tags/tag237.xml><?xml version="1.0" encoding="utf-8"?>
<p:tagLst xmlns:p="http://schemas.openxmlformats.org/presentationml/2006/main">
  <p:tag name="AS_UNIQUEID" val="218"/>
  <p:tag name="KSO_WM_BEAUTIFY_FLAG" val=""/>
</p:tagLst>
</file>

<file path=ppt/tags/tag238.xml><?xml version="1.0" encoding="utf-8"?>
<p:tagLst xmlns:p="http://schemas.openxmlformats.org/presentationml/2006/main">
  <p:tag name="AS_UNIQUEID" val="219"/>
  <p:tag name="KSO_WM_BEAUTIFY_FLAG" val=""/>
</p:tagLst>
</file>

<file path=ppt/tags/tag239.xml><?xml version="1.0" encoding="utf-8"?>
<p:tagLst xmlns:p="http://schemas.openxmlformats.org/presentationml/2006/main">
  <p:tag name="AS_UNIQUEID" val="220"/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AS_UNIQUEID" val="213"/>
  <p:tag name="KSO_WM_BEAUTIFY_FLAG" val=""/>
</p:tagLst>
</file>

<file path=ppt/tags/tag241.xml><?xml version="1.0" encoding="utf-8"?>
<p:tagLst xmlns:p="http://schemas.openxmlformats.org/presentationml/2006/main">
  <p:tag name="AS_UNIQUEID" val="214"/>
  <p:tag name="KSO_WM_BEAUTIFY_FLAG" val=""/>
</p:tagLst>
</file>

<file path=ppt/tags/tag242.xml><?xml version="1.0" encoding="utf-8"?>
<p:tagLst xmlns:p="http://schemas.openxmlformats.org/presentationml/2006/main">
  <p:tag name="AS_UNIQUEID" val="200"/>
  <p:tag name="KSO_WM_BEAUTIFY_FLAG" val=""/>
</p:tagLst>
</file>

<file path=ppt/tags/tag243.xml><?xml version="1.0" encoding="utf-8"?>
<p:tagLst xmlns:p="http://schemas.openxmlformats.org/presentationml/2006/main">
  <p:tag name="AS_UNIQUEID" val="222"/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commondata" val="eyJoZGlkIjoiYTY3N2EwMjJhYjE4YzY5ZGEyNmIyYzM4ZmVhMTM5YWUifQ==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半成品网络学院  https://tao13.taobao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WPS 演示</Application>
  <PresentationFormat>宽屏</PresentationFormat>
  <Paragraphs>248</Paragraphs>
  <Slides>22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Calibri</vt:lpstr>
      <vt:lpstr>Broadway</vt:lpstr>
      <vt:lpstr>Segoe Print</vt:lpstr>
      <vt:lpstr>黑体</vt:lpstr>
      <vt:lpstr>微软雅黑</vt:lpstr>
      <vt:lpstr>Arial Unicode MS</vt:lpstr>
      <vt:lpstr>等线</vt:lpstr>
      <vt:lpstr>Times New Roman</vt:lpstr>
      <vt:lpstr>Times New Roman</vt:lpstr>
      <vt:lpstr>半成品网络学院  https://tao13.taobao.com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卷卷</cp:lastModifiedBy>
  <cp:revision>104</cp:revision>
  <dcterms:created xsi:type="dcterms:W3CDTF">2017-04-26T08:16:00Z</dcterms:created>
  <dcterms:modified xsi:type="dcterms:W3CDTF">2023-11-13T01:37:41Z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803B3176A76947F08055362CDC142E94_13</vt:lpwstr>
  </property>
</Properties>
</file>