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JPG" ContentType="image/.jpg"/>
  <Default Extension="png" ContentType="image/png"/>
  <Default Extension="emf" ContentType="image/x-emf"/>
  <Default Extension="gif" ContentType="image/gif"/>
  <Default Extension="wdp" ContentType="image/vnd.ms-photo"/>
  <Default Extension="wmv" ContentType="video/x-ms-wmv"/>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3"/>
    <p:sldId id="259" r:id="rId4"/>
    <p:sldId id="258" r:id="rId5"/>
    <p:sldId id="261" r:id="rId6"/>
    <p:sldId id="262" r:id="rId7"/>
    <p:sldId id="263" r:id="rId8"/>
    <p:sldId id="264" r:id="rId9"/>
    <p:sldId id="265" r:id="rId10"/>
    <p:sldId id="267" r:id="rId11"/>
    <p:sldId id="268" r:id="rId12"/>
    <p:sldId id="269" r:id="rId13"/>
    <p:sldId id="270" r:id="rId14"/>
    <p:sldId id="271" r:id="rId15"/>
    <p:sldId id="272" r:id="rId16"/>
    <p:sldId id="274" r:id="rId17"/>
    <p:sldId id="273" r:id="rId18"/>
    <p:sldId id="275" r:id="rId19"/>
    <p:sldId id="276" r:id="rId20"/>
    <p:sldId id="279" r:id="rId21"/>
    <p:sldId id="280" r:id="rId22"/>
    <p:sldId id="285" r:id="rId23"/>
    <p:sldId id="286" r:id="rId24"/>
    <p:sldId id="287" r:id="rId25"/>
    <p:sldId id="288" r:id="rId26"/>
    <p:sldId id="289" r:id="rId27"/>
    <p:sldId id="290" r:id="rId28"/>
    <p:sldId id="291" r:id="rId29"/>
    <p:sldId id="292" r:id="rId30"/>
    <p:sldId id="293" r:id="rId31"/>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1" userDrawn="1">
          <p15:clr>
            <a:srgbClr val="A4A3A4"/>
          </p15:clr>
        </p15:guide>
        <p15:guide id="2" pos="38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1"/>
        <p:guide pos="384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gs" Target="tags/tag405.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notesMaster" Target="notesMasters/notesMaster1.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9" Type="http://schemas.microsoft.com/office/2007/relationships/media" Target="../media/media1.wmv"/><Relationship Id="rId8" Type="http://schemas.openxmlformats.org/officeDocument/2006/relationships/video" Target="../media/media1.wmv"/><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3" Type="http://schemas.openxmlformats.org/officeDocument/2006/relationships/slideLayout" Target="../slideLayouts/slideLayout4.xml"/><Relationship Id="rId12" Type="http://schemas.openxmlformats.org/officeDocument/2006/relationships/tags" Target="../tags/tag207.xml"/><Relationship Id="rId11" Type="http://schemas.openxmlformats.org/officeDocument/2006/relationships/image" Target="../media/image10.png"/><Relationship Id="rId10" Type="http://schemas.openxmlformats.org/officeDocument/2006/relationships/tags" Target="../tags/tag206.xml"/><Relationship Id="rId1" Type="http://schemas.openxmlformats.org/officeDocument/2006/relationships/tags" Target="../tags/tag199.xml"/></Relationships>
</file>

<file path=ppt/slides/_rels/slide11.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8" Type="http://schemas.openxmlformats.org/officeDocument/2006/relationships/slideLayout" Target="../slideLayouts/slideLayout4.xml"/><Relationship Id="rId17" Type="http://schemas.openxmlformats.org/officeDocument/2006/relationships/tags" Target="../tags/tag222.xml"/><Relationship Id="rId16" Type="http://schemas.openxmlformats.org/officeDocument/2006/relationships/tags" Target="../tags/tag221.xml"/><Relationship Id="rId15" Type="http://schemas.openxmlformats.org/officeDocument/2006/relationships/tags" Target="../tags/tag220.xml"/><Relationship Id="rId14" Type="http://schemas.openxmlformats.org/officeDocument/2006/relationships/image" Target="../media/image12.png"/><Relationship Id="rId13" Type="http://schemas.openxmlformats.org/officeDocument/2006/relationships/tags" Target="../tags/tag219.xml"/><Relationship Id="rId12" Type="http://schemas.openxmlformats.org/officeDocument/2006/relationships/image" Target="../media/image11.jpeg"/><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tags" Target="../tags/tag208.xml"/></Relationships>
</file>

<file path=ppt/slides/_rels/slide12.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image" Target="../media/image13.emf"/><Relationship Id="rId7" Type="http://schemas.openxmlformats.org/officeDocument/2006/relationships/tags" Target="../tags/tag229.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0" Type="http://schemas.openxmlformats.org/officeDocument/2006/relationships/slideLayout" Target="../slideLayouts/slideLayout4.xml"/><Relationship Id="rId1" Type="http://schemas.openxmlformats.org/officeDocument/2006/relationships/tags" Target="../tags/tag223.xml"/></Relationships>
</file>

<file path=ppt/slides/_rels/slide13.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238.xml"/><Relationship Id="rId7" Type="http://schemas.openxmlformats.org/officeDocument/2006/relationships/tags" Target="../tags/tag237.xml"/><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tags" Target="../tags/tag232.xml"/><Relationship Id="rId13" Type="http://schemas.openxmlformats.org/officeDocument/2006/relationships/slideLayout" Target="../slideLayouts/slideLayout4.xml"/><Relationship Id="rId12" Type="http://schemas.openxmlformats.org/officeDocument/2006/relationships/tags" Target="../tags/tag241.xml"/><Relationship Id="rId11" Type="http://schemas.openxmlformats.org/officeDocument/2006/relationships/tags" Target="../tags/tag240.xml"/><Relationship Id="rId10" Type="http://schemas.openxmlformats.org/officeDocument/2006/relationships/tags" Target="../tags/tag239.xml"/><Relationship Id="rId1" Type="http://schemas.openxmlformats.org/officeDocument/2006/relationships/tags" Target="../tags/tag231.xml"/></Relationships>
</file>

<file path=ppt/slides/_rels/slide14.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tags" Target="../tags/tag249.xml"/><Relationship Id="rId7" Type="http://schemas.openxmlformats.org/officeDocument/2006/relationships/tags" Target="../tags/tag248.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2" Type="http://schemas.openxmlformats.org/officeDocument/2006/relationships/slideLayout" Target="../slideLayouts/slideLayout4.xml"/><Relationship Id="rId11" Type="http://schemas.openxmlformats.org/officeDocument/2006/relationships/tags" Target="../tags/tag251.xml"/><Relationship Id="rId10" Type="http://schemas.openxmlformats.org/officeDocument/2006/relationships/image" Target="../media/image15.png"/><Relationship Id="rId1" Type="http://schemas.openxmlformats.org/officeDocument/2006/relationships/tags" Target="../tags/tag242.xml"/></Relationships>
</file>

<file path=ppt/slides/_rels/slide15.xml.rels><?xml version="1.0" encoding="UTF-8" standalone="yes"?>
<Relationships xmlns="http://schemas.openxmlformats.org/package/2006/relationships"><Relationship Id="rId9" Type="http://schemas.openxmlformats.org/officeDocument/2006/relationships/tags" Target="../tags/tag260.xml"/><Relationship Id="rId8" Type="http://schemas.openxmlformats.org/officeDocument/2006/relationships/tags" Target="../tags/tag259.xml"/><Relationship Id="rId7" Type="http://schemas.openxmlformats.org/officeDocument/2006/relationships/tags" Target="../tags/tag258.xml"/><Relationship Id="rId6" Type="http://schemas.openxmlformats.org/officeDocument/2006/relationships/tags" Target="../tags/tag257.xml"/><Relationship Id="rId5" Type="http://schemas.openxmlformats.org/officeDocument/2006/relationships/tags" Target="../tags/tag256.xml"/><Relationship Id="rId44" Type="http://schemas.openxmlformats.org/officeDocument/2006/relationships/vmlDrawing" Target="../drawings/vmlDrawing1.vml"/><Relationship Id="rId43" Type="http://schemas.openxmlformats.org/officeDocument/2006/relationships/slideLayout" Target="../slideLayouts/slideLayout4.xml"/><Relationship Id="rId42" Type="http://schemas.openxmlformats.org/officeDocument/2006/relationships/tags" Target="../tags/tag291.xml"/><Relationship Id="rId41" Type="http://schemas.openxmlformats.org/officeDocument/2006/relationships/tags" Target="../tags/tag290.xml"/><Relationship Id="rId40" Type="http://schemas.openxmlformats.org/officeDocument/2006/relationships/tags" Target="../tags/tag289.xml"/><Relationship Id="rId4" Type="http://schemas.openxmlformats.org/officeDocument/2006/relationships/tags" Target="../tags/tag255.xml"/><Relationship Id="rId39" Type="http://schemas.openxmlformats.org/officeDocument/2006/relationships/tags" Target="../tags/tag288.xml"/><Relationship Id="rId38" Type="http://schemas.openxmlformats.org/officeDocument/2006/relationships/tags" Target="../tags/tag287.xml"/><Relationship Id="rId37" Type="http://schemas.openxmlformats.org/officeDocument/2006/relationships/tags" Target="../tags/tag286.xml"/><Relationship Id="rId36" Type="http://schemas.openxmlformats.org/officeDocument/2006/relationships/tags" Target="../tags/tag285.xml"/><Relationship Id="rId35" Type="http://schemas.openxmlformats.org/officeDocument/2006/relationships/tags" Target="../tags/tag284.xml"/><Relationship Id="rId34" Type="http://schemas.openxmlformats.org/officeDocument/2006/relationships/tags" Target="../tags/tag283.xml"/><Relationship Id="rId33" Type="http://schemas.openxmlformats.org/officeDocument/2006/relationships/tags" Target="../tags/tag282.xml"/><Relationship Id="rId32" Type="http://schemas.openxmlformats.org/officeDocument/2006/relationships/tags" Target="../tags/tag281.xml"/><Relationship Id="rId31" Type="http://schemas.openxmlformats.org/officeDocument/2006/relationships/tags" Target="../tags/tag280.xml"/><Relationship Id="rId30" Type="http://schemas.openxmlformats.org/officeDocument/2006/relationships/tags" Target="../tags/tag279.xml"/><Relationship Id="rId3" Type="http://schemas.openxmlformats.org/officeDocument/2006/relationships/tags" Target="../tags/tag254.xml"/><Relationship Id="rId29" Type="http://schemas.openxmlformats.org/officeDocument/2006/relationships/tags" Target="../tags/tag278.xml"/><Relationship Id="rId28" Type="http://schemas.openxmlformats.org/officeDocument/2006/relationships/tags" Target="../tags/tag277.xml"/><Relationship Id="rId27" Type="http://schemas.openxmlformats.org/officeDocument/2006/relationships/tags" Target="../tags/tag276.xml"/><Relationship Id="rId26" Type="http://schemas.openxmlformats.org/officeDocument/2006/relationships/tags" Target="../tags/tag275.xml"/><Relationship Id="rId25" Type="http://schemas.openxmlformats.org/officeDocument/2006/relationships/tags" Target="../tags/tag274.xml"/><Relationship Id="rId24" Type="http://schemas.openxmlformats.org/officeDocument/2006/relationships/tags" Target="../tags/tag273.xml"/><Relationship Id="rId23" Type="http://schemas.openxmlformats.org/officeDocument/2006/relationships/tags" Target="../tags/tag272.xml"/><Relationship Id="rId22" Type="http://schemas.openxmlformats.org/officeDocument/2006/relationships/tags" Target="../tags/tag271.xml"/><Relationship Id="rId21" Type="http://schemas.openxmlformats.org/officeDocument/2006/relationships/image" Target="../media/image16.png"/><Relationship Id="rId20" Type="http://schemas.openxmlformats.org/officeDocument/2006/relationships/oleObject" Target="../embeddings/oleObject1.bin"/><Relationship Id="rId2" Type="http://schemas.openxmlformats.org/officeDocument/2006/relationships/tags" Target="../tags/tag253.xml"/><Relationship Id="rId19" Type="http://schemas.openxmlformats.org/officeDocument/2006/relationships/tags" Target="../tags/tag270.xml"/><Relationship Id="rId18" Type="http://schemas.openxmlformats.org/officeDocument/2006/relationships/tags" Target="../tags/tag269.xml"/><Relationship Id="rId17" Type="http://schemas.openxmlformats.org/officeDocument/2006/relationships/tags" Target="../tags/tag268.xml"/><Relationship Id="rId16" Type="http://schemas.openxmlformats.org/officeDocument/2006/relationships/tags" Target="../tags/tag267.xml"/><Relationship Id="rId15" Type="http://schemas.openxmlformats.org/officeDocument/2006/relationships/tags" Target="../tags/tag266.xml"/><Relationship Id="rId14" Type="http://schemas.openxmlformats.org/officeDocument/2006/relationships/tags" Target="../tags/tag265.xml"/><Relationship Id="rId13" Type="http://schemas.openxmlformats.org/officeDocument/2006/relationships/tags" Target="../tags/tag264.xml"/><Relationship Id="rId12" Type="http://schemas.openxmlformats.org/officeDocument/2006/relationships/tags" Target="../tags/tag263.xml"/><Relationship Id="rId11" Type="http://schemas.openxmlformats.org/officeDocument/2006/relationships/tags" Target="../tags/tag262.xml"/><Relationship Id="rId10" Type="http://schemas.openxmlformats.org/officeDocument/2006/relationships/tags" Target="../tags/tag261.xml"/><Relationship Id="rId1" Type="http://schemas.openxmlformats.org/officeDocument/2006/relationships/tags" Target="../tags/tag252.xml"/></Relationships>
</file>

<file path=ppt/slides/_rels/slide16.xml.rels><?xml version="1.0" encoding="UTF-8" standalone="yes"?>
<Relationships xmlns="http://schemas.openxmlformats.org/package/2006/relationships"><Relationship Id="rId9" Type="http://schemas.openxmlformats.org/officeDocument/2006/relationships/tags" Target="../tags/tag300.xml"/><Relationship Id="rId8" Type="http://schemas.openxmlformats.org/officeDocument/2006/relationships/tags" Target="../tags/tag299.xml"/><Relationship Id="rId7" Type="http://schemas.openxmlformats.org/officeDocument/2006/relationships/tags" Target="../tags/tag298.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tags" Target="../tags/tag293.xml"/><Relationship Id="rId18" Type="http://schemas.openxmlformats.org/officeDocument/2006/relationships/slideLayout" Target="../slideLayouts/slideLayout4.xml"/><Relationship Id="rId17" Type="http://schemas.openxmlformats.org/officeDocument/2006/relationships/tags" Target="../tags/tag306.xml"/><Relationship Id="rId16" Type="http://schemas.openxmlformats.org/officeDocument/2006/relationships/tags" Target="../tags/tag305.xml"/><Relationship Id="rId15" Type="http://schemas.openxmlformats.org/officeDocument/2006/relationships/tags" Target="../tags/tag304.xml"/><Relationship Id="rId14" Type="http://schemas.openxmlformats.org/officeDocument/2006/relationships/tags" Target="../tags/tag303.xml"/><Relationship Id="rId13" Type="http://schemas.openxmlformats.org/officeDocument/2006/relationships/image" Target="../media/image18.png"/><Relationship Id="rId12" Type="http://schemas.openxmlformats.org/officeDocument/2006/relationships/tags" Target="../tags/tag302.xml"/><Relationship Id="rId11" Type="http://schemas.openxmlformats.org/officeDocument/2006/relationships/tags" Target="../tags/tag301.xml"/><Relationship Id="rId10" Type="http://schemas.openxmlformats.org/officeDocument/2006/relationships/image" Target="../media/image17.png"/><Relationship Id="rId1" Type="http://schemas.openxmlformats.org/officeDocument/2006/relationships/tags" Target="../tags/tag292.xml"/></Relationships>
</file>

<file path=ppt/slides/_rels/slide17.xml.rels><?xml version="1.0" encoding="UTF-8" standalone="yes"?>
<Relationships xmlns="http://schemas.openxmlformats.org/package/2006/relationships"><Relationship Id="rId9" Type="http://schemas.microsoft.com/office/2007/relationships/media" Target="../media/media2.wmv"/><Relationship Id="rId8" Type="http://schemas.openxmlformats.org/officeDocument/2006/relationships/video" Target="../media/media2.wmv"/><Relationship Id="rId7" Type="http://schemas.openxmlformats.org/officeDocument/2006/relationships/tags" Target="../tags/tag313.xml"/><Relationship Id="rId6" Type="http://schemas.openxmlformats.org/officeDocument/2006/relationships/tags" Target="../tags/tag312.xml"/><Relationship Id="rId5" Type="http://schemas.openxmlformats.org/officeDocument/2006/relationships/tags" Target="../tags/tag311.xml"/><Relationship Id="rId4" Type="http://schemas.openxmlformats.org/officeDocument/2006/relationships/tags" Target="../tags/tag310.xml"/><Relationship Id="rId3" Type="http://schemas.openxmlformats.org/officeDocument/2006/relationships/tags" Target="../tags/tag309.xml"/><Relationship Id="rId2" Type="http://schemas.openxmlformats.org/officeDocument/2006/relationships/tags" Target="../tags/tag308.xml"/><Relationship Id="rId13" Type="http://schemas.openxmlformats.org/officeDocument/2006/relationships/slideLayout" Target="../slideLayouts/slideLayout4.xml"/><Relationship Id="rId12" Type="http://schemas.openxmlformats.org/officeDocument/2006/relationships/tags" Target="../tags/tag315.xml"/><Relationship Id="rId11" Type="http://schemas.openxmlformats.org/officeDocument/2006/relationships/image" Target="../media/image19.png"/><Relationship Id="rId10" Type="http://schemas.openxmlformats.org/officeDocument/2006/relationships/tags" Target="../tags/tag314.xml"/><Relationship Id="rId1" Type="http://schemas.openxmlformats.org/officeDocument/2006/relationships/tags" Target="../tags/tag307.xml"/></Relationships>
</file>

<file path=ppt/slides/_rels/slide18.xml.rels><?xml version="1.0" encoding="UTF-8" standalone="yes"?>
<Relationships xmlns="http://schemas.openxmlformats.org/package/2006/relationships"><Relationship Id="rId9" Type="http://schemas.openxmlformats.org/officeDocument/2006/relationships/image" Target="../media/image20.jpeg"/><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3" Type="http://schemas.openxmlformats.org/officeDocument/2006/relationships/slideLayout" Target="../slideLayouts/slideLayout4.xml"/><Relationship Id="rId12" Type="http://schemas.openxmlformats.org/officeDocument/2006/relationships/tags" Target="../tags/tag326.xml"/><Relationship Id="rId11" Type="http://schemas.openxmlformats.org/officeDocument/2006/relationships/tags" Target="../tags/tag325.xml"/><Relationship Id="rId10" Type="http://schemas.openxmlformats.org/officeDocument/2006/relationships/tags" Target="../tags/tag324.xml"/><Relationship Id="rId1" Type="http://schemas.openxmlformats.org/officeDocument/2006/relationships/tags" Target="../tags/tag316.xml"/></Relationships>
</file>

<file path=ppt/slides/_rels/slide19.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333.xml"/><Relationship Id="rId7" Type="http://schemas.openxmlformats.org/officeDocument/2006/relationships/tags" Target="../tags/tag332.xml"/><Relationship Id="rId6" Type="http://schemas.openxmlformats.org/officeDocument/2006/relationships/hyperlink" Target="&#28014;&#21147;&#24212;&#29992;.mp4" TargetMode="External"/><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tags" Target="../tags/tag328.xml"/><Relationship Id="rId15" Type="http://schemas.openxmlformats.org/officeDocument/2006/relationships/slideLayout" Target="../slideLayouts/slideLayout4.xml"/><Relationship Id="rId14" Type="http://schemas.openxmlformats.org/officeDocument/2006/relationships/tags" Target="../tags/tag337.xml"/><Relationship Id="rId13" Type="http://schemas.openxmlformats.org/officeDocument/2006/relationships/tags" Target="../tags/tag336.xml"/><Relationship Id="rId12" Type="http://schemas.openxmlformats.org/officeDocument/2006/relationships/tags" Target="../tags/tag335.xml"/><Relationship Id="rId11" Type="http://schemas.openxmlformats.org/officeDocument/2006/relationships/tags" Target="../tags/tag334.xml"/><Relationship Id="rId10" Type="http://schemas.microsoft.com/office/2007/relationships/hdphoto" Target="../media/image22.wdp"/><Relationship Id="rId1" Type="http://schemas.openxmlformats.org/officeDocument/2006/relationships/tags" Target="../tags/tag327.xml"/></Relationships>
</file>

<file path=ppt/slides/_rels/slide2.xml.rels><?xml version="1.0" encoding="UTF-8" standalone="yes"?>
<Relationships xmlns="http://schemas.openxmlformats.org/package/2006/relationships"><Relationship Id="rId9" Type="http://schemas.openxmlformats.org/officeDocument/2006/relationships/image" Target="../media/image1.jpeg"/><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hyperlink" Target="&#27515;&#28023;.mp4" TargetMode="External"/><Relationship Id="rId3" Type="http://schemas.openxmlformats.org/officeDocument/2006/relationships/tags" Target="../tags/tag68.xml"/><Relationship Id="rId2" Type="http://schemas.openxmlformats.org/officeDocument/2006/relationships/tags" Target="../tags/tag67.xml"/><Relationship Id="rId10" Type="http://schemas.openxmlformats.org/officeDocument/2006/relationships/slideLayout" Target="../slideLayouts/slideLayout7.xml"/><Relationship Id="rId1" Type="http://schemas.openxmlformats.org/officeDocument/2006/relationships/tags" Target="../tags/tag66.xml"/></Relationships>
</file>

<file path=ppt/slides/_rels/slide20.xml.rels><?xml version="1.0" encoding="UTF-8" standalone="yes"?>
<Relationships xmlns="http://schemas.openxmlformats.org/package/2006/relationships"><Relationship Id="rId9" Type="http://schemas.openxmlformats.org/officeDocument/2006/relationships/tags" Target="../tags/tag346.xml"/><Relationship Id="rId8" Type="http://schemas.openxmlformats.org/officeDocument/2006/relationships/tags" Target="../tags/tag345.xml"/><Relationship Id="rId7" Type="http://schemas.openxmlformats.org/officeDocument/2006/relationships/tags" Target="../tags/tag344.xml"/><Relationship Id="rId6" Type="http://schemas.openxmlformats.org/officeDocument/2006/relationships/tags" Target="../tags/tag343.xml"/><Relationship Id="rId5" Type="http://schemas.openxmlformats.org/officeDocument/2006/relationships/tags" Target="../tags/tag342.xml"/><Relationship Id="rId4" Type="http://schemas.openxmlformats.org/officeDocument/2006/relationships/tags" Target="../tags/tag341.xml"/><Relationship Id="rId3" Type="http://schemas.openxmlformats.org/officeDocument/2006/relationships/tags" Target="../tags/tag340.xml"/><Relationship Id="rId2" Type="http://schemas.openxmlformats.org/officeDocument/2006/relationships/tags" Target="../tags/tag339.xml"/><Relationship Id="rId12" Type="http://schemas.openxmlformats.org/officeDocument/2006/relationships/slideLayout" Target="../slideLayouts/slideLayout4.xml"/><Relationship Id="rId11" Type="http://schemas.openxmlformats.org/officeDocument/2006/relationships/tags" Target="../tags/tag348.xml"/><Relationship Id="rId10" Type="http://schemas.openxmlformats.org/officeDocument/2006/relationships/tags" Target="../tags/tag347.xml"/><Relationship Id="rId1" Type="http://schemas.openxmlformats.org/officeDocument/2006/relationships/tags" Target="../tags/tag338.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354.xml"/><Relationship Id="rId6" Type="http://schemas.openxmlformats.org/officeDocument/2006/relationships/image" Target="../media/image23.png"/><Relationship Id="rId5" Type="http://schemas.openxmlformats.org/officeDocument/2006/relationships/tags" Target="../tags/tag353.xml"/><Relationship Id="rId4" Type="http://schemas.openxmlformats.org/officeDocument/2006/relationships/tags" Target="../tags/tag352.xml"/><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s>
</file>

<file path=ppt/slides/_rels/slide22.xml.rels><?xml version="1.0" encoding="UTF-8" standalone="yes"?>
<Relationships xmlns="http://schemas.openxmlformats.org/package/2006/relationships"><Relationship Id="rId9" Type="http://schemas.openxmlformats.org/officeDocument/2006/relationships/tags" Target="../tags/tag360.xml"/><Relationship Id="rId8" Type="http://schemas.openxmlformats.org/officeDocument/2006/relationships/image" Target="../media/image24.png"/><Relationship Id="rId7" Type="http://schemas.openxmlformats.org/officeDocument/2006/relationships/tags" Target="../tags/tag359.xml"/><Relationship Id="rId6" Type="http://schemas.microsoft.com/office/2007/relationships/media" Target="../media/media3.mp4"/><Relationship Id="rId5" Type="http://schemas.openxmlformats.org/officeDocument/2006/relationships/video" Target="../media/media3.mp4"/><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0" Type="http://schemas.openxmlformats.org/officeDocument/2006/relationships/slideLayout" Target="../slideLayouts/slideLayout4.xml"/><Relationship Id="rId1" Type="http://schemas.openxmlformats.org/officeDocument/2006/relationships/tags" Target="../tags/tag355.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367.xml"/><Relationship Id="rId7" Type="http://schemas.openxmlformats.org/officeDocument/2006/relationships/image" Target="../media/image25.jpeg"/><Relationship Id="rId6" Type="http://schemas.openxmlformats.org/officeDocument/2006/relationships/tags" Target="../tags/tag366.xml"/><Relationship Id="rId5" Type="http://schemas.openxmlformats.org/officeDocument/2006/relationships/tags" Target="../tags/tag365.xml"/><Relationship Id="rId4" Type="http://schemas.openxmlformats.org/officeDocument/2006/relationships/tags" Target="../tags/tag364.xml"/><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373.xml"/><Relationship Id="rId5" Type="http://schemas.openxmlformats.org/officeDocument/2006/relationships/tags" Target="../tags/tag372.xml"/><Relationship Id="rId4" Type="http://schemas.openxmlformats.org/officeDocument/2006/relationships/tags" Target="../tags/tag371.xml"/><Relationship Id="rId3" Type="http://schemas.openxmlformats.org/officeDocument/2006/relationships/tags" Target="../tags/tag370.xml"/><Relationship Id="rId2" Type="http://schemas.openxmlformats.org/officeDocument/2006/relationships/tags" Target="../tags/tag369.xml"/><Relationship Id="rId1" Type="http://schemas.openxmlformats.org/officeDocument/2006/relationships/tags" Target="../tags/tag368.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380.xml"/><Relationship Id="rId7" Type="http://schemas.openxmlformats.org/officeDocument/2006/relationships/image" Target="../media/image26.png"/><Relationship Id="rId6" Type="http://schemas.openxmlformats.org/officeDocument/2006/relationships/tags" Target="../tags/tag379.xml"/><Relationship Id="rId5" Type="http://schemas.openxmlformats.org/officeDocument/2006/relationships/tags" Target="../tags/tag378.xml"/><Relationship Id="rId4" Type="http://schemas.openxmlformats.org/officeDocument/2006/relationships/tags" Target="../tags/tag377.xml"/><Relationship Id="rId3" Type="http://schemas.openxmlformats.org/officeDocument/2006/relationships/tags" Target="../tags/tag376.xml"/><Relationship Id="rId2" Type="http://schemas.openxmlformats.org/officeDocument/2006/relationships/tags" Target="../tags/tag375.xml"/><Relationship Id="rId1" Type="http://schemas.openxmlformats.org/officeDocument/2006/relationships/tags" Target="../tags/tag374.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tags" Target="../tags/tag384.xml"/><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392.xml"/><Relationship Id="rId6" Type="http://schemas.openxmlformats.org/officeDocument/2006/relationships/image" Target="../media/image25.jpeg"/><Relationship Id="rId5" Type="http://schemas.openxmlformats.org/officeDocument/2006/relationships/tags" Target="../tags/tag391.xml"/><Relationship Id="rId4" Type="http://schemas.openxmlformats.org/officeDocument/2006/relationships/tags" Target="../tags/tag390.xml"/><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398.xml"/><Relationship Id="rId6" Type="http://schemas.openxmlformats.org/officeDocument/2006/relationships/image" Target="../media/image20.jpeg"/><Relationship Id="rId5" Type="http://schemas.openxmlformats.org/officeDocument/2006/relationships/tags" Target="../tags/tag397.xml"/><Relationship Id="rId4" Type="http://schemas.openxmlformats.org/officeDocument/2006/relationships/tags" Target="../tags/tag396.xml"/><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tags" Target="../tags/tag393.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404.xml"/><Relationship Id="rId6" Type="http://schemas.openxmlformats.org/officeDocument/2006/relationships/image" Target="../media/image27.jpeg"/><Relationship Id="rId5" Type="http://schemas.openxmlformats.org/officeDocument/2006/relationships/tags" Target="../tags/tag403.xml"/><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4.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5" Type="http://schemas.openxmlformats.org/officeDocument/2006/relationships/slideLayout" Target="../slideLayouts/slideLayout7.xml"/><Relationship Id="rId14" Type="http://schemas.openxmlformats.org/officeDocument/2006/relationships/image" Target="../media/image4.jpeg"/><Relationship Id="rId13" Type="http://schemas.openxmlformats.org/officeDocument/2006/relationships/image" Target="../media/image3.GIF"/><Relationship Id="rId12" Type="http://schemas.openxmlformats.org/officeDocument/2006/relationships/tags" Target="../tags/tag88.xml"/><Relationship Id="rId11" Type="http://schemas.openxmlformats.org/officeDocument/2006/relationships/image" Target="../media/image2.GIF"/><Relationship Id="rId10" Type="http://schemas.openxmlformats.org/officeDocument/2006/relationships/tags" Target="../tags/tag87.xml"/><Relationship Id="rId1" Type="http://schemas.openxmlformats.org/officeDocument/2006/relationships/tags" Target="../tags/tag78.xml"/></Relationships>
</file>

<file path=ppt/slides/_rels/slide5.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7" Type="http://schemas.openxmlformats.org/officeDocument/2006/relationships/slideLayout" Target="../slideLayouts/slideLayout7.xml"/><Relationship Id="rId16" Type="http://schemas.openxmlformats.org/officeDocument/2006/relationships/image" Target="../media/image6.png"/><Relationship Id="rId15" Type="http://schemas.openxmlformats.org/officeDocument/2006/relationships/tags" Target="../tags/tag102.xml"/><Relationship Id="rId14" Type="http://schemas.openxmlformats.org/officeDocument/2006/relationships/tags" Target="../tags/tag101.xml"/><Relationship Id="rId13" Type="http://schemas.openxmlformats.org/officeDocument/2006/relationships/tags" Target="../tags/tag100.xml"/><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image" Target="../media/image5.png"/><Relationship Id="rId1" Type="http://schemas.openxmlformats.org/officeDocument/2006/relationships/tags" Target="../tags/tag89.xml"/></Relationships>
</file>

<file path=ppt/slides/_rels/slide6.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9" Type="http://schemas.openxmlformats.org/officeDocument/2006/relationships/slideLayout" Target="../slideLayouts/slideLayout7.xml"/><Relationship Id="rId28" Type="http://schemas.openxmlformats.org/officeDocument/2006/relationships/tags" Target="../tags/tag129.xml"/><Relationship Id="rId27" Type="http://schemas.openxmlformats.org/officeDocument/2006/relationships/tags" Target="../tags/tag128.xml"/><Relationship Id="rId26" Type="http://schemas.openxmlformats.org/officeDocument/2006/relationships/tags" Target="../tags/tag127.xml"/><Relationship Id="rId25" Type="http://schemas.openxmlformats.org/officeDocument/2006/relationships/tags" Target="../tags/tag126.xml"/><Relationship Id="rId24" Type="http://schemas.openxmlformats.org/officeDocument/2006/relationships/tags" Target="../tags/tag125.xml"/><Relationship Id="rId23" Type="http://schemas.openxmlformats.org/officeDocument/2006/relationships/tags" Target="../tags/tag124.xml"/><Relationship Id="rId22" Type="http://schemas.openxmlformats.org/officeDocument/2006/relationships/image" Target="../media/image7.png"/><Relationship Id="rId21" Type="http://schemas.openxmlformats.org/officeDocument/2006/relationships/tags" Target="../tags/tag123.xml"/><Relationship Id="rId20" Type="http://schemas.openxmlformats.org/officeDocument/2006/relationships/tags" Target="../tags/tag122.xml"/><Relationship Id="rId2" Type="http://schemas.openxmlformats.org/officeDocument/2006/relationships/tags" Target="../tags/tag104.xml"/><Relationship Id="rId19" Type="http://schemas.openxmlformats.org/officeDocument/2006/relationships/tags" Target="../tags/tag121.xml"/><Relationship Id="rId18" Type="http://schemas.openxmlformats.org/officeDocument/2006/relationships/tags" Target="../tags/tag120.xml"/><Relationship Id="rId17" Type="http://schemas.openxmlformats.org/officeDocument/2006/relationships/tags" Target="../tags/tag119.xml"/><Relationship Id="rId16" Type="http://schemas.openxmlformats.org/officeDocument/2006/relationships/tags" Target="../tags/tag118.xml"/><Relationship Id="rId15" Type="http://schemas.openxmlformats.org/officeDocument/2006/relationships/tags" Target="../tags/tag117.xml"/><Relationship Id="rId14" Type="http://schemas.openxmlformats.org/officeDocument/2006/relationships/tags" Target="../tags/tag116.xml"/><Relationship Id="rId13" Type="http://schemas.openxmlformats.org/officeDocument/2006/relationships/tags" Target="../tags/tag115.xml"/><Relationship Id="rId12" Type="http://schemas.openxmlformats.org/officeDocument/2006/relationships/tags" Target="../tags/tag11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tags" Target="../tags/tag103.xml"/></Relationships>
</file>

<file path=ppt/slides/_rels/slide7.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2" Type="http://schemas.openxmlformats.org/officeDocument/2006/relationships/slideLayout" Target="../slideLayouts/slideLayout7.xml"/><Relationship Id="rId11" Type="http://schemas.openxmlformats.org/officeDocument/2006/relationships/image" Target="../media/image8.png"/><Relationship Id="rId10" Type="http://schemas.openxmlformats.org/officeDocument/2006/relationships/tags" Target="../tags/tag139.xml"/><Relationship Id="rId1" Type="http://schemas.openxmlformats.org/officeDocument/2006/relationships/tags" Target="../tags/tag130.xml"/></Relationships>
</file>

<file path=ppt/slides/_rels/slide8.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3" Type="http://schemas.openxmlformats.org/officeDocument/2006/relationships/slideLayout" Target="../slideLayouts/slideLayout7.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image" Target="../media/image9.png"/><Relationship Id="rId1" Type="http://schemas.openxmlformats.org/officeDocument/2006/relationships/tags" Target="../tags/tag140.xml"/></Relationships>
</file>

<file path=ppt/slides/_rels/slide9.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9" Type="http://schemas.openxmlformats.org/officeDocument/2006/relationships/slideLayout" Target="../slideLayouts/slideLayout4.xml"/><Relationship Id="rId48" Type="http://schemas.openxmlformats.org/officeDocument/2006/relationships/tags" Target="../tags/tag198.xml"/><Relationship Id="rId47" Type="http://schemas.openxmlformats.org/officeDocument/2006/relationships/tags" Target="../tags/tag197.xml"/><Relationship Id="rId46" Type="http://schemas.openxmlformats.org/officeDocument/2006/relationships/tags" Target="../tags/tag196.xml"/><Relationship Id="rId45" Type="http://schemas.openxmlformats.org/officeDocument/2006/relationships/tags" Target="../tags/tag195.xml"/><Relationship Id="rId44" Type="http://schemas.openxmlformats.org/officeDocument/2006/relationships/tags" Target="../tags/tag194.xml"/><Relationship Id="rId43" Type="http://schemas.openxmlformats.org/officeDocument/2006/relationships/tags" Target="../tags/tag193.xml"/><Relationship Id="rId42" Type="http://schemas.openxmlformats.org/officeDocument/2006/relationships/tags" Target="../tags/tag192.xml"/><Relationship Id="rId41" Type="http://schemas.openxmlformats.org/officeDocument/2006/relationships/tags" Target="../tags/tag191.xml"/><Relationship Id="rId40" Type="http://schemas.openxmlformats.org/officeDocument/2006/relationships/tags" Target="../tags/tag190.xml"/><Relationship Id="rId4" Type="http://schemas.openxmlformats.org/officeDocument/2006/relationships/tags" Target="../tags/tag154.xml"/><Relationship Id="rId39" Type="http://schemas.openxmlformats.org/officeDocument/2006/relationships/tags" Target="../tags/tag189.xml"/><Relationship Id="rId38" Type="http://schemas.openxmlformats.org/officeDocument/2006/relationships/tags" Target="../tags/tag188.xml"/><Relationship Id="rId37" Type="http://schemas.openxmlformats.org/officeDocument/2006/relationships/tags" Target="../tags/tag187.xml"/><Relationship Id="rId36" Type="http://schemas.openxmlformats.org/officeDocument/2006/relationships/tags" Target="../tags/tag186.xml"/><Relationship Id="rId35" Type="http://schemas.openxmlformats.org/officeDocument/2006/relationships/tags" Target="../tags/tag185.xml"/><Relationship Id="rId34" Type="http://schemas.openxmlformats.org/officeDocument/2006/relationships/tags" Target="../tags/tag184.xml"/><Relationship Id="rId33" Type="http://schemas.openxmlformats.org/officeDocument/2006/relationships/tags" Target="../tags/tag183.xml"/><Relationship Id="rId32" Type="http://schemas.openxmlformats.org/officeDocument/2006/relationships/tags" Target="../tags/tag182.xml"/><Relationship Id="rId31" Type="http://schemas.openxmlformats.org/officeDocument/2006/relationships/tags" Target="../tags/tag181.xml"/><Relationship Id="rId30" Type="http://schemas.openxmlformats.org/officeDocument/2006/relationships/tags" Target="../tags/tag180.xml"/><Relationship Id="rId3" Type="http://schemas.openxmlformats.org/officeDocument/2006/relationships/tags" Target="../tags/tag153.xml"/><Relationship Id="rId29" Type="http://schemas.openxmlformats.org/officeDocument/2006/relationships/tags" Target="../tags/tag179.xml"/><Relationship Id="rId28" Type="http://schemas.openxmlformats.org/officeDocument/2006/relationships/tags" Target="../tags/tag178.xml"/><Relationship Id="rId27" Type="http://schemas.openxmlformats.org/officeDocument/2006/relationships/tags" Target="../tags/tag177.xml"/><Relationship Id="rId26" Type="http://schemas.openxmlformats.org/officeDocument/2006/relationships/tags" Target="../tags/tag176.xml"/><Relationship Id="rId25" Type="http://schemas.openxmlformats.org/officeDocument/2006/relationships/tags" Target="../tags/tag175.xml"/><Relationship Id="rId24" Type="http://schemas.openxmlformats.org/officeDocument/2006/relationships/tags" Target="../tags/tag174.xml"/><Relationship Id="rId23" Type="http://schemas.openxmlformats.org/officeDocument/2006/relationships/tags" Target="../tags/tag173.xml"/><Relationship Id="rId22" Type="http://schemas.openxmlformats.org/officeDocument/2006/relationships/tags" Target="../tags/tag172.xml"/><Relationship Id="rId21" Type="http://schemas.openxmlformats.org/officeDocument/2006/relationships/tags" Target="../tags/tag171.xml"/><Relationship Id="rId20" Type="http://schemas.openxmlformats.org/officeDocument/2006/relationships/tags" Target="../tags/tag170.xml"/><Relationship Id="rId2" Type="http://schemas.openxmlformats.org/officeDocument/2006/relationships/tags" Target="../tags/tag152.xml"/><Relationship Id="rId19" Type="http://schemas.openxmlformats.org/officeDocument/2006/relationships/tags" Target="../tags/tag169.xml"/><Relationship Id="rId18" Type="http://schemas.openxmlformats.org/officeDocument/2006/relationships/tags" Target="../tags/tag168.xml"/><Relationship Id="rId17" Type="http://schemas.openxmlformats.org/officeDocument/2006/relationships/tags" Target="../tags/tag167.xml"/><Relationship Id="rId16" Type="http://schemas.openxmlformats.org/officeDocument/2006/relationships/tags" Target="../tags/tag166.xml"/><Relationship Id="rId15" Type="http://schemas.openxmlformats.org/officeDocument/2006/relationships/tags" Target="../tags/tag165.xml"/><Relationship Id="rId14" Type="http://schemas.openxmlformats.org/officeDocument/2006/relationships/tags" Target="../tags/tag164.xml"/><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tags" Target="../tags/tag1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3213100" y="3302000"/>
            <a:ext cx="6103620" cy="828040"/>
          </a:xfrm>
          <a:prstGeom prst="rect">
            <a:avLst/>
          </a:prstGeom>
          <a:noFill/>
        </p:spPr>
        <p:txBody>
          <a:bodyPr wrap="square" rtlCol="0">
            <a:spAutoFit/>
            <a:scene3d>
              <a:camera prst="orthographicFront"/>
              <a:lightRig rig="threePt" dir="t"/>
            </a:scene3d>
            <a:sp3d contourW="12700"/>
          </a:bodyPr>
          <a:p>
            <a:pPr algn="ctr"/>
            <a:r>
              <a:rPr lang="zh-CN" altLang="en-US" sz="4785" b="1">
                <a:solidFill>
                  <a:srgbClr val="C00000"/>
                </a:solidFill>
                <a:latin typeface="隶书" panose="02010509060101010101" charset="-122"/>
                <a:ea typeface="隶书" panose="02010509060101010101" charset="-122"/>
                <a:cs typeface="隶书" panose="02010509060101010101" charset="-122"/>
              </a:rPr>
              <a:t>第</a:t>
            </a:r>
            <a:r>
              <a:rPr lang="en-US" altLang="zh-CN" sz="4785" b="1">
                <a:solidFill>
                  <a:srgbClr val="C00000"/>
                </a:solidFill>
                <a:latin typeface="隶书" panose="02010509060101010101" charset="-122"/>
                <a:ea typeface="隶书" panose="02010509060101010101" charset="-122"/>
                <a:cs typeface="隶书" panose="02010509060101010101" charset="-122"/>
              </a:rPr>
              <a:t>2</a:t>
            </a:r>
            <a:r>
              <a:rPr lang="zh-CN" altLang="en-US" sz="4785" b="1">
                <a:solidFill>
                  <a:srgbClr val="C00000"/>
                </a:solidFill>
                <a:latin typeface="隶书" panose="02010509060101010101" charset="-122"/>
                <a:ea typeface="隶书" panose="02010509060101010101" charset="-122"/>
                <a:cs typeface="隶书" panose="02010509060101010101" charset="-122"/>
              </a:rPr>
              <a:t>课</a:t>
            </a:r>
            <a:r>
              <a:rPr lang="en-US" altLang="zh-CN" sz="4785" b="1">
                <a:solidFill>
                  <a:srgbClr val="C00000"/>
                </a:solidFill>
                <a:latin typeface="隶书" panose="02010509060101010101" charset="-122"/>
                <a:ea typeface="隶书" panose="02010509060101010101" charset="-122"/>
                <a:cs typeface="隶书" panose="02010509060101010101" charset="-122"/>
              </a:rPr>
              <a:t> </a:t>
            </a:r>
            <a:r>
              <a:rPr lang="zh-CN" altLang="en-US" sz="4785" b="1">
                <a:solidFill>
                  <a:srgbClr val="C00000"/>
                </a:solidFill>
                <a:latin typeface="隶书" panose="02010509060101010101" charset="-122"/>
                <a:ea typeface="隶书" panose="02010509060101010101" charset="-122"/>
                <a:cs typeface="隶书" panose="02010509060101010101" charset="-122"/>
              </a:rPr>
              <a:t>认识浮力</a:t>
            </a:r>
            <a:endParaRPr lang="zh-CN" sz="4785" b="1">
              <a:solidFill>
                <a:srgbClr val="C00000"/>
              </a:solidFill>
              <a:latin typeface="隶书" panose="02010509060101010101" charset="-122"/>
              <a:ea typeface="隶书" panose="02010509060101010101" charset="-122"/>
              <a:cs typeface="隶书" panose="02010509060101010101" charset="-122"/>
            </a:endParaRPr>
          </a:p>
        </p:txBody>
      </p:sp>
      <p:sp>
        <p:nvSpPr>
          <p:cNvPr id="10" name="文本框 9"/>
          <p:cNvSpPr txBox="1"/>
          <p:nvPr>
            <p:custDataLst>
              <p:tags r:id="rId2"/>
            </p:custDataLst>
          </p:nvPr>
        </p:nvSpPr>
        <p:spPr>
          <a:xfrm>
            <a:off x="3074670" y="2184400"/>
            <a:ext cx="6415405" cy="920115"/>
          </a:xfrm>
          <a:prstGeom prst="rect">
            <a:avLst/>
          </a:prstGeom>
          <a:noFill/>
        </p:spPr>
        <p:txBody>
          <a:bodyPr wrap="square" rtlCol="0">
            <a:spAutoFit/>
            <a:scene3d>
              <a:camera prst="orthographicFront"/>
              <a:lightRig rig="threePt" dir="t"/>
            </a:scene3d>
            <a:sp3d contourW="12700"/>
          </a:bodyPr>
          <a:p>
            <a:pPr algn="ctr"/>
            <a:r>
              <a:rPr lang="zh-CN" altLang="en-US" sz="5385">
                <a:solidFill>
                  <a:srgbClr val="00B050"/>
                </a:solidFill>
                <a:latin typeface="华文琥珀" panose="02010800040101010101" charset="-122"/>
                <a:ea typeface="华文琥珀" panose="02010800040101010101" charset="-122"/>
                <a:cs typeface="华文琥珀" panose="02010800040101010101" charset="-122"/>
              </a:rPr>
              <a:t>第十章</a:t>
            </a:r>
            <a:r>
              <a:rPr lang="en-US" altLang="zh-CN" sz="5385">
                <a:solidFill>
                  <a:srgbClr val="00B050"/>
                </a:solidFill>
                <a:latin typeface="华文琥珀" panose="02010800040101010101" charset="-122"/>
                <a:ea typeface="华文琥珀" panose="02010800040101010101" charset="-122"/>
                <a:cs typeface="华文琥珀" panose="02010800040101010101" charset="-122"/>
              </a:rPr>
              <a:t>  </a:t>
            </a:r>
            <a:r>
              <a:rPr lang="zh-CN" altLang="en-US" sz="5385">
                <a:solidFill>
                  <a:srgbClr val="00B050"/>
                </a:solidFill>
                <a:latin typeface="华文琥珀" panose="02010800040101010101" charset="-122"/>
                <a:ea typeface="华文琥珀" panose="02010800040101010101" charset="-122"/>
                <a:cs typeface="华文琥珀" panose="02010800040101010101" charset="-122"/>
              </a:rPr>
              <a:t>流体力现象</a:t>
            </a:r>
            <a:endParaRPr lang="zh-CN" altLang="en-US" sz="5385">
              <a:solidFill>
                <a:srgbClr val="00B050"/>
              </a:solidFill>
              <a:latin typeface="华文琥珀" panose="02010800040101010101" charset="-122"/>
              <a:ea typeface="华文琥珀" panose="02010800040101010101" charset="-122"/>
              <a:cs typeface="华文琥珀" panose="02010800040101010101"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1" nodeType="clickEffect">
                                  <p:stCondLst>
                                    <p:cond delay="0"/>
                                  </p:stCondLst>
                                  <p:childTnLst>
                                    <p:set>
                                      <p:cBhvr>
                                        <p:cTn id="11" dur="1000" fill="hold">
                                          <p:stCondLst>
                                            <p:cond delay="0"/>
                                          </p:stCondLst>
                                        </p:cTn>
                                        <p:tgtEl>
                                          <p:spTgt spid="8"/>
                                        </p:tgtEl>
                                        <p:attrNameLst>
                                          <p:attrName>style.visibility</p:attrName>
                                        </p:attrNameLst>
                                      </p:cBhvr>
                                      <p:to>
                                        <p:strVal val="visible"/>
                                      </p:to>
                                    </p:set>
                                    <p:animEffect transition="in" filter="blinds(vertical)">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2"/>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368935"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11786"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4901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3" name="文本框 2"/>
          <p:cNvSpPr txBox="1"/>
          <p:nvPr>
            <p:custDataLst>
              <p:tags r:id="rId4"/>
            </p:custDataLst>
          </p:nvPr>
        </p:nvSpPr>
        <p:spPr>
          <a:xfrm>
            <a:off x="4094480" y="380365"/>
            <a:ext cx="3471545"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二、浮力产生的原因</a:t>
            </a:r>
            <a:endPar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5"/>
            </p:custDataLst>
          </p:nvPr>
        </p:nvSpPr>
        <p:spPr bwMode="auto">
          <a:xfrm>
            <a:off x="814705" y="1072515"/>
            <a:ext cx="2782570" cy="45910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2400" smtClean="0">
                <a:solidFill>
                  <a:schemeClr val="bg1"/>
                </a:solidFill>
                <a:sym typeface="微软雅黑" panose="020B0503020204020204" charset="-122"/>
              </a:rPr>
              <a:t> </a:t>
            </a:r>
            <a:r>
              <a:rPr lang="zh-CN" altLang="en-US" sz="2400" kern="0" noProof="0">
                <a:ln>
                  <a:noFill/>
                </a:ln>
                <a:solidFill>
                  <a:prstClr val="white"/>
                </a:solidFill>
                <a:effectLst/>
                <a:uLnTx/>
                <a:uFillTx/>
                <a:sym typeface="+mn-ea"/>
              </a:rPr>
              <a:t>浮力产生的原因</a:t>
            </a:r>
            <a:endParaRPr lang="zh-CN" altLang="en-US" sz="2400" kern="0" noProof="0" smtClean="0">
              <a:ln>
                <a:noFill/>
              </a:ln>
              <a:solidFill>
                <a:prstClr val="white"/>
              </a:solidFill>
              <a:effectLst/>
              <a:uLnTx/>
              <a:uFillTx/>
              <a:sym typeface="+mn-ea"/>
            </a:endParaRPr>
          </a:p>
        </p:txBody>
      </p:sp>
      <p:sp>
        <p:nvSpPr>
          <p:cNvPr id="73" name="椭圆 72"/>
          <p:cNvSpPr/>
          <p:nvPr>
            <p:custDataLst>
              <p:tags r:id="rId6"/>
            </p:custDataLst>
          </p:nvPr>
        </p:nvSpPr>
        <p:spPr>
          <a:xfrm>
            <a:off x="226060" y="1052195"/>
            <a:ext cx="588433" cy="552873"/>
          </a:xfrm>
          <a:prstGeom prst="ellipse">
            <a:avLst/>
          </a:prstGeom>
          <a:solidFill>
            <a:srgbClr val="2115C5"/>
          </a:solidFill>
          <a:ln w="12700" cap="flat">
            <a:solidFill>
              <a:srgbClr val="BBE0E3"/>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noAutofit/>
          </a:bodyPr>
          <a:lstStyle/>
          <a:p>
            <a:pPr marL="0" marR="0" indent="0" algn="ctr" defTabSz="914400" rtl="0" fontAlgn="auto" latinLnBrk="1" hangingPunct="0">
              <a:lnSpc>
                <a:spcPct val="100000"/>
              </a:lnSpc>
              <a:spcBef>
                <a:spcPct val="0"/>
              </a:spcBef>
              <a:spcAft>
                <a:spcPct val="0"/>
              </a:spcAft>
              <a:buClrTx/>
              <a:buSzTx/>
              <a:buFontTx/>
              <a:buNone/>
            </a:pPr>
            <a:r>
              <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TextBox 1"/>
          <p:cNvSpPr txBox="1"/>
          <p:nvPr>
            <p:custDataLst>
              <p:tags r:id="rId7"/>
            </p:custDataLst>
          </p:nvPr>
        </p:nvSpPr>
        <p:spPr>
          <a:xfrm>
            <a:off x="274955" y="1938655"/>
            <a:ext cx="1854200" cy="460375"/>
          </a:xfrm>
          <a:prstGeom prst="rect">
            <a:avLst/>
          </a:prstGeom>
          <a:gradFill flip="none" rotWithShape="1">
            <a:gsLst>
              <a:gs pos="27000">
                <a:srgbClr val="000000"/>
              </a:gs>
              <a:gs pos="20000">
                <a:srgbClr val="000040"/>
              </a:gs>
              <a:gs pos="50000">
                <a:srgbClr val="400040"/>
              </a:gs>
              <a:gs pos="75000">
                <a:srgbClr val="8F0040"/>
              </a:gs>
              <a:gs pos="89999">
                <a:srgbClr val="F27300"/>
              </a:gs>
              <a:gs pos="100000">
                <a:srgbClr val="FFBF00"/>
              </a:gs>
            </a:gsLst>
            <a:path path="shape">
              <a:fillToRect l="50000" t="50000" r="50000" b="50000"/>
            </a:path>
          </a:gradFill>
          <a:effectLst>
            <a:innerShdw blurRad="228600" dist="50800" dir="2700000">
              <a:prstClr val="black">
                <a:alpha val="50000"/>
              </a:prstClr>
            </a:innerShdw>
          </a:effectLst>
        </p:spPr>
        <p:txBody>
          <a:bodyPr wrap="square">
            <a:spAutoFit/>
          </a:bodyPr>
          <a:lstStyle/>
          <a:p>
            <a:pPr algn="ctr">
              <a:defRPr/>
            </a:pPr>
            <a:r>
              <a:rPr lang="zh-CN" altLang="en-US" sz="2400">
                <a:solidFill>
                  <a:schemeClr val="bg1"/>
                </a:solidFill>
                <a:latin typeface="微软雅黑" panose="020B0503020204020204" charset="-122"/>
                <a:ea typeface="微软雅黑" panose="020B0503020204020204" charset="-122"/>
              </a:rPr>
              <a:t>视频展示</a:t>
            </a:r>
            <a:endParaRPr lang="zh-CN" altLang="en-US" sz="2400">
              <a:solidFill>
                <a:schemeClr val="bg1"/>
              </a:solidFill>
              <a:latin typeface="微软雅黑" panose="020B0503020204020204" charset="-122"/>
              <a:ea typeface="微软雅黑" panose="020B0503020204020204" charset="-122"/>
            </a:endParaRPr>
          </a:p>
        </p:txBody>
      </p:sp>
      <p:pic>
        <p:nvPicPr>
          <p:cNvPr id="6" name="浮力的产生原因">
            <a:hlinkClick r:id="" action="ppaction://media"/>
          </p:cNvPr>
          <p:cNvPicPr/>
          <p:nvPr>
            <a:videoFile r:link="rId8"/>
            <p:extLst>
              <p:ext uri="{DAA4B4D4-6D71-4841-9C94-3DE7FCFB9230}">
                <p14:media xmlns:p14="http://schemas.microsoft.com/office/powerpoint/2010/main" r:embed="rId9"/>
              </p:ext>
            </p:extLst>
            <p:custDataLst>
              <p:tags r:id="rId10"/>
            </p:custDataLst>
          </p:nvPr>
        </p:nvPicPr>
        <p:blipFill>
          <a:blip r:embed="rId11"/>
          <a:stretch>
            <a:fillRect/>
          </a:stretch>
        </p:blipFill>
        <p:spPr>
          <a:xfrm>
            <a:off x="2364740" y="1938655"/>
            <a:ext cx="9401175" cy="4918710"/>
          </a:xfrm>
          <a:prstGeom prst="rect">
            <a:avLst/>
          </a:prstGeom>
        </p:spPr>
      </p:pic>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000" fill="hold">
                                          <p:stCondLst>
                                            <p:cond delay="0"/>
                                          </p:stCondLst>
                                        </p:cTn>
                                        <p:tgtEl>
                                          <p:spTgt spid="4"/>
                                        </p:tgtEl>
                                        <p:attrNameLst>
                                          <p:attrName>style.visibility</p:attrName>
                                        </p:attrNameLst>
                                      </p:cBhvr>
                                      <p:to>
                                        <p:strVal val="visible"/>
                                      </p:to>
                                    </p:set>
                                    <p:animEffect transition="in" filter="wheel(1)">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additive="base">
                                        <p:cTn id="32" dur="1" fill="hold"/>
                                        <p:tgtEl>
                                          <p:spTgt spid="6"/>
                                        </p:tgtEl>
                                      </p:cBhvr>
                                    </p:cmd>
                                  </p:childTnLst>
                                </p:cTn>
                              </p:par>
                            </p:childTnLst>
                          </p:cTn>
                        </p:par>
                      </p:childTnLst>
                    </p:cTn>
                  </p:par>
                </p:childTnLst>
              </p:cTn>
              <p:nextCondLst>
                <p:cond evt="onClick" delay="0">
                  <p:tgtEl>
                    <p:spTgt spid="6"/>
                  </p:tgtEl>
                </p:cond>
              </p:nextCondLst>
            </p:seq>
            <p:video>
              <p:cMediaNode>
                <p:cTn id="33" fill="hold" display="0">
                  <p:stCondLst>
                    <p:cond delay="indefinite"/>
                  </p:stCondLst>
                  <p:endCondLst>
                    <p:cond evt="onNext" delay="0">
                      <p:tgtEl>
                        <p:sldTgt/>
                      </p:tgtEl>
                    </p:cond>
                    <p:cond evt="onPrev">
                      <p:tgtEl>
                        <p:sldTgt/>
                      </p:tgtEl>
                    </p:cond>
                  </p:endCondLst>
                </p:cTn>
                <p:tgtEl>
                  <p:spTgt spid="6"/>
                </p:tgtEl>
              </p:cMediaNode>
            </p:video>
          </p:childTnLst>
        </p:cTn>
      </p:par>
    </p:tnLst>
    <p:bldLst>
      <p:bldP spid="3" grpId="0" bldLvl="0" animBg="1"/>
      <p:bldP spid="45" grpId="0" bldLvl="0" animBg="1"/>
      <p:bldP spid="73" grpId="0" bldLvl="0" animBg="1"/>
      <p:bldP spid="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368935"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11786"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4901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3" name="文本框 2"/>
          <p:cNvSpPr txBox="1"/>
          <p:nvPr>
            <p:custDataLst>
              <p:tags r:id="rId4"/>
            </p:custDataLst>
          </p:nvPr>
        </p:nvSpPr>
        <p:spPr>
          <a:xfrm>
            <a:off x="4094480" y="380365"/>
            <a:ext cx="3471545"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二、浮力产生的原因</a:t>
            </a:r>
            <a:endPar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5"/>
            </p:custDataLst>
          </p:nvPr>
        </p:nvSpPr>
        <p:spPr bwMode="auto">
          <a:xfrm>
            <a:off x="814705" y="1072515"/>
            <a:ext cx="4546600" cy="45910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2400" smtClean="0">
                <a:solidFill>
                  <a:schemeClr val="bg1"/>
                </a:solidFill>
                <a:sym typeface="微软雅黑" panose="020B0503020204020204" charset="-122"/>
              </a:rPr>
              <a:t> </a:t>
            </a:r>
            <a:r>
              <a:rPr lang="zh-CN" altLang="en-US" sz="2400" kern="0" noProof="0">
                <a:ln>
                  <a:noFill/>
                </a:ln>
                <a:solidFill>
                  <a:prstClr val="white"/>
                </a:solidFill>
                <a:effectLst/>
                <a:uLnTx/>
                <a:uFillTx/>
                <a:sym typeface="+mn-ea"/>
              </a:rPr>
              <a:t>浸在液体的物体不受浮力的情况</a:t>
            </a:r>
            <a:endParaRPr lang="zh-CN" altLang="en-US" sz="2400" kern="0" noProof="0">
              <a:ln>
                <a:noFill/>
              </a:ln>
              <a:solidFill>
                <a:prstClr val="white"/>
              </a:solidFill>
              <a:effectLst/>
              <a:uLnTx/>
              <a:uFillTx/>
              <a:sym typeface="+mn-ea"/>
            </a:endParaRPr>
          </a:p>
        </p:txBody>
      </p:sp>
      <p:sp>
        <p:nvSpPr>
          <p:cNvPr id="73" name="椭圆 72"/>
          <p:cNvSpPr/>
          <p:nvPr>
            <p:custDataLst>
              <p:tags r:id="rId6"/>
            </p:custDataLst>
          </p:nvPr>
        </p:nvSpPr>
        <p:spPr>
          <a:xfrm>
            <a:off x="226060" y="1052195"/>
            <a:ext cx="588433" cy="552873"/>
          </a:xfrm>
          <a:prstGeom prst="ellipse">
            <a:avLst/>
          </a:prstGeom>
          <a:solidFill>
            <a:srgbClr val="2115C5"/>
          </a:solidFill>
          <a:ln w="12700" cap="flat">
            <a:solidFill>
              <a:srgbClr val="BBE0E3"/>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noAutofit/>
          </a:bodyPr>
          <a:lstStyle/>
          <a:p>
            <a:pPr marL="0" marR="0" indent="0" algn="ctr" defTabSz="914400" rtl="0" fontAlgn="auto" latinLnBrk="1" hangingPunct="0">
              <a:lnSpc>
                <a:spcPct val="100000"/>
              </a:lnSpc>
              <a:spcBef>
                <a:spcPct val="0"/>
              </a:spcBef>
              <a:spcAft>
                <a:spcPct val="0"/>
              </a:spcAft>
              <a:buClrTx/>
              <a:buSzTx/>
              <a:buFontTx/>
              <a:buNone/>
            </a:pPr>
            <a:r>
              <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4" name="TextBox 1"/>
          <p:cNvSpPr txBox="1"/>
          <p:nvPr>
            <p:custDataLst>
              <p:tags r:id="rId7"/>
            </p:custDataLst>
          </p:nvPr>
        </p:nvSpPr>
        <p:spPr>
          <a:xfrm>
            <a:off x="274955" y="1938655"/>
            <a:ext cx="1854200" cy="460375"/>
          </a:xfrm>
          <a:prstGeom prst="rect">
            <a:avLst/>
          </a:prstGeom>
          <a:gradFill flip="none" rotWithShape="1">
            <a:gsLst>
              <a:gs pos="27000">
                <a:srgbClr val="000000"/>
              </a:gs>
              <a:gs pos="20000">
                <a:srgbClr val="000040"/>
              </a:gs>
              <a:gs pos="50000">
                <a:srgbClr val="400040"/>
              </a:gs>
              <a:gs pos="75000">
                <a:srgbClr val="8F0040"/>
              </a:gs>
              <a:gs pos="89999">
                <a:srgbClr val="F27300"/>
              </a:gs>
              <a:gs pos="100000">
                <a:srgbClr val="FFBF00"/>
              </a:gs>
            </a:gsLst>
            <a:path path="shape">
              <a:fillToRect l="50000" t="50000" r="50000" b="50000"/>
            </a:path>
          </a:gradFill>
          <a:effectLst>
            <a:innerShdw blurRad="228600" dist="50800" dir="2700000">
              <a:prstClr val="black">
                <a:alpha val="50000"/>
              </a:prstClr>
            </a:innerShdw>
          </a:effectLst>
        </p:spPr>
        <p:txBody>
          <a:bodyPr wrap="square">
            <a:spAutoFit/>
          </a:bodyPr>
          <a:lstStyle/>
          <a:p>
            <a:pPr algn="ctr">
              <a:defRPr/>
            </a:pPr>
            <a:r>
              <a:rPr lang="zh-CN" altLang="en-US" sz="2400">
                <a:solidFill>
                  <a:schemeClr val="bg1"/>
                </a:solidFill>
                <a:latin typeface="微软雅黑" panose="020B0503020204020204" charset="-122"/>
                <a:ea typeface="微软雅黑" panose="020B0503020204020204" charset="-122"/>
              </a:rPr>
              <a:t>提出问题</a:t>
            </a:r>
            <a:endParaRPr lang="zh-CN" altLang="en-US" sz="2400">
              <a:solidFill>
                <a:schemeClr val="bg1"/>
              </a:solidFill>
              <a:latin typeface="微软雅黑" panose="020B0503020204020204" charset="-122"/>
              <a:ea typeface="微软雅黑" panose="020B0503020204020204" charset="-122"/>
            </a:endParaRPr>
          </a:p>
        </p:txBody>
      </p:sp>
      <p:sp>
        <p:nvSpPr>
          <p:cNvPr id="7" name="矩形 6"/>
          <p:cNvSpPr/>
          <p:nvPr>
            <p:custDataLst>
              <p:tags r:id="rId8"/>
            </p:custDataLst>
          </p:nvPr>
        </p:nvSpPr>
        <p:spPr>
          <a:xfrm>
            <a:off x="2128912" y="1938392"/>
            <a:ext cx="5610662" cy="460375"/>
          </a:xfrm>
          <a:prstGeom prst="rect">
            <a:avLst/>
          </a:prstGeom>
        </p:spPr>
        <p:txBody>
          <a:bodyPr wrap="square">
            <a:spAutoFit/>
          </a:bodyPr>
          <a:lstStyle/>
          <a:p>
            <a:r>
              <a:rPr lang="zh-CN" altLang="zh-CN" sz="2400">
                <a:solidFill>
                  <a:schemeClr val="tx1"/>
                </a:solidFill>
                <a:latin typeface="微软雅黑" panose="020B0503020204020204" charset="-122"/>
                <a:ea typeface="微软雅黑" panose="020B0503020204020204" charset="-122"/>
                <a:cs typeface="Times New Roman" panose="02020603050405020304" charset="0"/>
              </a:rPr>
              <a:t>浸在液体中的物体都受到浮力</a:t>
            </a:r>
            <a:r>
              <a:rPr lang="zh-CN" altLang="en-US" sz="2400">
                <a:solidFill>
                  <a:schemeClr val="tx1"/>
                </a:solidFill>
                <a:latin typeface="微软雅黑" panose="020B0503020204020204" charset="-122"/>
                <a:ea typeface="微软雅黑" panose="020B0503020204020204" charset="-122"/>
                <a:cs typeface="Times New Roman" panose="02020603050405020304" charset="0"/>
              </a:rPr>
              <a:t>吗？</a:t>
            </a:r>
            <a:endParaRPr lang="zh-CN" altLang="en-US" sz="2400">
              <a:solidFill>
                <a:schemeClr val="tx1"/>
              </a:solidFill>
              <a:latin typeface="微软雅黑" panose="020B0503020204020204" charset="-122"/>
              <a:ea typeface="微软雅黑" panose="020B0503020204020204" charset="-122"/>
              <a:cs typeface="Times New Roman" panose="02020603050405020304" charset="0"/>
            </a:endParaRPr>
          </a:p>
        </p:txBody>
      </p:sp>
      <p:sp>
        <p:nvSpPr>
          <p:cNvPr id="20" name="文本框 19"/>
          <p:cNvSpPr txBox="1"/>
          <p:nvPr>
            <p:custDataLst>
              <p:tags r:id="rId9"/>
            </p:custDataLst>
          </p:nvPr>
        </p:nvSpPr>
        <p:spPr>
          <a:xfrm>
            <a:off x="274955" y="2399030"/>
            <a:ext cx="11546840" cy="1198880"/>
          </a:xfrm>
          <a:prstGeom prst="rect">
            <a:avLst/>
          </a:prstGeom>
          <a:noFill/>
        </p:spPr>
        <p:txBody>
          <a:bodyPr wrap="square">
            <a:spAutoFit/>
          </a:bodyPr>
          <a:lstStyle/>
          <a:p>
            <a:pPr indent="0" fontAlgn="auto">
              <a:lnSpc>
                <a:spcPct val="150000"/>
              </a:lnSpc>
            </a:pPr>
            <a:r>
              <a:rPr lang="zh-CN" altLang="zh-CN" sz="2400">
                <a:solidFill>
                  <a:schemeClr val="accent4">
                    <a:lumMod val="50000"/>
                  </a:schemeClr>
                </a:solidFill>
                <a:latin typeface="微软雅黑" panose="020B0503020204020204" charset="-122"/>
                <a:ea typeface="微软雅黑" panose="020B0503020204020204" charset="-122"/>
                <a:cs typeface="Times New Roman" panose="02020603050405020304" charset="0"/>
              </a:rPr>
              <a:t>由浮力产生的原因可知，如果下表面</a:t>
            </a:r>
            <a:r>
              <a:rPr lang="zh-CN" altLang="zh-CN" sz="2400">
                <a:solidFill>
                  <a:srgbClr val="FF0000"/>
                </a:solidFill>
                <a:latin typeface="微软雅黑" panose="020B0503020204020204" charset="-122"/>
                <a:ea typeface="微软雅黑" panose="020B0503020204020204" charset="-122"/>
                <a:cs typeface="Times New Roman" panose="02020603050405020304" charset="0"/>
              </a:rPr>
              <a:t>没有</a:t>
            </a:r>
            <a:r>
              <a:rPr lang="zh-CN" altLang="en-US" sz="2400">
                <a:solidFill>
                  <a:srgbClr val="FF0000"/>
                </a:solidFill>
                <a:latin typeface="微软雅黑" panose="020B0503020204020204" charset="-122"/>
                <a:ea typeface="微软雅黑" panose="020B0503020204020204" charset="-122"/>
                <a:cs typeface="Times New Roman" panose="02020603050405020304" charset="0"/>
              </a:rPr>
              <a:t>水</a:t>
            </a:r>
            <a:r>
              <a:rPr lang="zh-CN" altLang="zh-CN" sz="2400">
                <a:solidFill>
                  <a:schemeClr val="accent4">
                    <a:lumMod val="50000"/>
                  </a:schemeClr>
                </a:solidFill>
                <a:latin typeface="微软雅黑" panose="020B0503020204020204" charset="-122"/>
                <a:ea typeface="微软雅黑" panose="020B0503020204020204" charset="-122"/>
                <a:cs typeface="Times New Roman" panose="02020603050405020304" charset="0"/>
              </a:rPr>
              <a:t>，物体下表面就没有</a:t>
            </a:r>
            <a:r>
              <a:rPr lang="zh-CN" altLang="zh-CN" sz="2400">
                <a:solidFill>
                  <a:srgbClr val="FF0000"/>
                </a:solidFill>
                <a:latin typeface="微软雅黑" panose="020B0503020204020204" charset="-122"/>
                <a:ea typeface="微软雅黑" panose="020B0503020204020204" charset="-122"/>
                <a:cs typeface="Times New Roman" panose="02020603050405020304" charset="0"/>
              </a:rPr>
              <a:t>向上的</a:t>
            </a:r>
            <a:r>
              <a:rPr lang="zh-CN" altLang="en-US" sz="2400">
                <a:solidFill>
                  <a:srgbClr val="FF0000"/>
                </a:solidFill>
                <a:latin typeface="微软雅黑" panose="020B0503020204020204" charset="-122"/>
                <a:ea typeface="微软雅黑" panose="020B0503020204020204" charset="-122"/>
                <a:cs typeface="Times New Roman" panose="02020603050405020304" charset="0"/>
              </a:rPr>
              <a:t>压</a:t>
            </a:r>
            <a:r>
              <a:rPr lang="zh-CN" altLang="zh-CN" sz="2400">
                <a:solidFill>
                  <a:srgbClr val="FF0000"/>
                </a:solidFill>
                <a:latin typeface="微软雅黑" panose="020B0503020204020204" charset="-122"/>
                <a:ea typeface="微软雅黑" panose="020B0503020204020204" charset="-122"/>
                <a:cs typeface="Times New Roman" panose="02020603050405020304" charset="0"/>
              </a:rPr>
              <a:t>力</a:t>
            </a:r>
            <a:r>
              <a:rPr lang="zh-CN" altLang="zh-CN" sz="2400">
                <a:solidFill>
                  <a:schemeClr val="accent4">
                    <a:lumMod val="50000"/>
                  </a:schemeClr>
                </a:solidFill>
                <a:latin typeface="微软雅黑" panose="020B0503020204020204" charset="-122"/>
                <a:ea typeface="微软雅黑" panose="020B0503020204020204" charset="-122"/>
                <a:cs typeface="Times New Roman" panose="02020603050405020304" charset="0"/>
              </a:rPr>
              <a:t>产生</a:t>
            </a:r>
            <a:r>
              <a:rPr lang="zh-CN" altLang="en-US" sz="2400">
                <a:solidFill>
                  <a:schemeClr val="accent4">
                    <a:lumMod val="50000"/>
                  </a:schemeClr>
                </a:solidFill>
                <a:latin typeface="微软雅黑" panose="020B0503020204020204" charset="-122"/>
                <a:ea typeface="微软雅黑" panose="020B0503020204020204" charset="-122"/>
                <a:cs typeface="Times New Roman" panose="02020603050405020304" charset="0"/>
              </a:rPr>
              <a:t>，便不会产生浮力。</a:t>
            </a:r>
            <a:endParaRPr lang="zh-CN" altLang="en-US" sz="2400">
              <a:solidFill>
                <a:schemeClr val="accent4">
                  <a:lumMod val="50000"/>
                </a:schemeClr>
              </a:solidFill>
              <a:latin typeface="微软雅黑" panose="020B0503020204020204" charset="-122"/>
              <a:ea typeface="微软雅黑" panose="020B0503020204020204" charset="-122"/>
              <a:cs typeface="Times New Roman" panose="02020603050405020304" charset="0"/>
            </a:endParaRPr>
          </a:p>
        </p:txBody>
      </p:sp>
      <p:sp>
        <p:nvSpPr>
          <p:cNvPr id="47108" name="文本框 47107"/>
          <p:cNvSpPr txBox="1"/>
          <p:nvPr>
            <p:custDataLst>
              <p:tags r:id="rId10"/>
            </p:custDataLst>
          </p:nvPr>
        </p:nvSpPr>
        <p:spPr>
          <a:xfrm>
            <a:off x="4959350" y="5604510"/>
            <a:ext cx="2614930" cy="553085"/>
          </a:xfrm>
          <a:prstGeom prst="rect">
            <a:avLst/>
          </a:prstGeom>
          <a:noFill/>
          <a:ln w="9525">
            <a:noFill/>
          </a:ln>
        </p:spPr>
        <p:txBody>
          <a:bodyPr wrap="square">
            <a:spAutoFit/>
          </a:bodyPr>
          <a:lstStyle/>
          <a:p>
            <a:pPr>
              <a:lnSpc>
                <a:spcPct val="150000"/>
              </a:lnSpc>
              <a:spcBef>
                <a:spcPct val="50000"/>
              </a:spcBef>
            </a:pPr>
            <a:r>
              <a:rPr lang="zh-CN" altLang="en-US" sz="2000">
                <a:solidFill>
                  <a:srgbClr val="0000FF"/>
                </a:solidFill>
                <a:latin typeface="微软雅黑" panose="020B0503020204020204" charset="-122"/>
                <a:ea typeface="微软雅黑" panose="020B0503020204020204" charset="-122"/>
                <a:cs typeface="楷体" panose="02010609060101010101" charset="-122"/>
              </a:rPr>
              <a:t>陷在河底泥沙里的船</a:t>
            </a:r>
            <a:endParaRPr lang="zh-CN" altLang="en-US" sz="2000">
              <a:solidFill>
                <a:srgbClr val="0000FF"/>
              </a:solidFill>
              <a:latin typeface="微软雅黑" panose="020B0503020204020204" charset="-122"/>
              <a:ea typeface="微软雅黑" panose="020B0503020204020204" charset="-122"/>
              <a:cs typeface="楷体" panose="02010609060101010101" charset="-122"/>
            </a:endParaRPr>
          </a:p>
        </p:txBody>
      </p:sp>
      <p:pic>
        <p:nvPicPr>
          <p:cNvPr id="8" name="图片 7"/>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rcRect b="11887"/>
          <a:stretch>
            <a:fillRect/>
          </a:stretch>
        </p:blipFill>
        <p:spPr>
          <a:xfrm>
            <a:off x="7973338" y="3307880"/>
            <a:ext cx="3909581" cy="2296572"/>
          </a:xfrm>
          <a:prstGeom prst="rect">
            <a:avLst/>
          </a:prstGeom>
        </p:spPr>
      </p:pic>
      <p:pic>
        <p:nvPicPr>
          <p:cNvPr id="9" name="图片 8"/>
          <p:cNvPicPr>
            <a:picLocks noChangeAspect="1"/>
          </p:cNvPicPr>
          <p:nvPr>
            <p:custDataLst>
              <p:tags r:id="rId13"/>
            </p:custDataLst>
          </p:nvPr>
        </p:nvPicPr>
        <p:blipFill>
          <a:blip r:embed="rId14"/>
          <a:stretch>
            <a:fillRect/>
          </a:stretch>
        </p:blipFill>
        <p:spPr>
          <a:xfrm>
            <a:off x="4360687" y="3225583"/>
            <a:ext cx="3571875" cy="2378869"/>
          </a:xfrm>
          <a:prstGeom prst="rect">
            <a:avLst/>
          </a:prstGeom>
        </p:spPr>
      </p:pic>
      <p:sp>
        <p:nvSpPr>
          <p:cNvPr id="10" name="文本框 9"/>
          <p:cNvSpPr txBox="1"/>
          <p:nvPr>
            <p:custDataLst>
              <p:tags r:id="rId15"/>
            </p:custDataLst>
          </p:nvPr>
        </p:nvSpPr>
        <p:spPr>
          <a:xfrm>
            <a:off x="8960485" y="5604960"/>
            <a:ext cx="2214880" cy="398780"/>
          </a:xfrm>
          <a:prstGeom prst="rect">
            <a:avLst/>
          </a:prstGeom>
          <a:solidFill>
            <a:schemeClr val="bg1"/>
          </a:solidFill>
        </p:spPr>
        <p:txBody>
          <a:bodyPr wrap="none" rtlCol="0" anchor="t">
            <a:spAutoFit/>
          </a:bodyPr>
          <a:lstStyle/>
          <a:p>
            <a:r>
              <a:rPr lang="zh-CN" altLang="en-US" sz="2000">
                <a:solidFill>
                  <a:srgbClr val="0000FF"/>
                </a:solidFill>
                <a:latin typeface="微软雅黑" panose="020B0503020204020204" charset="-122"/>
                <a:ea typeface="微软雅黑" panose="020B0503020204020204" charset="-122"/>
                <a:cs typeface="楷体" panose="02010609060101010101" charset="-122"/>
                <a:sym typeface="+mn-ea"/>
              </a:rPr>
              <a:t>立在河床上的桥墩</a:t>
            </a:r>
            <a:endParaRPr lang="zh-CN" altLang="en-US" sz="2000">
              <a:solidFill>
                <a:srgbClr val="0000FF"/>
              </a:solidFill>
              <a:latin typeface="微软雅黑" panose="020B0503020204020204" charset="-122"/>
              <a:ea typeface="微软雅黑" panose="020B0503020204020204" charset="-122"/>
              <a:cs typeface="楷体" panose="02010609060101010101" charset="-122"/>
              <a:sym typeface="+mn-ea"/>
            </a:endParaRPr>
          </a:p>
        </p:txBody>
      </p:sp>
      <p:sp>
        <p:nvSpPr>
          <p:cNvPr id="11" name="矩形 10"/>
          <p:cNvSpPr/>
          <p:nvPr>
            <p:custDataLst>
              <p:tags r:id="rId16"/>
            </p:custDataLst>
          </p:nvPr>
        </p:nvSpPr>
        <p:spPr>
          <a:xfrm>
            <a:off x="274955" y="3455670"/>
            <a:ext cx="4045585" cy="3415030"/>
          </a:xfrm>
          <a:prstGeom prst="rect">
            <a:avLst/>
          </a:prstGeom>
        </p:spPr>
        <p:txBody>
          <a:bodyPr wrap="square">
            <a:spAutoFit/>
          </a:bodyPr>
          <a:lstStyle/>
          <a:p>
            <a:pPr indent="0" fontAlgn="auto">
              <a:lnSpc>
                <a:spcPct val="150000"/>
              </a:lnSpc>
            </a:pPr>
            <a:r>
              <a:rPr lang="zh-CN" altLang="en-US" sz="2400">
                <a:solidFill>
                  <a:schemeClr val="accent5">
                    <a:lumMod val="50000"/>
                  </a:schemeClr>
                </a:solidFill>
                <a:latin typeface="微软雅黑" panose="020B0503020204020204" charset="-122"/>
                <a:ea typeface="微软雅黑" panose="020B0503020204020204" charset="-122"/>
                <a:cs typeface="Times New Roman" panose="02020603050405020304" charset="0"/>
              </a:rPr>
              <a:t>例</a:t>
            </a:r>
            <a:r>
              <a:rPr lang="zh-CN" altLang="zh-CN" sz="2400">
                <a:solidFill>
                  <a:schemeClr val="accent5">
                    <a:lumMod val="50000"/>
                  </a:schemeClr>
                </a:solidFill>
                <a:latin typeface="微软雅黑" panose="020B0503020204020204" charset="-122"/>
                <a:ea typeface="微软雅黑" panose="020B0503020204020204" charset="-122"/>
                <a:cs typeface="Times New Roman" panose="02020603050405020304" charset="0"/>
              </a:rPr>
              <a:t>如：立在河床的桥墩、陷入河底的沉船等，</a:t>
            </a:r>
            <a:r>
              <a:rPr lang="zh-CN" altLang="en-US" sz="2400">
                <a:solidFill>
                  <a:schemeClr val="accent5">
                    <a:lumMod val="50000"/>
                  </a:schemeClr>
                </a:solidFill>
                <a:latin typeface="微软雅黑" panose="020B0503020204020204" charset="-122"/>
                <a:ea typeface="微软雅黑" panose="020B0503020204020204" charset="-122"/>
                <a:cs typeface="Times New Roman" panose="02020603050405020304" charset="0"/>
              </a:rPr>
              <a:t>它们的</a:t>
            </a:r>
            <a:r>
              <a:rPr lang="zh-CN" altLang="zh-CN" sz="2400">
                <a:solidFill>
                  <a:schemeClr val="accent5">
                    <a:lumMod val="50000"/>
                  </a:schemeClr>
                </a:solidFill>
                <a:latin typeface="微软雅黑" panose="020B0503020204020204" charset="-122"/>
                <a:ea typeface="微软雅黑" panose="020B0503020204020204" charset="-122"/>
                <a:cs typeface="Times New Roman" panose="02020603050405020304" charset="0"/>
              </a:rPr>
              <a:t>下</a:t>
            </a:r>
            <a:r>
              <a:rPr lang="zh-CN" altLang="en-US" sz="2400">
                <a:solidFill>
                  <a:schemeClr val="accent5">
                    <a:lumMod val="50000"/>
                  </a:schemeClr>
                </a:solidFill>
                <a:latin typeface="微软雅黑" panose="020B0503020204020204" charset="-122"/>
                <a:ea typeface="微软雅黑" panose="020B0503020204020204" charset="-122"/>
                <a:cs typeface="Times New Roman" panose="02020603050405020304" charset="0"/>
              </a:rPr>
              <a:t>部</a:t>
            </a:r>
            <a:r>
              <a:rPr lang="zh-CN" altLang="zh-CN" sz="2400">
                <a:solidFill>
                  <a:schemeClr val="accent5">
                    <a:lumMod val="50000"/>
                  </a:schemeClr>
                </a:solidFill>
                <a:latin typeface="微软雅黑" panose="020B0503020204020204" charset="-122"/>
                <a:ea typeface="微软雅黑" panose="020B0503020204020204" charset="-122"/>
                <a:cs typeface="Times New Roman" panose="02020603050405020304" charset="0"/>
              </a:rPr>
              <a:t>跟河床紧密黏合，</a:t>
            </a:r>
            <a:r>
              <a:rPr lang="zh-CN" altLang="en-US" sz="2400">
                <a:solidFill>
                  <a:schemeClr val="accent5">
                    <a:lumMod val="50000"/>
                  </a:schemeClr>
                </a:solidFill>
                <a:latin typeface="微软雅黑" panose="020B0503020204020204" charset="-122"/>
                <a:ea typeface="微软雅黑" panose="020B0503020204020204" charset="-122"/>
                <a:cs typeface="Times New Roman" panose="02020603050405020304" charset="0"/>
              </a:rPr>
              <a:t>下表面没有水，</a:t>
            </a:r>
            <a:r>
              <a:rPr lang="zh-CN" altLang="zh-CN" sz="2400">
                <a:solidFill>
                  <a:schemeClr val="accent5">
                    <a:lumMod val="50000"/>
                  </a:schemeClr>
                </a:solidFill>
                <a:latin typeface="微软雅黑" panose="020B0503020204020204" charset="-122"/>
                <a:ea typeface="微软雅黑" panose="020B0503020204020204" charset="-122"/>
                <a:cs typeface="Times New Roman" panose="02020603050405020304" charset="0"/>
              </a:rPr>
              <a:t>向上的压力为零，</a:t>
            </a:r>
            <a:r>
              <a:rPr lang="zh-CN" altLang="en-US" sz="2400">
                <a:solidFill>
                  <a:schemeClr val="accent5">
                    <a:lumMod val="50000"/>
                  </a:schemeClr>
                </a:solidFill>
                <a:latin typeface="微软雅黑" panose="020B0503020204020204" charset="-122"/>
                <a:ea typeface="微软雅黑" panose="020B0503020204020204" charset="-122"/>
                <a:cs typeface="Times New Roman" panose="02020603050405020304" charset="0"/>
              </a:rPr>
              <a:t>不具备浮力产生的条件，所以</a:t>
            </a:r>
            <a:r>
              <a:rPr lang="zh-CN" altLang="zh-CN" sz="2400">
                <a:solidFill>
                  <a:schemeClr val="accent5">
                    <a:lumMod val="50000"/>
                  </a:schemeClr>
                </a:solidFill>
                <a:latin typeface="微软雅黑" panose="020B0503020204020204" charset="-122"/>
                <a:ea typeface="微软雅黑" panose="020B0503020204020204" charset="-122"/>
                <a:cs typeface="Times New Roman" panose="02020603050405020304" charset="0"/>
              </a:rPr>
              <a:t>物体不受到浮力</a:t>
            </a:r>
            <a:r>
              <a:rPr lang="zh-CN" altLang="en-US" sz="2400">
                <a:solidFill>
                  <a:schemeClr val="accent5">
                    <a:lumMod val="50000"/>
                  </a:schemeClr>
                </a:solidFill>
                <a:latin typeface="微软雅黑" panose="020B0503020204020204" charset="-122"/>
                <a:ea typeface="微软雅黑" panose="020B0503020204020204" charset="-122"/>
                <a:cs typeface="Times New Roman" panose="02020603050405020304" charset="0"/>
              </a:rPr>
              <a:t>。</a:t>
            </a:r>
            <a:endParaRPr lang="zh-CN" altLang="en-US" sz="2400">
              <a:solidFill>
                <a:schemeClr val="accent5">
                  <a:lumMod val="50000"/>
                </a:schemeClr>
              </a:solidFill>
              <a:latin typeface="微软雅黑" panose="020B0503020204020204" charset="-122"/>
              <a:ea typeface="微软雅黑" panose="020B0503020204020204" charset="-122"/>
              <a:cs typeface="Times New Roman" panose="02020603050405020304" charset="0"/>
            </a:endParaRPr>
          </a:p>
        </p:txBody>
      </p:sp>
    </p:spTree>
    <p:custDataLst>
      <p:tags r:id="rId1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000" fill="hold">
                                          <p:stCondLst>
                                            <p:cond delay="0"/>
                                          </p:stCondLst>
                                        </p:cTn>
                                        <p:tgtEl>
                                          <p:spTgt spid="14"/>
                                        </p:tgtEl>
                                        <p:attrNameLst>
                                          <p:attrName>style.visibility</p:attrName>
                                        </p:attrNameLst>
                                      </p:cBhvr>
                                      <p:to>
                                        <p:strVal val="visible"/>
                                      </p:to>
                                    </p:set>
                                    <p:animEffect transition="in" filter="wheel(1)">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to="" calcmode="lin" valueType="num">
                                      <p:cBhvr>
                                        <p:cTn id="21" dur="1" fill="hold"/>
                                        <p:tgtEl>
                                          <p:spTgt spid="9"/>
                                        </p:tgtEl>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to="" calcmode="lin" valueType="num">
                                      <p:cBhvr>
                                        <p:cTn id="26" dur="1" fill="hold"/>
                                        <p:tgtEl>
                                          <p:spTgt spid="8"/>
                                        </p:tgtEl>
                                      </p:cBhvr>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left)">
                                      <p:cBhvr>
                                        <p:cTn id="31" dur="500"/>
                                        <p:tgtEl>
                                          <p:spTgt spid="7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left)">
                                      <p:cBhvr>
                                        <p:cTn id="36" dur="10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22" presetClass="entr" presetSubtype="8" fill="hold" grpId="0" nodeType="withEffect">
                                  <p:stCondLst>
                                    <p:cond delay="0"/>
                                  </p:stCondLst>
                                  <p:childTnLst>
                                    <p:set>
                                      <p:cBhvr>
                                        <p:cTn id="43" dur="500" fill="hold">
                                          <p:stCondLst>
                                            <p:cond delay="0"/>
                                          </p:stCondLst>
                                        </p:cTn>
                                        <p:tgtEl>
                                          <p:spTgt spid="47108"/>
                                        </p:tgtEl>
                                        <p:attrNameLst>
                                          <p:attrName>style.visibility</p:attrName>
                                        </p:attrNameLst>
                                      </p:cBhvr>
                                      <p:to>
                                        <p:strVal val="visible"/>
                                      </p:to>
                                    </p:set>
                                    <p:animEffect transition="in" filter="wipe(left)">
                                      <p:cBhvr>
                                        <p:cTn id="44" dur="500"/>
                                        <p:tgtEl>
                                          <p:spTgt spid="47108"/>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000" fill="hold">
                                          <p:stCondLst>
                                            <p:cond delay="0"/>
                                          </p:stCondLst>
                                        </p:cTn>
                                        <p:tgtEl>
                                          <p:spTgt spid="11"/>
                                        </p:tgtEl>
                                        <p:attrNameLst>
                                          <p:attrName>style.visibility</p:attrName>
                                        </p:attrNameLst>
                                      </p:cBhvr>
                                      <p:to>
                                        <p:strVal val="visible"/>
                                      </p:to>
                                    </p:set>
                                    <p:animEffect transition="in" filter="box(in)">
                                      <p:cBhvr>
                                        <p:cTn id="49" dur="1000"/>
                                        <p:tgtEl>
                                          <p:spTgt spid="11"/>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5" grpId="0" bldLvl="0" animBg="1"/>
      <p:bldP spid="73" grpId="0" bldLvl="0" animBg="1"/>
      <p:bldP spid="14" grpId="0" bldLvl="0" animBg="1"/>
      <p:bldP spid="7" grpId="0"/>
      <p:bldP spid="20" grpId="0"/>
      <p:bldP spid="47108" grpId="0"/>
      <p:bldP spid="10" grpId="0" bldLvl="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368935"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11786"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4901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3" name="文本框 2"/>
          <p:cNvSpPr txBox="1"/>
          <p:nvPr>
            <p:custDataLst>
              <p:tags r:id="rId4"/>
            </p:custDataLst>
          </p:nvPr>
        </p:nvSpPr>
        <p:spPr>
          <a:xfrm>
            <a:off x="4094480" y="380365"/>
            <a:ext cx="3471545"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二、浮力产生的原因</a:t>
            </a:r>
            <a:endPar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5"/>
            </p:custDataLst>
          </p:nvPr>
        </p:nvSpPr>
        <p:spPr bwMode="auto">
          <a:xfrm>
            <a:off x="814705" y="1072515"/>
            <a:ext cx="1939925" cy="45910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2400" smtClean="0">
                <a:solidFill>
                  <a:schemeClr val="bg1"/>
                </a:solidFill>
                <a:sym typeface="微软雅黑" panose="020B0503020204020204" charset="-122"/>
              </a:rPr>
              <a:t> </a:t>
            </a:r>
            <a:r>
              <a:rPr lang="zh-CN" altLang="en-US" sz="2400" kern="0" noProof="0">
                <a:ln>
                  <a:noFill/>
                </a:ln>
                <a:solidFill>
                  <a:prstClr val="white"/>
                </a:solidFill>
                <a:effectLst/>
                <a:uLnTx/>
                <a:uFillTx/>
                <a:sym typeface="+mn-ea"/>
              </a:rPr>
              <a:t>随讲随练</a:t>
            </a:r>
            <a:endParaRPr lang="zh-CN" altLang="en-US" sz="2400" kern="0" noProof="0">
              <a:ln>
                <a:noFill/>
              </a:ln>
              <a:solidFill>
                <a:prstClr val="white"/>
              </a:solidFill>
              <a:effectLst/>
              <a:uLnTx/>
              <a:uFillTx/>
              <a:sym typeface="+mn-ea"/>
            </a:endParaRPr>
          </a:p>
        </p:txBody>
      </p:sp>
      <p:sp>
        <p:nvSpPr>
          <p:cNvPr id="73" name="椭圆 72"/>
          <p:cNvSpPr/>
          <p:nvPr>
            <p:custDataLst>
              <p:tags r:id="rId6"/>
            </p:custDataLst>
          </p:nvPr>
        </p:nvSpPr>
        <p:spPr>
          <a:xfrm>
            <a:off x="226060" y="1052195"/>
            <a:ext cx="588433" cy="552873"/>
          </a:xfrm>
          <a:prstGeom prst="ellipse">
            <a:avLst/>
          </a:prstGeom>
          <a:solidFill>
            <a:srgbClr val="2115C5"/>
          </a:solidFill>
          <a:ln w="12700" cap="flat">
            <a:solidFill>
              <a:srgbClr val="BBE0E3"/>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noAutofit/>
          </a:bodyPr>
          <a:lstStyle/>
          <a:p>
            <a:pPr marL="0" marR="0" indent="0" algn="ctr" defTabSz="914400" rtl="0" fontAlgn="auto" latinLnBrk="1" hangingPunct="0">
              <a:lnSpc>
                <a:spcPct val="100000"/>
              </a:lnSpc>
              <a:spcBef>
                <a:spcPct val="0"/>
              </a:spcBef>
              <a:spcAft>
                <a:spcPct val="0"/>
              </a:spcAft>
              <a:buClrTx/>
              <a:buSzTx/>
              <a:buFontTx/>
              <a:buNone/>
            </a:pPr>
            <a:r>
              <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3</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241" name="文本框 1"/>
          <p:cNvSpPr txBox="1"/>
          <p:nvPr>
            <p:custDataLst>
              <p:tags r:id="rId7"/>
            </p:custDataLst>
          </p:nvPr>
        </p:nvSpPr>
        <p:spPr>
          <a:xfrm>
            <a:off x="274955" y="1646555"/>
            <a:ext cx="11760835" cy="645160"/>
          </a:xfrm>
          <a:prstGeom prst="rect">
            <a:avLst/>
          </a:prstGeom>
          <a:noFill/>
          <a:ln w="9525">
            <a:noFill/>
          </a:ln>
        </p:spPr>
        <p:txBody>
          <a:bodyPr wrap="square" anchor="t">
            <a:spAutoFit/>
          </a:bodyPr>
          <a:lstStyle/>
          <a:p>
            <a:pPr eaLnBrk="1" hangingPunct="1">
              <a:lnSpc>
                <a:spcPct val="150000"/>
              </a:lnSpc>
              <a:buFont typeface="Arial" panose="020B0604020202020204" pitchFamily="34" charset="0"/>
              <a:buNone/>
            </a:pPr>
            <a:r>
              <a:rPr lang="en-US" altLang="zh-CN" sz="2400" smtClean="0">
                <a:latin typeface="微软雅黑" panose="020B0503020204020204" charset="-122"/>
                <a:ea typeface="微软雅黑" panose="020B0503020204020204" charset="-122"/>
                <a:cs typeface="微软雅黑" panose="020B0503020204020204" charset="-122"/>
                <a:sym typeface="+mn-ea"/>
              </a:rPr>
              <a:t>1</a:t>
            </a:r>
            <a:r>
              <a:rPr sz="2400">
                <a:latin typeface="微软雅黑" panose="020B0503020204020204" charset="-122"/>
                <a:ea typeface="微软雅黑" panose="020B0503020204020204" charset="-122"/>
                <a:cs typeface="微软雅黑" panose="020B0503020204020204" charset="-122"/>
                <a:sym typeface="+mn-ea"/>
              </a:rPr>
              <a:t>讨论交流：下图中物体是否受到浮力</a:t>
            </a:r>
            <a:endParaRPr sz="2400">
              <a:latin typeface="微软雅黑" panose="020B0503020204020204" charset="-122"/>
              <a:ea typeface="微软雅黑" panose="020B0503020204020204" charset="-122"/>
              <a:cs typeface="微软雅黑" panose="020B0503020204020204" charset="-122"/>
              <a:sym typeface="+mn-ea"/>
            </a:endParaRPr>
          </a:p>
        </p:txBody>
      </p:sp>
      <p:pic>
        <p:nvPicPr>
          <p:cNvPr id="7" name="图片 2"/>
          <p:cNvPicPr>
            <a:picLocks noChangeAspect="1"/>
          </p:cNvPicPr>
          <p:nvPr/>
        </p:nvPicPr>
        <p:blipFill>
          <a:blip r:embed="rId8"/>
          <a:stretch>
            <a:fillRect/>
          </a:stretch>
        </p:blipFill>
        <p:spPr>
          <a:xfrm>
            <a:off x="4391660" y="2848610"/>
            <a:ext cx="3408680" cy="3448685"/>
          </a:xfrm>
          <a:prstGeom prst="rect">
            <a:avLst/>
          </a:prstGeom>
          <a:noFill/>
          <a:ln>
            <a:noFill/>
            <a:miter lim="800000"/>
            <a:headEnd/>
            <a:tailEnd/>
          </a:ln>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241">
                                            <p:txEl>
                                              <p:pRg st="0" end="0"/>
                                            </p:txEl>
                                          </p:spTgt>
                                        </p:tgtEl>
                                        <p:attrNameLst>
                                          <p:attrName>style.visibility</p:attrName>
                                        </p:attrNameLst>
                                      </p:cBhvr>
                                      <p:to>
                                        <p:strVal val="visible"/>
                                      </p:to>
                                    </p:set>
                                    <p:animEffect transition="in" filter="wipe(left)">
                                      <p:cBhvr>
                                        <p:cTn id="22" dur="500"/>
                                        <p:tgtEl>
                                          <p:spTgt spid="102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5" grpId="0" bldLvl="0" animBg="1"/>
      <p:bldP spid="7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368935"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11786"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4901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3" name="文本框 2"/>
          <p:cNvSpPr txBox="1"/>
          <p:nvPr>
            <p:custDataLst>
              <p:tags r:id="rId4"/>
            </p:custDataLst>
          </p:nvPr>
        </p:nvSpPr>
        <p:spPr>
          <a:xfrm>
            <a:off x="4094480" y="380365"/>
            <a:ext cx="3471545"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二、浮力产生的原因</a:t>
            </a:r>
            <a:endPar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5"/>
            </p:custDataLst>
          </p:nvPr>
        </p:nvSpPr>
        <p:spPr bwMode="auto">
          <a:xfrm>
            <a:off x="814705" y="1072515"/>
            <a:ext cx="1939925" cy="45910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2400" smtClean="0">
                <a:solidFill>
                  <a:schemeClr val="bg1"/>
                </a:solidFill>
                <a:sym typeface="微软雅黑" panose="020B0503020204020204" charset="-122"/>
              </a:rPr>
              <a:t> </a:t>
            </a:r>
            <a:r>
              <a:rPr lang="zh-CN" altLang="en-US" sz="2400" kern="0" noProof="0">
                <a:ln>
                  <a:noFill/>
                </a:ln>
                <a:solidFill>
                  <a:prstClr val="white"/>
                </a:solidFill>
                <a:effectLst/>
                <a:uLnTx/>
                <a:uFillTx/>
                <a:sym typeface="+mn-ea"/>
              </a:rPr>
              <a:t>随讲随练</a:t>
            </a:r>
            <a:endParaRPr lang="zh-CN" altLang="en-US" sz="2400" kern="0" noProof="0">
              <a:ln>
                <a:noFill/>
              </a:ln>
              <a:solidFill>
                <a:prstClr val="white"/>
              </a:solidFill>
              <a:effectLst/>
              <a:uLnTx/>
              <a:uFillTx/>
              <a:sym typeface="+mn-ea"/>
            </a:endParaRPr>
          </a:p>
        </p:txBody>
      </p:sp>
      <p:sp>
        <p:nvSpPr>
          <p:cNvPr id="73" name="椭圆 72"/>
          <p:cNvSpPr/>
          <p:nvPr>
            <p:custDataLst>
              <p:tags r:id="rId6"/>
            </p:custDataLst>
          </p:nvPr>
        </p:nvSpPr>
        <p:spPr>
          <a:xfrm>
            <a:off x="226060" y="1052195"/>
            <a:ext cx="588433" cy="552873"/>
          </a:xfrm>
          <a:prstGeom prst="ellipse">
            <a:avLst/>
          </a:prstGeom>
          <a:solidFill>
            <a:srgbClr val="2115C5"/>
          </a:solidFill>
          <a:ln w="12700" cap="flat">
            <a:solidFill>
              <a:srgbClr val="BBE0E3"/>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noAutofit/>
          </a:bodyPr>
          <a:lstStyle/>
          <a:p>
            <a:pPr marL="0" marR="0" indent="0" algn="ctr" defTabSz="914400" rtl="0" fontAlgn="auto" latinLnBrk="1" hangingPunct="0">
              <a:lnSpc>
                <a:spcPct val="100000"/>
              </a:lnSpc>
              <a:spcBef>
                <a:spcPct val="0"/>
              </a:spcBef>
              <a:spcAft>
                <a:spcPct val="0"/>
              </a:spcAft>
              <a:buClrTx/>
              <a:buSzTx/>
              <a:buFontTx/>
              <a:buNone/>
            </a:pPr>
            <a:r>
              <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3</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 name="文本框 1"/>
          <p:cNvSpPr txBox="1"/>
          <p:nvPr>
            <p:custDataLst>
              <p:tags r:id="rId7"/>
            </p:custDataLst>
          </p:nvPr>
        </p:nvSpPr>
        <p:spPr>
          <a:xfrm>
            <a:off x="274955" y="1665605"/>
            <a:ext cx="11760835" cy="1753235"/>
          </a:xfrm>
          <a:prstGeom prst="rect">
            <a:avLst/>
          </a:prstGeom>
          <a:noFill/>
          <a:ln w="9525">
            <a:noFill/>
          </a:ln>
        </p:spPr>
        <p:txBody>
          <a:bodyPr wrap="square" anchor="t">
            <a:spAutoFit/>
          </a:bodyPr>
          <a:lstStyle/>
          <a:p>
            <a:pPr eaLnBrk="1" hangingPunct="1">
              <a:lnSpc>
                <a:spcPct val="150000"/>
              </a:lnSpc>
              <a:buFont typeface="Arial" panose="020B0604020202020204" pitchFamily="34" charset="0"/>
              <a:buNone/>
            </a:pPr>
            <a:r>
              <a:rPr lang="en-US" sz="2400">
                <a:latin typeface="微软雅黑" panose="020B0503020204020204" charset="-122"/>
                <a:ea typeface="微软雅黑" panose="020B0503020204020204" charset="-122"/>
                <a:cs typeface="微软雅黑" panose="020B0503020204020204" charset="-122"/>
              </a:rPr>
              <a:t>2.  </a:t>
            </a:r>
            <a:r>
              <a:rPr lang="zh-CN" altLang="en-US" sz="2400">
                <a:latin typeface="微软雅黑" panose="020B0503020204020204" charset="-122"/>
                <a:ea typeface="微软雅黑" panose="020B0503020204020204" charset="-122"/>
                <a:cs typeface="微软雅黑" panose="020B0503020204020204" charset="-122"/>
                <a:sym typeface="+mn-ea"/>
              </a:rPr>
              <a:t>如图所示，一个正方体</a:t>
            </a:r>
            <a:r>
              <a:rPr lang="en-US" altLang="zh-CN" sz="2400" i="1">
                <a:latin typeface="微软雅黑" panose="020B0503020204020204" charset="-122"/>
                <a:ea typeface="微软雅黑" panose="020B0503020204020204" charset="-122"/>
                <a:cs typeface="微软雅黑" panose="020B0503020204020204" charset="-122"/>
                <a:sym typeface="+mn-ea"/>
              </a:rPr>
              <a:t>A </a:t>
            </a:r>
            <a:r>
              <a:rPr lang="zh-CN" altLang="en-US" sz="2400">
                <a:latin typeface="微软雅黑" panose="020B0503020204020204" charset="-122"/>
                <a:ea typeface="微软雅黑" panose="020B0503020204020204" charset="-122"/>
                <a:cs typeface="微软雅黑" panose="020B0503020204020204" charset="-122"/>
                <a:sym typeface="+mn-ea"/>
              </a:rPr>
              <a:t>浸没在水下某一</a:t>
            </a:r>
            <a:r>
              <a:rPr lang="zh-CN" altLang="en-US" sz="2400" smtClean="0">
                <a:latin typeface="微软雅黑" panose="020B0503020204020204" charset="-122"/>
                <a:ea typeface="微软雅黑" panose="020B0503020204020204" charset="-122"/>
                <a:cs typeface="微软雅黑" panose="020B0503020204020204" charset="-122"/>
                <a:sym typeface="+mn-ea"/>
              </a:rPr>
              <a:t>深度</a:t>
            </a:r>
            <a:r>
              <a:rPr lang="zh-CN" altLang="en-US" sz="2400">
                <a:latin typeface="微软雅黑" panose="020B0503020204020204" charset="-122"/>
                <a:ea typeface="微软雅黑" panose="020B0503020204020204" charset="-122"/>
                <a:cs typeface="微软雅黑" panose="020B0503020204020204" charset="-122"/>
                <a:sym typeface="+mn-ea"/>
              </a:rPr>
              <a:t>时，上表面受到水对它</a:t>
            </a:r>
            <a:r>
              <a:rPr lang="en-US" altLang="zh-CN" sz="2400">
                <a:latin typeface="微软雅黑" panose="020B0503020204020204" charset="-122"/>
                <a:ea typeface="微软雅黑" panose="020B0503020204020204" charset="-122"/>
                <a:cs typeface="微软雅黑" panose="020B0503020204020204" charset="-122"/>
                <a:sym typeface="+mn-ea"/>
              </a:rPr>
              <a:t>15 N </a:t>
            </a:r>
            <a:r>
              <a:rPr lang="zh-CN" altLang="en-US" sz="2400">
                <a:latin typeface="微软雅黑" panose="020B0503020204020204" charset="-122"/>
                <a:ea typeface="微软雅黑" panose="020B0503020204020204" charset="-122"/>
                <a:cs typeface="微软雅黑" panose="020B0503020204020204" charset="-122"/>
                <a:sym typeface="+mn-ea"/>
              </a:rPr>
              <a:t>的压力，下表面受到水对</a:t>
            </a:r>
            <a:r>
              <a:rPr lang="zh-CN" altLang="en-US" sz="2400" smtClean="0">
                <a:latin typeface="微软雅黑" panose="020B0503020204020204" charset="-122"/>
                <a:ea typeface="微软雅黑" panose="020B0503020204020204" charset="-122"/>
                <a:cs typeface="微软雅黑" panose="020B0503020204020204" charset="-122"/>
                <a:sym typeface="+mn-ea"/>
              </a:rPr>
              <a:t>它</a:t>
            </a:r>
            <a:r>
              <a:rPr lang="en-US" altLang="zh-CN" sz="2400" smtClean="0">
                <a:latin typeface="微软雅黑" panose="020B0503020204020204" charset="-122"/>
                <a:ea typeface="微软雅黑" panose="020B0503020204020204" charset="-122"/>
                <a:cs typeface="微软雅黑" panose="020B0503020204020204" charset="-122"/>
                <a:sym typeface="+mn-ea"/>
              </a:rPr>
              <a:t>20 </a:t>
            </a:r>
            <a:r>
              <a:rPr lang="en-US" altLang="zh-CN" sz="2400">
                <a:latin typeface="微软雅黑" panose="020B0503020204020204" charset="-122"/>
                <a:ea typeface="微软雅黑" panose="020B0503020204020204" charset="-122"/>
                <a:cs typeface="微软雅黑" panose="020B0503020204020204" charset="-122"/>
                <a:sym typeface="+mn-ea"/>
              </a:rPr>
              <a:t>N </a:t>
            </a:r>
            <a:r>
              <a:rPr lang="zh-CN" altLang="en-US" sz="2400">
                <a:latin typeface="微软雅黑" panose="020B0503020204020204" charset="-122"/>
                <a:ea typeface="微软雅黑" panose="020B0503020204020204" charset="-122"/>
                <a:cs typeface="微软雅黑" panose="020B0503020204020204" charset="-122"/>
                <a:sym typeface="+mn-ea"/>
              </a:rPr>
              <a:t>的压力，则此时</a:t>
            </a:r>
            <a:r>
              <a:rPr lang="en-US" altLang="zh-CN" sz="2400" i="1">
                <a:latin typeface="微软雅黑" panose="020B0503020204020204" charset="-122"/>
                <a:ea typeface="微软雅黑" panose="020B0503020204020204" charset="-122"/>
                <a:cs typeface="微软雅黑" panose="020B0503020204020204" charset="-122"/>
                <a:sym typeface="+mn-ea"/>
              </a:rPr>
              <a:t>A </a:t>
            </a:r>
            <a:r>
              <a:rPr lang="zh-CN" altLang="en-US" sz="2400">
                <a:latin typeface="微软雅黑" panose="020B0503020204020204" charset="-122"/>
                <a:ea typeface="微软雅黑" panose="020B0503020204020204" charset="-122"/>
                <a:cs typeface="微软雅黑" panose="020B0503020204020204" charset="-122"/>
                <a:sym typeface="+mn-ea"/>
              </a:rPr>
              <a:t>受到的浮力</a:t>
            </a:r>
            <a:r>
              <a:rPr lang="zh-CN" altLang="en-US" sz="2400" smtClean="0">
                <a:latin typeface="微软雅黑" panose="020B0503020204020204" charset="-122"/>
                <a:ea typeface="微软雅黑" panose="020B0503020204020204" charset="-122"/>
                <a:cs typeface="微软雅黑" panose="020B0503020204020204" charset="-122"/>
                <a:sym typeface="+mn-ea"/>
              </a:rPr>
              <a:t>是</a:t>
            </a:r>
            <a:r>
              <a:rPr lang="en-US" altLang="zh-CN" sz="2400" smtClean="0">
                <a:latin typeface="微软雅黑" panose="020B0503020204020204" charset="-122"/>
                <a:ea typeface="微软雅黑" panose="020B0503020204020204" charset="-122"/>
                <a:cs typeface="微软雅黑" panose="020B0503020204020204" charset="-122"/>
                <a:sym typeface="+mn-ea"/>
              </a:rPr>
              <a:t>(        )</a:t>
            </a:r>
            <a:r>
              <a:rPr lang="zh-CN" altLang="en-US" sz="2400" smtClean="0">
                <a:latin typeface="微软雅黑" panose="020B0503020204020204" charset="-122"/>
                <a:ea typeface="微软雅黑" panose="020B0503020204020204" charset="-122"/>
                <a:cs typeface="微软雅黑" panose="020B0503020204020204" charset="-122"/>
                <a:sym typeface="+mn-ea"/>
              </a:rPr>
              <a:t>。</a:t>
            </a:r>
            <a:endParaRPr lang="zh-CN" altLang="en-US" sz="2400">
              <a:latin typeface="微软雅黑" panose="020B0503020204020204" charset="-122"/>
              <a:ea typeface="微软雅黑" panose="020B0503020204020204" charset="-122"/>
              <a:cs typeface="微软雅黑" panose="020B0503020204020204" charset="-122"/>
            </a:endParaRPr>
          </a:p>
          <a:p>
            <a:pPr eaLnBrk="1" hangingPunct="1">
              <a:lnSpc>
                <a:spcPct val="150000"/>
              </a:lnSpc>
              <a:buFont typeface="Arial" panose="020B0604020202020204" pitchFamily="34" charset="0"/>
              <a:buNone/>
            </a:pPr>
            <a:r>
              <a:rPr lang="en-US" altLang="zh-CN" sz="2400" smtClean="0">
                <a:latin typeface="微软雅黑" panose="020B0503020204020204" charset="-122"/>
                <a:ea typeface="微软雅黑" panose="020B0503020204020204" charset="-122"/>
                <a:cs typeface="微软雅黑" panose="020B0503020204020204" charset="-122"/>
                <a:sym typeface="+mn-ea"/>
              </a:rPr>
              <a:t>A.  0 </a:t>
            </a:r>
            <a:r>
              <a:rPr lang="en-US" altLang="zh-CN" sz="2400">
                <a:latin typeface="微软雅黑" panose="020B0503020204020204" charset="-122"/>
                <a:ea typeface="微软雅黑" panose="020B0503020204020204" charset="-122"/>
                <a:cs typeface="微软雅黑" panose="020B0503020204020204" charset="-122"/>
                <a:sym typeface="+mn-ea"/>
              </a:rPr>
              <a:t>N      </a:t>
            </a:r>
            <a:r>
              <a:rPr lang="en-US" altLang="zh-CN" sz="2400" smtClean="0">
                <a:latin typeface="微软雅黑" panose="020B0503020204020204" charset="-122"/>
                <a:ea typeface="微软雅黑" panose="020B0503020204020204" charset="-122"/>
                <a:cs typeface="微软雅黑" panose="020B0503020204020204" charset="-122"/>
                <a:sym typeface="+mn-ea"/>
              </a:rPr>
              <a:t>B.  5 </a:t>
            </a:r>
            <a:r>
              <a:rPr lang="en-US" altLang="zh-CN" sz="2400">
                <a:latin typeface="微软雅黑" panose="020B0503020204020204" charset="-122"/>
                <a:ea typeface="微软雅黑" panose="020B0503020204020204" charset="-122"/>
                <a:cs typeface="微软雅黑" panose="020B0503020204020204" charset="-122"/>
                <a:sym typeface="+mn-ea"/>
              </a:rPr>
              <a:t>N     C.</a:t>
            </a:r>
            <a:r>
              <a:rPr lang="en-US" altLang="zh-CN" sz="2400" smtClean="0">
                <a:latin typeface="微软雅黑" panose="020B0503020204020204" charset="-122"/>
                <a:ea typeface="微软雅黑" panose="020B0503020204020204" charset="-122"/>
                <a:cs typeface="微软雅黑" panose="020B0503020204020204" charset="-122"/>
                <a:sym typeface="+mn-ea"/>
              </a:rPr>
              <a:t>15 </a:t>
            </a:r>
            <a:r>
              <a:rPr lang="en-US" altLang="zh-CN" sz="2400">
                <a:latin typeface="微软雅黑" panose="020B0503020204020204" charset="-122"/>
                <a:ea typeface="微软雅黑" panose="020B0503020204020204" charset="-122"/>
                <a:cs typeface="微软雅黑" panose="020B0503020204020204" charset="-122"/>
                <a:sym typeface="+mn-ea"/>
              </a:rPr>
              <a:t>N      </a:t>
            </a:r>
            <a:r>
              <a:rPr lang="en-US" altLang="zh-CN" sz="2400" smtClean="0">
                <a:latin typeface="微软雅黑" panose="020B0503020204020204" charset="-122"/>
                <a:ea typeface="微软雅黑" panose="020B0503020204020204" charset="-122"/>
                <a:cs typeface="微软雅黑" panose="020B0503020204020204" charset="-122"/>
                <a:sym typeface="+mn-ea"/>
              </a:rPr>
              <a:t>D.  20 </a:t>
            </a:r>
            <a:r>
              <a:rPr lang="en-US" altLang="zh-CN" sz="2400">
                <a:latin typeface="微软雅黑" panose="020B0503020204020204" charset="-122"/>
                <a:ea typeface="微软雅黑" panose="020B0503020204020204" charset="-122"/>
                <a:cs typeface="微软雅黑" panose="020B0503020204020204" charset="-122"/>
                <a:sym typeface="+mn-ea"/>
              </a:rPr>
              <a:t>N</a:t>
            </a:r>
            <a:endParaRPr lang="zh-CN" altLang="en-US" sz="2400" smtClean="0">
              <a:latin typeface="微软雅黑" panose="020B0503020204020204" charset="-122"/>
              <a:ea typeface="微软雅黑" panose="020B0503020204020204" charset="-122"/>
              <a:cs typeface="微软雅黑" panose="020B0503020204020204" charset="-122"/>
            </a:endParaRPr>
          </a:p>
        </p:txBody>
      </p:sp>
      <p:pic>
        <p:nvPicPr>
          <p:cNvPr id="8" name="图片 7"/>
          <p:cNvPicPr>
            <a:picLocks noChangeAspect="1"/>
          </p:cNvPicPr>
          <p:nvPr>
            <p:custDataLst>
              <p:tags r:id="rId8"/>
            </p:custDataLst>
          </p:nvPr>
        </p:nvPicPr>
        <p:blipFill>
          <a:blip r:embed="rId9"/>
          <a:stretch>
            <a:fillRect/>
          </a:stretch>
        </p:blipFill>
        <p:spPr>
          <a:xfrm>
            <a:off x="1210310" y="3588385"/>
            <a:ext cx="2393315" cy="2585720"/>
          </a:xfrm>
          <a:prstGeom prst="rect">
            <a:avLst/>
          </a:prstGeom>
        </p:spPr>
      </p:pic>
      <p:sp>
        <p:nvSpPr>
          <p:cNvPr id="9" name="文本框 1"/>
          <p:cNvSpPr txBox="1"/>
          <p:nvPr>
            <p:custDataLst>
              <p:tags r:id="rId10"/>
            </p:custDataLst>
          </p:nvPr>
        </p:nvSpPr>
        <p:spPr>
          <a:xfrm>
            <a:off x="3720465" y="3861435"/>
            <a:ext cx="8067040" cy="2306955"/>
          </a:xfrm>
          <a:prstGeom prst="rect">
            <a:avLst/>
          </a:prstGeom>
          <a:noFill/>
          <a:ln w="9525">
            <a:noFill/>
          </a:ln>
        </p:spPr>
        <p:txBody>
          <a:bodyPr wrap="square" anchor="t">
            <a:spAutoFit/>
          </a:bodyPr>
          <a:lstStyle/>
          <a:p>
            <a:pPr indent="0" fontAlgn="auto">
              <a:lnSpc>
                <a:spcPct val="150000"/>
              </a:lnSpc>
            </a:pPr>
            <a:r>
              <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rPr>
              <a:t>【解析】由题知，正方体</a:t>
            </a:r>
            <a:r>
              <a:rPr lang="en-US" altLang="zh-CN" sz="2400" i="1">
                <a:solidFill>
                  <a:srgbClr val="FF0000"/>
                </a:solidFill>
                <a:latin typeface="微软雅黑" panose="020B0503020204020204" charset="-122"/>
                <a:ea typeface="微软雅黑" panose="020B0503020204020204" charset="-122"/>
                <a:cs typeface="微软雅黑" panose="020B0503020204020204" charset="-122"/>
                <a:sym typeface="+mn-ea"/>
              </a:rPr>
              <a:t>A </a:t>
            </a:r>
            <a:r>
              <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rPr>
              <a:t>上表面受到水的压力为</a:t>
            </a:r>
            <a:r>
              <a:rPr lang="en-US" altLang="zh-CN" sz="2400">
                <a:solidFill>
                  <a:srgbClr val="FF0000"/>
                </a:solidFill>
                <a:latin typeface="微软雅黑" panose="020B0503020204020204" charset="-122"/>
                <a:ea typeface="微软雅黑" panose="020B0503020204020204" charset="-122"/>
                <a:cs typeface="微软雅黑" panose="020B0503020204020204" charset="-122"/>
                <a:sym typeface="+mn-ea"/>
              </a:rPr>
              <a:t>15 N</a:t>
            </a:r>
            <a:r>
              <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400" smtClean="0">
                <a:solidFill>
                  <a:srgbClr val="FF0000"/>
                </a:solidFill>
                <a:latin typeface="微软雅黑" panose="020B0503020204020204" charset="-122"/>
                <a:ea typeface="微软雅黑" panose="020B0503020204020204" charset="-122"/>
                <a:cs typeface="微软雅黑" panose="020B0503020204020204" charset="-122"/>
                <a:sym typeface="+mn-ea"/>
              </a:rPr>
              <a:t>即</a:t>
            </a:r>
            <a:r>
              <a:rPr lang="en-US" altLang="zh-CN" sz="2400" i="1" smtClean="0">
                <a:solidFill>
                  <a:srgbClr val="FF0000"/>
                </a:solidFill>
                <a:latin typeface="微软雅黑" panose="020B0503020204020204" charset="-122"/>
                <a:ea typeface="微软雅黑" panose="020B0503020204020204" charset="-122"/>
                <a:cs typeface="微软雅黑" panose="020B0503020204020204" charset="-122"/>
                <a:sym typeface="+mn-ea"/>
              </a:rPr>
              <a:t>F</a:t>
            </a:r>
            <a:r>
              <a:rPr lang="zh-CN" altLang="en-US" sz="2400" baseline="-25000">
                <a:solidFill>
                  <a:srgbClr val="FF0000"/>
                </a:solidFill>
                <a:latin typeface="微软雅黑" panose="020B0503020204020204" charset="-122"/>
                <a:ea typeface="微软雅黑" panose="020B0503020204020204" charset="-122"/>
                <a:cs typeface="微软雅黑" panose="020B0503020204020204" charset="-122"/>
                <a:sym typeface="+mn-ea"/>
              </a:rPr>
              <a:t>向下</a:t>
            </a:r>
            <a:r>
              <a:rPr lang="en-US" altLang="zh-CN" sz="2400">
                <a:solidFill>
                  <a:srgbClr val="FF0000"/>
                </a:solidFill>
                <a:latin typeface="微软雅黑" panose="020B0503020204020204" charset="-122"/>
                <a:ea typeface="微软雅黑" panose="020B0503020204020204" charset="-122"/>
                <a:cs typeface="微软雅黑" panose="020B0503020204020204" charset="-122"/>
                <a:sym typeface="+mn-ea"/>
              </a:rPr>
              <a:t>=15 N</a:t>
            </a:r>
            <a:r>
              <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pPr>
            <a:r>
              <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rPr>
              <a:t>正方体</a:t>
            </a:r>
            <a:r>
              <a:rPr lang="en-US" altLang="zh-CN" sz="2400" i="1">
                <a:solidFill>
                  <a:srgbClr val="FF0000"/>
                </a:solidFill>
                <a:latin typeface="微软雅黑" panose="020B0503020204020204" charset="-122"/>
                <a:ea typeface="微软雅黑" panose="020B0503020204020204" charset="-122"/>
                <a:cs typeface="微软雅黑" panose="020B0503020204020204" charset="-122"/>
                <a:sym typeface="+mn-ea"/>
              </a:rPr>
              <a:t>A</a:t>
            </a:r>
            <a:r>
              <a:rPr lang="en-US" altLang="zh-CN" sz="2400">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rPr>
              <a:t>下表面受到水的压力为</a:t>
            </a:r>
            <a:r>
              <a:rPr lang="en-US" altLang="zh-CN" sz="2400">
                <a:solidFill>
                  <a:srgbClr val="FF0000"/>
                </a:solidFill>
                <a:latin typeface="微软雅黑" panose="020B0503020204020204" charset="-122"/>
                <a:ea typeface="微软雅黑" panose="020B0503020204020204" charset="-122"/>
                <a:cs typeface="微软雅黑" panose="020B0503020204020204" charset="-122"/>
                <a:sym typeface="+mn-ea"/>
              </a:rPr>
              <a:t>20 N</a:t>
            </a:r>
            <a:r>
              <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rPr>
              <a:t>，即</a:t>
            </a:r>
            <a:r>
              <a:rPr lang="en-US" altLang="zh-CN" sz="2400" i="1">
                <a:solidFill>
                  <a:srgbClr val="FF0000"/>
                </a:solidFill>
                <a:latin typeface="微软雅黑" panose="020B0503020204020204" charset="-122"/>
                <a:ea typeface="微软雅黑" panose="020B0503020204020204" charset="-122"/>
                <a:cs typeface="微软雅黑" panose="020B0503020204020204" charset="-122"/>
                <a:sym typeface="+mn-ea"/>
              </a:rPr>
              <a:t>F</a:t>
            </a:r>
            <a:r>
              <a:rPr lang="zh-CN" altLang="en-US" sz="2400" baseline="-25000">
                <a:solidFill>
                  <a:srgbClr val="FF0000"/>
                </a:solidFill>
                <a:latin typeface="微软雅黑" panose="020B0503020204020204" charset="-122"/>
                <a:ea typeface="微软雅黑" panose="020B0503020204020204" charset="-122"/>
                <a:cs typeface="微软雅黑" panose="020B0503020204020204" charset="-122"/>
                <a:sym typeface="+mn-ea"/>
              </a:rPr>
              <a:t>向上</a:t>
            </a:r>
            <a:r>
              <a:rPr lang="en-US" altLang="zh-CN" sz="2400" smtClean="0">
                <a:solidFill>
                  <a:srgbClr val="FF0000"/>
                </a:solidFill>
                <a:latin typeface="微软雅黑" panose="020B0503020204020204" charset="-122"/>
                <a:ea typeface="微软雅黑" panose="020B0503020204020204" charset="-122"/>
                <a:cs typeface="微软雅黑" panose="020B0503020204020204" charset="-122"/>
                <a:sym typeface="+mn-ea"/>
              </a:rPr>
              <a:t>=20 </a:t>
            </a:r>
            <a:r>
              <a:rPr lang="en-US" altLang="zh-CN" sz="2400">
                <a:solidFill>
                  <a:srgbClr val="FF0000"/>
                </a:solidFill>
                <a:latin typeface="微软雅黑" panose="020B0503020204020204" charset="-122"/>
                <a:ea typeface="微软雅黑" panose="020B0503020204020204" charset="-122"/>
                <a:cs typeface="微软雅黑" panose="020B0503020204020204" charset="-122"/>
                <a:sym typeface="+mn-ea"/>
              </a:rPr>
              <a:t>N</a:t>
            </a:r>
            <a:r>
              <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pPr>
            <a:r>
              <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rPr>
              <a:t>则正方体</a:t>
            </a:r>
            <a:r>
              <a:rPr lang="en-US" altLang="zh-CN" sz="2400" i="1">
                <a:solidFill>
                  <a:srgbClr val="FF0000"/>
                </a:solidFill>
                <a:latin typeface="微软雅黑" panose="020B0503020204020204" charset="-122"/>
                <a:ea typeface="微软雅黑" panose="020B0503020204020204" charset="-122"/>
                <a:cs typeface="微软雅黑" panose="020B0503020204020204" charset="-122"/>
                <a:sym typeface="+mn-ea"/>
              </a:rPr>
              <a:t>A</a:t>
            </a:r>
            <a:r>
              <a:rPr lang="en-US" altLang="zh-CN" sz="2400">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rPr>
              <a:t>受到的浮力</a:t>
            </a:r>
            <a:r>
              <a:rPr lang="en-US" altLang="zh-CN" sz="2400" i="1">
                <a:solidFill>
                  <a:srgbClr val="FF0000"/>
                </a:solidFill>
                <a:latin typeface="微软雅黑" panose="020B0503020204020204" charset="-122"/>
                <a:ea typeface="微软雅黑" panose="020B0503020204020204" charset="-122"/>
                <a:cs typeface="微软雅黑" panose="020B0503020204020204" charset="-122"/>
                <a:sym typeface="+mn-ea"/>
              </a:rPr>
              <a:t>F</a:t>
            </a:r>
            <a:r>
              <a:rPr lang="zh-CN" altLang="en-US" sz="2400" baseline="-25000">
                <a:solidFill>
                  <a:srgbClr val="FF0000"/>
                </a:solidFill>
                <a:latin typeface="微软雅黑" panose="020B0503020204020204" charset="-122"/>
                <a:ea typeface="微软雅黑" panose="020B0503020204020204" charset="-122"/>
                <a:cs typeface="微软雅黑" panose="020B0503020204020204" charset="-122"/>
                <a:sym typeface="+mn-ea"/>
              </a:rPr>
              <a:t>浮</a:t>
            </a:r>
            <a:r>
              <a:rPr lang="en-US" altLang="zh-CN" sz="240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400" i="1">
                <a:solidFill>
                  <a:srgbClr val="FF0000"/>
                </a:solidFill>
                <a:latin typeface="微软雅黑" panose="020B0503020204020204" charset="-122"/>
                <a:ea typeface="微软雅黑" panose="020B0503020204020204" charset="-122"/>
                <a:cs typeface="微软雅黑" panose="020B0503020204020204" charset="-122"/>
                <a:sym typeface="+mn-ea"/>
              </a:rPr>
              <a:t>F</a:t>
            </a:r>
            <a:r>
              <a:rPr lang="zh-CN" altLang="en-US" sz="2400" baseline="-25000" smtClean="0">
                <a:solidFill>
                  <a:srgbClr val="FF0000"/>
                </a:solidFill>
                <a:latin typeface="微软雅黑" panose="020B0503020204020204" charset="-122"/>
                <a:ea typeface="微软雅黑" panose="020B0503020204020204" charset="-122"/>
                <a:cs typeface="微软雅黑" panose="020B0503020204020204" charset="-122"/>
                <a:sym typeface="+mn-ea"/>
              </a:rPr>
              <a:t>向上</a:t>
            </a:r>
            <a:r>
              <a:rPr lang="zh-CN" altLang="en-US" sz="240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400" i="1" smtClean="0">
                <a:solidFill>
                  <a:srgbClr val="FF0000"/>
                </a:solidFill>
                <a:latin typeface="微软雅黑" panose="020B0503020204020204" charset="-122"/>
                <a:ea typeface="微软雅黑" panose="020B0503020204020204" charset="-122"/>
                <a:cs typeface="微软雅黑" panose="020B0503020204020204" charset="-122"/>
                <a:sym typeface="+mn-ea"/>
              </a:rPr>
              <a:t>F</a:t>
            </a:r>
            <a:r>
              <a:rPr lang="zh-CN" altLang="en-US" sz="2400" baseline="-25000">
                <a:solidFill>
                  <a:srgbClr val="FF0000"/>
                </a:solidFill>
                <a:latin typeface="微软雅黑" panose="020B0503020204020204" charset="-122"/>
                <a:ea typeface="微软雅黑" panose="020B0503020204020204" charset="-122"/>
                <a:cs typeface="微软雅黑" panose="020B0503020204020204" charset="-122"/>
                <a:sym typeface="+mn-ea"/>
              </a:rPr>
              <a:t>向下</a:t>
            </a:r>
            <a:r>
              <a:rPr lang="en-US" altLang="zh-CN" sz="2400">
                <a:solidFill>
                  <a:srgbClr val="FF0000"/>
                </a:solidFill>
                <a:latin typeface="微软雅黑" panose="020B0503020204020204" charset="-122"/>
                <a:ea typeface="微软雅黑" panose="020B0503020204020204" charset="-122"/>
                <a:cs typeface="微软雅黑" panose="020B0503020204020204" charset="-122"/>
                <a:sym typeface="+mn-ea"/>
              </a:rPr>
              <a:t>=20 </a:t>
            </a:r>
            <a:r>
              <a:rPr lang="en-US" altLang="zh-CN" sz="2400" smtClean="0">
                <a:solidFill>
                  <a:srgbClr val="FF0000"/>
                </a:solidFill>
                <a:latin typeface="微软雅黑" panose="020B0503020204020204" charset="-122"/>
                <a:ea typeface="微软雅黑" panose="020B0503020204020204" charset="-122"/>
                <a:cs typeface="微软雅黑" panose="020B0503020204020204" charset="-122"/>
                <a:sym typeface="+mn-ea"/>
              </a:rPr>
              <a:t>N</a:t>
            </a:r>
            <a:r>
              <a:rPr lang="zh-CN" altLang="en-US" sz="240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400" smtClean="0">
                <a:solidFill>
                  <a:srgbClr val="FF0000"/>
                </a:solidFill>
                <a:latin typeface="微软雅黑" panose="020B0503020204020204" charset="-122"/>
                <a:ea typeface="微软雅黑" panose="020B0503020204020204" charset="-122"/>
                <a:cs typeface="微软雅黑" panose="020B0503020204020204" charset="-122"/>
                <a:sym typeface="+mn-ea"/>
              </a:rPr>
              <a:t>15 </a:t>
            </a:r>
            <a:r>
              <a:rPr lang="en-US" altLang="zh-CN" sz="2400">
                <a:solidFill>
                  <a:srgbClr val="FF0000"/>
                </a:solidFill>
                <a:latin typeface="微软雅黑" panose="020B0503020204020204" charset="-122"/>
                <a:ea typeface="微软雅黑" panose="020B0503020204020204" charset="-122"/>
                <a:cs typeface="微软雅黑" panose="020B0503020204020204" charset="-122"/>
                <a:sym typeface="+mn-ea"/>
              </a:rPr>
              <a:t>N=5 N</a:t>
            </a:r>
            <a:r>
              <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240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0" name="TextBox 9"/>
          <p:cNvSpPr txBox="1">
            <a:spLocks noChangeArrowheads="1"/>
          </p:cNvSpPr>
          <p:nvPr>
            <p:custDataLst>
              <p:tags r:id="rId11"/>
            </p:custDataLst>
          </p:nvPr>
        </p:nvSpPr>
        <p:spPr bwMode="auto">
          <a:xfrm>
            <a:off x="8087196" y="2232923"/>
            <a:ext cx="575692"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en-US" altLang="zh-CN" sz="2400" smtClean="0">
                <a:solidFill>
                  <a:srgbClr val="FF0000"/>
                </a:solidFill>
                <a:latin typeface="微软雅黑" panose="020B0503020204020204" charset="-122"/>
                <a:ea typeface="微软雅黑" panose="020B0503020204020204" charset="-122"/>
                <a:cs typeface="Times New Roman" panose="02020603050405020304" charset="0"/>
              </a:rPr>
              <a:t>B</a:t>
            </a:r>
            <a:endParaRPr lang="en-US" altLang="zh-CN" sz="2400" smtClean="0">
              <a:solidFill>
                <a:srgbClr val="FF0000"/>
              </a:solidFill>
              <a:latin typeface="微软雅黑" panose="020B0503020204020204" charset="-122"/>
              <a:ea typeface="微软雅黑" panose="020B0503020204020204" charset="-122"/>
              <a:cs typeface="Times New Roman" panose="02020603050405020304" charset="0"/>
            </a:endParaRPr>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left)">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wipe(left)">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wipe(left)">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animEffect transition="in" filter="wipe(left)">
                                      <p:cBhvr>
                                        <p:cTn id="47" dur="500"/>
                                        <p:tgtEl>
                                          <p:spTgt spid="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5" grpId="0" bldLvl="0" animBg="1"/>
      <p:bldP spid="73" grpId="0" bldLvl="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368935"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11786"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4901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3" name="文本框 2"/>
          <p:cNvSpPr txBox="1"/>
          <p:nvPr>
            <p:custDataLst>
              <p:tags r:id="rId4"/>
            </p:custDataLst>
          </p:nvPr>
        </p:nvSpPr>
        <p:spPr>
          <a:xfrm>
            <a:off x="4094480" y="380365"/>
            <a:ext cx="2274570"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三、测量浮力</a:t>
            </a:r>
            <a:endPar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5"/>
            </p:custDataLst>
          </p:nvPr>
        </p:nvSpPr>
        <p:spPr bwMode="auto">
          <a:xfrm>
            <a:off x="814705" y="1072515"/>
            <a:ext cx="3675380" cy="45910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2400" smtClean="0">
                <a:solidFill>
                  <a:schemeClr val="bg1"/>
                </a:solidFill>
                <a:sym typeface="微软雅黑" panose="020B0503020204020204" charset="-122"/>
              </a:rPr>
              <a:t> </a:t>
            </a:r>
            <a:r>
              <a:rPr lang="zh-CN" altLang="en-US" sz="2400">
                <a:solidFill>
                  <a:schemeClr val="bg1"/>
                </a:solidFill>
                <a:sym typeface="+mn-ea"/>
              </a:rPr>
              <a:t>浮力的测量</a:t>
            </a:r>
            <a:r>
              <a:rPr lang="en-US" altLang="zh-CN" sz="2400">
                <a:solidFill>
                  <a:schemeClr val="bg1"/>
                </a:solidFill>
                <a:sym typeface="+mn-ea"/>
              </a:rPr>
              <a:t>—</a:t>
            </a:r>
            <a:r>
              <a:rPr lang="zh-CN" altLang="en-US" sz="2400">
                <a:solidFill>
                  <a:schemeClr val="bg1"/>
                </a:solidFill>
                <a:sym typeface="+mn-ea"/>
              </a:rPr>
              <a:t>称重法</a:t>
            </a:r>
            <a:endParaRPr lang="zh-CN" altLang="en-US" sz="2400" kern="0" noProof="0" smtClean="0">
              <a:ln>
                <a:noFill/>
              </a:ln>
              <a:solidFill>
                <a:schemeClr val="bg1"/>
              </a:solidFill>
              <a:effectLst/>
              <a:uLnTx/>
              <a:uFillTx/>
              <a:sym typeface="+mn-ea"/>
            </a:endParaRPr>
          </a:p>
        </p:txBody>
      </p:sp>
      <p:sp>
        <p:nvSpPr>
          <p:cNvPr id="73" name="椭圆 72"/>
          <p:cNvSpPr/>
          <p:nvPr>
            <p:custDataLst>
              <p:tags r:id="rId6"/>
            </p:custDataLst>
          </p:nvPr>
        </p:nvSpPr>
        <p:spPr>
          <a:xfrm>
            <a:off x="226060" y="1052195"/>
            <a:ext cx="588433" cy="552873"/>
          </a:xfrm>
          <a:prstGeom prst="ellipse">
            <a:avLst/>
          </a:prstGeom>
          <a:solidFill>
            <a:srgbClr val="2115C5"/>
          </a:solidFill>
          <a:ln w="12700" cap="flat">
            <a:solidFill>
              <a:srgbClr val="BBE0E3"/>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noAutofit/>
          </a:bodyPr>
          <a:lstStyle/>
          <a:p>
            <a:pPr marL="0" marR="0" indent="0" algn="ctr" defTabSz="914400" rtl="0" fontAlgn="auto" latinLnBrk="1" hangingPunct="0">
              <a:lnSpc>
                <a:spcPct val="100000"/>
              </a:lnSpc>
              <a:spcBef>
                <a:spcPct val="0"/>
              </a:spcBef>
              <a:spcAft>
                <a:spcPct val="0"/>
              </a:spcAft>
              <a:buClrTx/>
              <a:buSzTx/>
              <a:buFontTx/>
              <a:buNone/>
            </a:pPr>
            <a:r>
              <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4" name="TextBox 1"/>
          <p:cNvSpPr txBox="1"/>
          <p:nvPr>
            <p:custDataLst>
              <p:tags r:id="rId7"/>
            </p:custDataLst>
          </p:nvPr>
        </p:nvSpPr>
        <p:spPr>
          <a:xfrm>
            <a:off x="274955" y="1938655"/>
            <a:ext cx="1854200" cy="460375"/>
          </a:xfrm>
          <a:prstGeom prst="rect">
            <a:avLst/>
          </a:prstGeom>
          <a:gradFill flip="none" rotWithShape="1">
            <a:gsLst>
              <a:gs pos="27000">
                <a:srgbClr val="000000"/>
              </a:gs>
              <a:gs pos="20000">
                <a:srgbClr val="000040"/>
              </a:gs>
              <a:gs pos="50000">
                <a:srgbClr val="400040"/>
              </a:gs>
              <a:gs pos="75000">
                <a:srgbClr val="8F0040"/>
              </a:gs>
              <a:gs pos="89999">
                <a:srgbClr val="F27300"/>
              </a:gs>
              <a:gs pos="100000">
                <a:srgbClr val="FFBF00"/>
              </a:gs>
            </a:gsLst>
            <a:path path="shape">
              <a:fillToRect l="50000" t="50000" r="50000" b="50000"/>
            </a:path>
          </a:gradFill>
          <a:effectLst>
            <a:innerShdw blurRad="228600" dist="50800" dir="2700000">
              <a:prstClr val="black">
                <a:alpha val="50000"/>
              </a:prstClr>
            </a:innerShdw>
          </a:effectLst>
        </p:spPr>
        <p:txBody>
          <a:bodyPr wrap="square">
            <a:spAutoFit/>
          </a:bodyPr>
          <a:lstStyle/>
          <a:p>
            <a:pPr algn="ctr">
              <a:defRPr/>
            </a:pPr>
            <a:r>
              <a:rPr lang="zh-CN" altLang="en-US" sz="2400">
                <a:solidFill>
                  <a:schemeClr val="bg1"/>
                </a:solidFill>
                <a:latin typeface="微软雅黑" panose="020B0503020204020204" charset="-122"/>
                <a:ea typeface="微软雅黑" panose="020B0503020204020204" charset="-122"/>
              </a:rPr>
              <a:t>测量原理</a:t>
            </a:r>
            <a:endParaRPr lang="zh-CN" altLang="en-US" sz="2400">
              <a:solidFill>
                <a:schemeClr val="bg1"/>
              </a:solidFill>
              <a:latin typeface="微软雅黑" panose="020B0503020204020204" charset="-122"/>
              <a:ea typeface="微软雅黑" panose="020B0503020204020204" charset="-122"/>
            </a:endParaRPr>
          </a:p>
        </p:txBody>
      </p:sp>
      <p:sp>
        <p:nvSpPr>
          <p:cNvPr id="4" name="文本框 3"/>
          <p:cNvSpPr txBox="1"/>
          <p:nvPr>
            <p:custDataLst>
              <p:tags r:id="rId8"/>
            </p:custDataLst>
          </p:nvPr>
        </p:nvSpPr>
        <p:spPr>
          <a:xfrm>
            <a:off x="274955" y="2399030"/>
            <a:ext cx="6114415" cy="3415030"/>
          </a:xfrm>
          <a:prstGeom prst="rect">
            <a:avLst/>
          </a:prstGeom>
          <a:noFill/>
          <a:ln w="9525">
            <a:noFill/>
          </a:ln>
        </p:spPr>
        <p:txBody>
          <a:bodyPr wrap="square">
            <a:spAutoFit/>
          </a:bodyPr>
          <a:lstStyle/>
          <a:p>
            <a:pPr indent="0" fontAlgn="auto">
              <a:lnSpc>
                <a:spcPct val="150000"/>
              </a:lnSpc>
            </a:pPr>
            <a:r>
              <a:rPr lang="zh-CN" sz="2400" b="0">
                <a:latin typeface="微软雅黑" panose="020B0503020204020204" charset="-122"/>
                <a:ea typeface="微软雅黑" panose="020B0503020204020204" charset="-122"/>
                <a:cs typeface="微软雅黑" panose="020B0503020204020204" charset="-122"/>
              </a:rPr>
              <a:t>将物体浸在液体中静止时，对物体进行受力分析，如图所示，弹簧测力计拉力为F´，物体重力为G，则F</a:t>
            </a:r>
            <a:r>
              <a:rPr lang="zh-CN" sz="2400" b="0" baseline="-25000">
                <a:latin typeface="微软雅黑" panose="020B0503020204020204" charset="-122"/>
                <a:ea typeface="微软雅黑" panose="020B0503020204020204" charset="-122"/>
                <a:cs typeface="微软雅黑" panose="020B0503020204020204" charset="-122"/>
              </a:rPr>
              <a:t>浮</a:t>
            </a:r>
            <a:r>
              <a:rPr lang="en-US" sz="2400" b="0">
                <a:latin typeface="微软雅黑" panose="020B0503020204020204" charset="-122"/>
                <a:ea typeface="微软雅黑" panose="020B0503020204020204" charset="-122"/>
                <a:cs typeface="微软雅黑" panose="020B0503020204020204" charset="-122"/>
              </a:rPr>
              <a:t>=G-F</a:t>
            </a:r>
            <a:r>
              <a:rPr lang="zh-CN" sz="2400" b="0">
                <a:latin typeface="微软雅黑" panose="020B0503020204020204" charset="-122"/>
                <a:ea typeface="微软雅黑" panose="020B0503020204020204" charset="-122"/>
                <a:cs typeface="微软雅黑" panose="020B0503020204020204" charset="-122"/>
              </a:rPr>
              <a:t>´。因此，只要测出物体的重力G和物体浸在液体中时弹簧测力计的示数F´，即可由F</a:t>
            </a:r>
            <a:r>
              <a:rPr lang="zh-CN" sz="2400" b="0" baseline="-25000">
                <a:latin typeface="微软雅黑" panose="020B0503020204020204" charset="-122"/>
                <a:ea typeface="微软雅黑" panose="020B0503020204020204" charset="-122"/>
                <a:cs typeface="微软雅黑" panose="020B0503020204020204" charset="-122"/>
              </a:rPr>
              <a:t>浮</a:t>
            </a:r>
            <a:r>
              <a:rPr lang="en-US" sz="2400" b="0">
                <a:latin typeface="微软雅黑" panose="020B0503020204020204" charset="-122"/>
                <a:ea typeface="微软雅黑" panose="020B0503020204020204" charset="-122"/>
                <a:cs typeface="微软雅黑" panose="020B0503020204020204" charset="-122"/>
              </a:rPr>
              <a:t>=G-F</a:t>
            </a:r>
            <a:r>
              <a:rPr lang="zh-CN" sz="2400" b="0">
                <a:latin typeface="微软雅黑" panose="020B0503020204020204" charset="-122"/>
                <a:ea typeface="微软雅黑" panose="020B0503020204020204" charset="-122"/>
                <a:cs typeface="微软雅黑" panose="020B0503020204020204" charset="-122"/>
              </a:rPr>
              <a:t>´求出物体在液体中时所受浮力的大小。</a:t>
            </a:r>
            <a:endParaRPr lang="zh-CN" altLang="en-US" sz="2400" b="0">
              <a:latin typeface="微软雅黑" panose="020B0503020204020204" charset="-122"/>
              <a:ea typeface="微软雅黑" panose="020B0503020204020204" charset="-122"/>
              <a:cs typeface="微软雅黑" panose="020B0503020204020204" charset="-122"/>
            </a:endParaRPr>
          </a:p>
        </p:txBody>
      </p:sp>
      <p:pic>
        <p:nvPicPr>
          <p:cNvPr id="10" name="图片 9"/>
          <p:cNvPicPr>
            <a:picLocks noChangeAspect="1"/>
          </p:cNvPicPr>
          <p:nvPr>
            <p:custDataLst>
              <p:tags r:id="rId9"/>
            </p:custDataLst>
          </p:nvPr>
        </p:nvPicPr>
        <p:blipFill>
          <a:blip r:embed="rId10"/>
          <a:stretch>
            <a:fillRect/>
          </a:stretch>
        </p:blipFill>
        <p:spPr>
          <a:xfrm>
            <a:off x="6758305" y="2399030"/>
            <a:ext cx="5153660" cy="3519805"/>
          </a:xfrm>
          <a:prstGeom prst="rect">
            <a:avLst/>
          </a:prstGeom>
          <a:noFill/>
          <a:ln w="9525">
            <a:noFill/>
          </a:ln>
        </p:spPr>
      </p:pic>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000" fill="hold">
                                          <p:stCondLst>
                                            <p:cond delay="0"/>
                                          </p:stCondLst>
                                        </p:cTn>
                                        <p:tgtEl>
                                          <p:spTgt spid="14"/>
                                        </p:tgtEl>
                                        <p:attrNameLst>
                                          <p:attrName>style.visibility</p:attrName>
                                        </p:attrNameLst>
                                      </p:cBhvr>
                                      <p:to>
                                        <p:strVal val="visible"/>
                                      </p:to>
                                    </p:set>
                                    <p:animEffect transition="in" filter="wheel(1)">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000" fill="hold">
                                          <p:stCondLst>
                                            <p:cond delay="0"/>
                                          </p:stCondLst>
                                        </p:cTn>
                                        <p:tgtEl>
                                          <p:spTgt spid="10"/>
                                        </p:tgtEl>
                                        <p:attrNameLst>
                                          <p:attrName>style.visibility</p:attrName>
                                        </p:attrNameLst>
                                      </p:cBhvr>
                                      <p:to>
                                        <p:strVal val="visible"/>
                                      </p:to>
                                    </p:set>
                                    <p:animEffect transition="in" filter="wedge">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5" grpId="0" bldLvl="0" animBg="1"/>
      <p:bldP spid="73" grpId="0" bldLvl="0" animBg="1"/>
      <p:bldP spid="14" grpId="0" bldLvl="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368935"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11786"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4901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3" name="文本框 2"/>
          <p:cNvSpPr txBox="1"/>
          <p:nvPr>
            <p:custDataLst>
              <p:tags r:id="rId4"/>
            </p:custDataLst>
          </p:nvPr>
        </p:nvSpPr>
        <p:spPr>
          <a:xfrm>
            <a:off x="4094480" y="380365"/>
            <a:ext cx="2274570"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三、测量浮力</a:t>
            </a:r>
            <a:endPar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5"/>
            </p:custDataLst>
          </p:nvPr>
        </p:nvSpPr>
        <p:spPr bwMode="auto">
          <a:xfrm>
            <a:off x="814705" y="1072515"/>
            <a:ext cx="3675380" cy="45910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2400" smtClean="0">
                <a:solidFill>
                  <a:schemeClr val="bg1"/>
                </a:solidFill>
                <a:sym typeface="微软雅黑" panose="020B0503020204020204" charset="-122"/>
              </a:rPr>
              <a:t> </a:t>
            </a:r>
            <a:r>
              <a:rPr lang="zh-CN" altLang="en-US" sz="2400">
                <a:solidFill>
                  <a:schemeClr val="bg1"/>
                </a:solidFill>
                <a:sym typeface="+mn-ea"/>
              </a:rPr>
              <a:t>浮力的测量</a:t>
            </a:r>
            <a:r>
              <a:rPr lang="en-US" altLang="zh-CN" sz="2400">
                <a:solidFill>
                  <a:schemeClr val="bg1"/>
                </a:solidFill>
                <a:sym typeface="+mn-ea"/>
              </a:rPr>
              <a:t>—</a:t>
            </a:r>
            <a:r>
              <a:rPr lang="zh-CN" altLang="en-US" sz="2400">
                <a:solidFill>
                  <a:schemeClr val="bg1"/>
                </a:solidFill>
                <a:sym typeface="+mn-ea"/>
              </a:rPr>
              <a:t>称重法</a:t>
            </a:r>
            <a:endParaRPr lang="zh-CN" altLang="en-US" sz="2400" kern="0" noProof="0" smtClean="0">
              <a:ln>
                <a:noFill/>
              </a:ln>
              <a:solidFill>
                <a:schemeClr val="bg1"/>
              </a:solidFill>
              <a:effectLst/>
              <a:uLnTx/>
              <a:uFillTx/>
              <a:sym typeface="+mn-ea"/>
            </a:endParaRPr>
          </a:p>
        </p:txBody>
      </p:sp>
      <p:sp>
        <p:nvSpPr>
          <p:cNvPr id="73" name="椭圆 72"/>
          <p:cNvSpPr/>
          <p:nvPr>
            <p:custDataLst>
              <p:tags r:id="rId6"/>
            </p:custDataLst>
          </p:nvPr>
        </p:nvSpPr>
        <p:spPr>
          <a:xfrm>
            <a:off x="226060" y="1052195"/>
            <a:ext cx="588433" cy="552873"/>
          </a:xfrm>
          <a:prstGeom prst="ellipse">
            <a:avLst/>
          </a:prstGeom>
          <a:solidFill>
            <a:srgbClr val="2115C5"/>
          </a:solidFill>
          <a:ln w="12700" cap="flat">
            <a:solidFill>
              <a:srgbClr val="BBE0E3"/>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noAutofit/>
          </a:bodyPr>
          <a:lstStyle/>
          <a:p>
            <a:pPr marL="0" marR="0" indent="0" algn="ctr" defTabSz="914400" rtl="0" fontAlgn="auto" latinLnBrk="1" hangingPunct="0">
              <a:lnSpc>
                <a:spcPct val="100000"/>
              </a:lnSpc>
              <a:spcBef>
                <a:spcPct val="0"/>
              </a:spcBef>
              <a:spcAft>
                <a:spcPct val="0"/>
              </a:spcAft>
              <a:buClrTx/>
              <a:buSzTx/>
              <a:buFontTx/>
              <a:buNone/>
            </a:pPr>
            <a:r>
              <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4" name="TextBox 1"/>
          <p:cNvSpPr txBox="1"/>
          <p:nvPr>
            <p:custDataLst>
              <p:tags r:id="rId7"/>
            </p:custDataLst>
          </p:nvPr>
        </p:nvSpPr>
        <p:spPr>
          <a:xfrm>
            <a:off x="274955" y="1938655"/>
            <a:ext cx="1854200" cy="460375"/>
          </a:xfrm>
          <a:prstGeom prst="rect">
            <a:avLst/>
          </a:prstGeom>
          <a:gradFill flip="none" rotWithShape="1">
            <a:gsLst>
              <a:gs pos="27000">
                <a:srgbClr val="000000"/>
              </a:gs>
              <a:gs pos="20000">
                <a:srgbClr val="000040"/>
              </a:gs>
              <a:gs pos="50000">
                <a:srgbClr val="400040"/>
              </a:gs>
              <a:gs pos="75000">
                <a:srgbClr val="8F0040"/>
              </a:gs>
              <a:gs pos="89999">
                <a:srgbClr val="F27300"/>
              </a:gs>
              <a:gs pos="100000">
                <a:srgbClr val="FFBF00"/>
              </a:gs>
            </a:gsLst>
            <a:path path="shape">
              <a:fillToRect l="50000" t="50000" r="50000" b="50000"/>
            </a:path>
          </a:gradFill>
          <a:effectLst>
            <a:innerShdw blurRad="228600" dist="50800" dir="2700000">
              <a:prstClr val="black">
                <a:alpha val="50000"/>
              </a:prstClr>
            </a:innerShdw>
          </a:effectLst>
        </p:spPr>
        <p:txBody>
          <a:bodyPr wrap="square">
            <a:spAutoFit/>
          </a:bodyPr>
          <a:lstStyle/>
          <a:p>
            <a:pPr algn="ctr">
              <a:defRPr/>
            </a:pPr>
            <a:r>
              <a:rPr lang="zh-CN" altLang="en-US" sz="2400">
                <a:solidFill>
                  <a:schemeClr val="bg1"/>
                </a:solidFill>
                <a:latin typeface="微软雅黑" panose="020B0503020204020204" charset="-122"/>
                <a:ea typeface="微软雅黑" panose="020B0503020204020204" charset="-122"/>
              </a:rPr>
              <a:t>动作演示</a:t>
            </a:r>
            <a:endParaRPr lang="zh-CN" altLang="en-US" sz="2400">
              <a:solidFill>
                <a:schemeClr val="bg1"/>
              </a:solidFill>
              <a:latin typeface="微软雅黑" panose="020B0503020204020204" charset="-122"/>
              <a:ea typeface="微软雅黑" panose="020B0503020204020204" charset="-122"/>
            </a:endParaRPr>
          </a:p>
        </p:txBody>
      </p:sp>
      <p:grpSp>
        <p:nvGrpSpPr>
          <p:cNvPr id="38" name="组合 37"/>
          <p:cNvGrpSpPr/>
          <p:nvPr>
            <p:custDataLst>
              <p:tags r:id="rId8"/>
            </p:custDataLst>
          </p:nvPr>
        </p:nvGrpSpPr>
        <p:grpSpPr>
          <a:xfrm>
            <a:off x="1729020" y="5637567"/>
            <a:ext cx="1838887" cy="1000125"/>
            <a:chOff x="1183" y="2322"/>
            <a:chExt cx="1697" cy="1230"/>
          </a:xfrm>
        </p:grpSpPr>
        <p:sp>
          <p:nvSpPr>
            <p:cNvPr id="39" name="矩形 38"/>
            <p:cNvSpPr/>
            <p:nvPr>
              <p:custDataLst>
                <p:tags r:id="rId9"/>
              </p:custDataLst>
            </p:nvPr>
          </p:nvSpPr>
          <p:spPr>
            <a:xfrm>
              <a:off x="1183" y="2322"/>
              <a:ext cx="353" cy="454"/>
            </a:xfrm>
            <a:prstGeom prst="rect">
              <a:avLst/>
            </a:prstGeom>
            <a:noFill/>
            <a:ln w="9525">
              <a:noFill/>
            </a:ln>
          </p:spPr>
          <p:txBody>
            <a:bodyPr wrap="square" lIns="0" tIns="0" rIns="0" bIns="0">
              <a:spAutoFit/>
            </a:bodyPr>
            <a:lstStyle/>
            <a:p>
              <a:r>
                <a:rPr lang="zh-CN" altLang="en-US" sz="2400">
                  <a:solidFill>
                    <a:srgbClr val="0000FF"/>
                  </a:solidFill>
                  <a:latin typeface="微软雅黑" panose="020B0503020204020204" charset="-122"/>
                  <a:ea typeface="微软雅黑" panose="020B0503020204020204" charset="-122"/>
                </a:rPr>
                <a:t>水</a:t>
              </a:r>
              <a:endParaRPr lang="zh-CN" altLang="en-US" sz="2400">
                <a:solidFill>
                  <a:srgbClr val="0000FF"/>
                </a:solidFill>
                <a:latin typeface="微软雅黑" panose="020B0503020204020204" charset="-122"/>
                <a:ea typeface="微软雅黑" panose="020B0503020204020204" charset="-122"/>
              </a:endParaRPr>
            </a:p>
          </p:txBody>
        </p:sp>
        <p:grpSp>
          <p:nvGrpSpPr>
            <p:cNvPr id="40" name="组合 39"/>
            <p:cNvGrpSpPr/>
            <p:nvPr>
              <p:custDataLst>
                <p:tags r:id="rId10"/>
              </p:custDataLst>
            </p:nvPr>
          </p:nvGrpSpPr>
          <p:grpSpPr>
            <a:xfrm>
              <a:off x="1536" y="2736"/>
              <a:ext cx="1344" cy="816"/>
              <a:chOff x="1536" y="2736"/>
              <a:chExt cx="1344" cy="816"/>
            </a:xfrm>
          </p:grpSpPr>
          <p:sp>
            <p:nvSpPr>
              <p:cNvPr id="41" name="直接连接符 40"/>
              <p:cNvSpPr/>
              <p:nvPr>
                <p:custDataLst>
                  <p:tags r:id="rId11"/>
                </p:custDataLst>
              </p:nvPr>
            </p:nvSpPr>
            <p:spPr>
              <a:xfrm flipH="1">
                <a:off x="1536" y="2784"/>
                <a:ext cx="0" cy="768"/>
              </a:xfrm>
              <a:prstGeom prst="line">
                <a:avLst/>
              </a:prstGeom>
              <a:ln w="57150" cap="flat" cmpd="sng">
                <a:solidFill>
                  <a:srgbClr val="003300"/>
                </a:solidFill>
                <a:prstDash val="solid"/>
                <a:headEnd type="none" w="med" len="med"/>
                <a:tailEnd type="none" w="med" len="med"/>
              </a:ln>
            </p:spPr>
            <p:txBody>
              <a:bodyPr/>
              <a:lstStyle/>
              <a:p/>
            </p:txBody>
          </p:sp>
          <p:sp>
            <p:nvSpPr>
              <p:cNvPr id="42" name="直接连接符 41"/>
              <p:cNvSpPr/>
              <p:nvPr>
                <p:custDataLst>
                  <p:tags r:id="rId12"/>
                </p:custDataLst>
              </p:nvPr>
            </p:nvSpPr>
            <p:spPr>
              <a:xfrm flipH="1">
                <a:off x="2880" y="2736"/>
                <a:ext cx="0" cy="816"/>
              </a:xfrm>
              <a:prstGeom prst="line">
                <a:avLst/>
              </a:prstGeom>
              <a:ln w="57150" cap="flat" cmpd="sng">
                <a:solidFill>
                  <a:srgbClr val="003300"/>
                </a:solidFill>
                <a:prstDash val="solid"/>
                <a:headEnd type="none" w="med" len="med"/>
                <a:tailEnd type="none" w="med" len="med"/>
              </a:ln>
            </p:spPr>
            <p:txBody>
              <a:bodyPr/>
              <a:lstStyle/>
              <a:p/>
            </p:txBody>
          </p:sp>
          <p:sp>
            <p:nvSpPr>
              <p:cNvPr id="43" name="直接连接符 42"/>
              <p:cNvSpPr/>
              <p:nvPr>
                <p:custDataLst>
                  <p:tags r:id="rId13"/>
                </p:custDataLst>
              </p:nvPr>
            </p:nvSpPr>
            <p:spPr>
              <a:xfrm>
                <a:off x="1536" y="3552"/>
                <a:ext cx="1344" cy="0"/>
              </a:xfrm>
              <a:prstGeom prst="line">
                <a:avLst/>
              </a:prstGeom>
              <a:ln w="57150" cap="flat" cmpd="sng">
                <a:solidFill>
                  <a:srgbClr val="003300"/>
                </a:solidFill>
                <a:prstDash val="solid"/>
                <a:headEnd type="none" w="med" len="med"/>
                <a:tailEnd type="none" w="med" len="med"/>
              </a:ln>
            </p:spPr>
            <p:txBody>
              <a:bodyPr/>
              <a:lstStyle/>
              <a:p/>
            </p:txBody>
          </p:sp>
        </p:grpSp>
        <p:sp>
          <p:nvSpPr>
            <p:cNvPr id="44" name="直接连接符 43"/>
            <p:cNvSpPr/>
            <p:nvPr>
              <p:custDataLst>
                <p:tags r:id="rId14"/>
              </p:custDataLst>
            </p:nvPr>
          </p:nvSpPr>
          <p:spPr>
            <a:xfrm>
              <a:off x="1536" y="2880"/>
              <a:ext cx="1344" cy="0"/>
            </a:xfrm>
            <a:prstGeom prst="line">
              <a:avLst/>
            </a:prstGeom>
            <a:ln w="38100" cap="flat" cmpd="sng">
              <a:solidFill>
                <a:srgbClr val="003300"/>
              </a:solidFill>
              <a:prstDash val="solid"/>
              <a:headEnd type="none" w="med" len="med"/>
              <a:tailEnd type="none" w="med" len="med"/>
            </a:ln>
          </p:spPr>
          <p:txBody>
            <a:bodyPr/>
            <a:lstStyle/>
            <a:p/>
          </p:txBody>
        </p:sp>
        <p:sp>
          <p:nvSpPr>
            <p:cNvPr id="4" name="直接连接符 3"/>
            <p:cNvSpPr/>
            <p:nvPr>
              <p:custDataLst>
                <p:tags r:id="rId15"/>
              </p:custDataLst>
            </p:nvPr>
          </p:nvSpPr>
          <p:spPr>
            <a:xfrm>
              <a:off x="1584" y="3024"/>
              <a:ext cx="1296" cy="0"/>
            </a:xfrm>
            <a:prstGeom prst="line">
              <a:avLst/>
            </a:prstGeom>
            <a:ln w="38100" cap="flat" cmpd="sng">
              <a:solidFill>
                <a:srgbClr val="003300"/>
              </a:solidFill>
              <a:prstDash val="dashDot"/>
              <a:headEnd type="none" w="med" len="med"/>
              <a:tailEnd type="none" w="med" len="med"/>
            </a:ln>
          </p:spPr>
          <p:txBody>
            <a:bodyPr/>
            <a:lstStyle/>
            <a:p/>
          </p:txBody>
        </p:sp>
        <p:sp>
          <p:nvSpPr>
            <p:cNvPr id="46" name="直接连接符 45"/>
            <p:cNvSpPr/>
            <p:nvPr>
              <p:custDataLst>
                <p:tags r:id="rId16"/>
              </p:custDataLst>
            </p:nvPr>
          </p:nvSpPr>
          <p:spPr>
            <a:xfrm>
              <a:off x="1584" y="3168"/>
              <a:ext cx="1296" cy="0"/>
            </a:xfrm>
            <a:prstGeom prst="line">
              <a:avLst/>
            </a:prstGeom>
            <a:ln w="38100" cap="flat" cmpd="sng">
              <a:solidFill>
                <a:srgbClr val="003300"/>
              </a:solidFill>
              <a:prstDash val="lgDashDot"/>
              <a:headEnd type="none" w="med" len="med"/>
              <a:tailEnd type="none" w="med" len="med"/>
            </a:ln>
          </p:spPr>
          <p:txBody>
            <a:bodyPr/>
            <a:lstStyle/>
            <a:p/>
          </p:txBody>
        </p:sp>
        <p:sp>
          <p:nvSpPr>
            <p:cNvPr id="47" name="直接连接符 46"/>
            <p:cNvSpPr/>
            <p:nvPr>
              <p:custDataLst>
                <p:tags r:id="rId17"/>
              </p:custDataLst>
            </p:nvPr>
          </p:nvSpPr>
          <p:spPr>
            <a:xfrm>
              <a:off x="1536" y="3312"/>
              <a:ext cx="1344" cy="0"/>
            </a:xfrm>
            <a:prstGeom prst="line">
              <a:avLst/>
            </a:prstGeom>
            <a:ln w="38100" cap="flat" cmpd="sng">
              <a:solidFill>
                <a:srgbClr val="003300"/>
              </a:solidFill>
              <a:prstDash val="dashDot"/>
              <a:headEnd type="none" w="med" len="med"/>
              <a:tailEnd type="none" w="med" len="med"/>
            </a:ln>
          </p:spPr>
          <p:txBody>
            <a:bodyPr/>
            <a:lstStyle/>
            <a:p/>
          </p:txBody>
        </p:sp>
        <p:sp>
          <p:nvSpPr>
            <p:cNvPr id="48" name="直接连接符 47"/>
            <p:cNvSpPr/>
            <p:nvPr>
              <p:custDataLst>
                <p:tags r:id="rId18"/>
              </p:custDataLst>
            </p:nvPr>
          </p:nvSpPr>
          <p:spPr>
            <a:xfrm>
              <a:off x="1536" y="3456"/>
              <a:ext cx="1344" cy="0"/>
            </a:xfrm>
            <a:prstGeom prst="line">
              <a:avLst/>
            </a:prstGeom>
            <a:ln w="38100" cap="flat" cmpd="sng">
              <a:solidFill>
                <a:srgbClr val="003300"/>
              </a:solidFill>
              <a:prstDash val="lgDashDotDot"/>
              <a:headEnd type="none" w="med" len="med"/>
              <a:tailEnd type="none" w="med" len="med"/>
            </a:ln>
          </p:spPr>
          <p:txBody>
            <a:bodyPr/>
            <a:lstStyle/>
            <a:p/>
          </p:txBody>
        </p:sp>
      </p:grpSp>
      <p:graphicFrame>
        <p:nvGraphicFramePr>
          <p:cNvPr id="49" name="对象 48"/>
          <p:cNvGraphicFramePr>
            <a:graphicFrameLocks noChangeAspect="1"/>
          </p:cNvGraphicFramePr>
          <p:nvPr>
            <p:custDataLst>
              <p:tags r:id="rId19"/>
            </p:custDataLst>
          </p:nvPr>
        </p:nvGraphicFramePr>
        <p:xfrm>
          <a:off x="2355992" y="2168860"/>
          <a:ext cx="937927" cy="2446375"/>
        </p:xfrm>
        <a:graphic>
          <a:graphicData uri="http://schemas.openxmlformats.org/presentationml/2006/ole">
            <mc:AlternateContent xmlns:mc="http://schemas.openxmlformats.org/markup-compatibility/2006">
              <mc:Choice xmlns:v="urn:schemas-microsoft-com:vml" Requires="v">
                <p:oleObj spid="_x0000_s1038" name="" r:id="rId20" imgW="676275" imgH="2362200" progId="Paint.Picture">
                  <p:embed/>
                </p:oleObj>
              </mc:Choice>
              <mc:Fallback>
                <p:oleObj name="" r:id="rId20" imgW="676275" imgH="2362200" progId="Paint.Picture">
                  <p:embed/>
                  <p:pic>
                    <p:nvPicPr>
                      <p:cNvPr id="0" name="OLE substitute image"/>
                      <p:cNvPicPr/>
                      <p:nvPr/>
                    </p:nvPicPr>
                    <p:blipFill>
                      <a:blip r:embed="rId21"/>
                      <a:stretch>
                        <a:fillRect/>
                      </a:stretch>
                    </p:blipFill>
                    <p:spPr>
                      <a:xfrm>
                        <a:off x="2355992" y="2168860"/>
                        <a:ext cx="937927" cy="2446375"/>
                      </a:xfrm>
                      <a:prstGeom prst="rect">
                        <a:avLst/>
                      </a:prstGeom>
                      <a:noFill/>
                      <a:ln w="38100">
                        <a:noFill/>
                        <a:miter/>
                      </a:ln>
                    </p:spPr>
                  </p:pic>
                </p:oleObj>
              </mc:Fallback>
            </mc:AlternateContent>
          </a:graphicData>
        </a:graphic>
      </p:graphicFrame>
      <p:sp>
        <p:nvSpPr>
          <p:cNvPr id="51" name="矩形 50"/>
          <p:cNvSpPr/>
          <p:nvPr>
            <p:custDataLst>
              <p:tags r:id="rId22"/>
            </p:custDataLst>
          </p:nvPr>
        </p:nvSpPr>
        <p:spPr>
          <a:xfrm>
            <a:off x="2558256" y="5751867"/>
            <a:ext cx="539591" cy="314325"/>
          </a:xfrm>
          <a:prstGeom prst="rect">
            <a:avLst/>
          </a:prstGeom>
          <a:solidFill>
            <a:srgbClr val="FFFF00"/>
          </a:solidFill>
          <a:ln w="9525" cap="flat" cmpd="sng">
            <a:solidFill>
              <a:srgbClr val="008000"/>
            </a:solidFill>
            <a:prstDash val="solid"/>
            <a:miter/>
            <a:headEnd type="none" w="med" len="med"/>
            <a:tailEnd type="none" w="med" len="med"/>
          </a:ln>
        </p:spPr>
        <p:txBody>
          <a:bodyPr/>
          <a:lstStyle/>
          <a:p>
            <a:endParaRPr lang="zh-CN" altLang="en-US" sz="2400">
              <a:latin typeface="微软雅黑" panose="020B0503020204020204" charset="-122"/>
              <a:ea typeface="微软雅黑" panose="020B0503020204020204" charset="-122"/>
            </a:endParaRPr>
          </a:p>
        </p:txBody>
      </p:sp>
      <p:sp>
        <p:nvSpPr>
          <p:cNvPr id="52" name="直接连接符 51"/>
          <p:cNvSpPr/>
          <p:nvPr>
            <p:custDataLst>
              <p:tags r:id="rId23"/>
            </p:custDataLst>
          </p:nvPr>
        </p:nvSpPr>
        <p:spPr>
          <a:xfrm flipH="1">
            <a:off x="2825909" y="5616612"/>
            <a:ext cx="0" cy="134779"/>
          </a:xfrm>
          <a:prstGeom prst="line">
            <a:avLst/>
          </a:prstGeom>
          <a:ln w="38100" cap="flat" cmpd="sng">
            <a:solidFill>
              <a:schemeClr val="tx1"/>
            </a:solidFill>
            <a:prstDash val="solid"/>
            <a:headEnd type="none" w="med" len="med"/>
            <a:tailEnd type="none" w="med" len="med"/>
          </a:ln>
        </p:spPr>
        <p:txBody>
          <a:bodyPr/>
          <a:lstStyle/>
          <a:p/>
        </p:txBody>
      </p:sp>
      <p:sp>
        <p:nvSpPr>
          <p:cNvPr id="53" name="任意多边形 52"/>
          <p:cNvSpPr/>
          <p:nvPr>
            <p:custDataLst>
              <p:tags r:id="rId24"/>
            </p:custDataLst>
          </p:nvPr>
        </p:nvSpPr>
        <p:spPr>
          <a:xfrm>
            <a:off x="2691130" y="5503265"/>
            <a:ext cx="206216" cy="158591"/>
          </a:xfrm>
          <a:custGeom>
            <a:avLst/>
            <a:gdLst/>
            <a:ahLst/>
            <a:cxnLst/>
            <a:rect l="0" t="0" r="0" b="0"/>
            <a:pathLst>
              <a:path w="208" h="200">
                <a:moveTo>
                  <a:pt x="0" y="96"/>
                </a:moveTo>
                <a:cubicBezTo>
                  <a:pt x="32" y="140"/>
                  <a:pt x="64" y="184"/>
                  <a:pt x="96" y="192"/>
                </a:cubicBezTo>
                <a:cubicBezTo>
                  <a:pt x="128" y="200"/>
                  <a:pt x="176" y="168"/>
                  <a:pt x="192" y="144"/>
                </a:cubicBezTo>
                <a:cubicBezTo>
                  <a:pt x="208" y="120"/>
                  <a:pt x="200" y="72"/>
                  <a:pt x="192" y="48"/>
                </a:cubicBezTo>
                <a:cubicBezTo>
                  <a:pt x="184" y="24"/>
                  <a:pt x="164" y="12"/>
                  <a:pt x="144" y="0"/>
                </a:cubicBezTo>
              </a:path>
            </a:pathLst>
          </a:custGeom>
          <a:noFill/>
          <a:ln w="38100" cap="flat" cmpd="sng">
            <a:solidFill>
              <a:schemeClr val="tx1">
                <a:alpha val="100000"/>
              </a:schemeClr>
            </a:solidFill>
            <a:prstDash val="solid"/>
            <a:headEnd type="none" w="med" len="med"/>
            <a:tailEnd type="none" w="med" len="med"/>
          </a:ln>
        </p:spPr>
        <p:txBody>
          <a:bodyPr/>
          <a:lstStyle/>
          <a:p>
            <a:endParaRPr lang="zh-CN" altLang="en-US" sz="2400">
              <a:latin typeface="微软雅黑" panose="020B0503020204020204" charset="-122"/>
              <a:ea typeface="微软雅黑" panose="020B0503020204020204" charset="-122"/>
            </a:endParaRPr>
          </a:p>
        </p:txBody>
      </p:sp>
      <p:sp>
        <p:nvSpPr>
          <p:cNvPr id="54" name="任意多边形 53"/>
          <p:cNvSpPr/>
          <p:nvPr>
            <p:custDataLst>
              <p:tags r:id="rId25"/>
            </p:custDataLst>
          </p:nvPr>
        </p:nvSpPr>
        <p:spPr>
          <a:xfrm>
            <a:off x="2827338" y="3683513"/>
            <a:ext cx="1429" cy="1825943"/>
          </a:xfrm>
          <a:custGeom>
            <a:avLst/>
            <a:gdLst/>
            <a:ahLst/>
            <a:cxnLst/>
            <a:rect l="0" t="0" r="0" b="0"/>
            <a:pathLst>
              <a:path w="1" h="2304">
                <a:moveTo>
                  <a:pt x="0" y="0"/>
                </a:moveTo>
                <a:cubicBezTo>
                  <a:pt x="0" y="956"/>
                  <a:pt x="0" y="1912"/>
                  <a:pt x="0" y="2304"/>
                </a:cubicBezTo>
              </a:path>
            </a:pathLst>
          </a:custGeom>
          <a:noFill/>
          <a:ln w="38100" cap="flat" cmpd="sng">
            <a:solidFill>
              <a:schemeClr val="tx1">
                <a:alpha val="100000"/>
              </a:schemeClr>
            </a:solidFill>
            <a:prstDash val="solid"/>
            <a:headEnd type="none" w="med" len="med"/>
            <a:tailEnd type="none" w="med" len="med"/>
          </a:ln>
        </p:spPr>
        <p:txBody>
          <a:bodyPr/>
          <a:lstStyle/>
          <a:p>
            <a:endParaRPr lang="zh-CN" altLang="en-US" sz="2400">
              <a:latin typeface="微软雅黑" panose="020B0503020204020204" charset="-122"/>
              <a:ea typeface="微软雅黑" panose="020B0503020204020204" charset="-122"/>
            </a:endParaRPr>
          </a:p>
        </p:txBody>
      </p:sp>
      <p:sp>
        <p:nvSpPr>
          <p:cNvPr id="55" name="任意多边形 54"/>
          <p:cNvSpPr/>
          <p:nvPr>
            <p:custDataLst>
              <p:tags r:id="rId26"/>
            </p:custDataLst>
          </p:nvPr>
        </p:nvSpPr>
        <p:spPr>
          <a:xfrm rot="15551">
            <a:off x="2691130" y="3636365"/>
            <a:ext cx="296704" cy="95250"/>
          </a:xfrm>
          <a:custGeom>
            <a:avLst/>
            <a:gdLst/>
            <a:ahLst/>
            <a:cxnLst/>
            <a:rect l="0" t="0" r="0" b="0"/>
            <a:pathLst>
              <a:path w="480" h="96">
                <a:moveTo>
                  <a:pt x="0" y="48"/>
                </a:moveTo>
                <a:lnTo>
                  <a:pt x="240" y="0"/>
                </a:lnTo>
                <a:lnTo>
                  <a:pt x="480" y="48"/>
                </a:lnTo>
                <a:lnTo>
                  <a:pt x="240" y="96"/>
                </a:lnTo>
                <a:lnTo>
                  <a:pt x="0" y="48"/>
                </a:lnTo>
                <a:close/>
              </a:path>
            </a:pathLst>
          </a:custGeom>
          <a:solidFill>
            <a:srgbClr val="FF3300">
              <a:alpha val="100000"/>
            </a:srgbClr>
          </a:solidFill>
          <a:ln w="9525" cap="flat" cmpd="sng">
            <a:solidFill>
              <a:srgbClr val="FF3300">
                <a:alpha val="100000"/>
              </a:srgbClr>
            </a:solidFill>
            <a:prstDash val="solid"/>
            <a:headEnd type="none" w="med" len="med"/>
            <a:tailEnd type="none" w="med" len="med"/>
          </a:ln>
        </p:spPr>
        <p:txBody>
          <a:bodyPr/>
          <a:lstStyle/>
          <a:p>
            <a:endParaRPr lang="zh-CN" altLang="en-US" sz="2400">
              <a:latin typeface="微软雅黑" panose="020B0503020204020204" charset="-122"/>
              <a:ea typeface="微软雅黑" panose="020B0503020204020204" charset="-122"/>
            </a:endParaRPr>
          </a:p>
        </p:txBody>
      </p:sp>
      <p:sp>
        <p:nvSpPr>
          <p:cNvPr id="56" name="右箭头 55"/>
          <p:cNvSpPr/>
          <p:nvPr>
            <p:custDataLst>
              <p:tags r:id="rId27"/>
            </p:custDataLst>
          </p:nvPr>
        </p:nvSpPr>
        <p:spPr>
          <a:xfrm>
            <a:off x="1849596" y="3655891"/>
            <a:ext cx="628650" cy="571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57" name="文本框 56"/>
          <p:cNvSpPr txBox="1"/>
          <p:nvPr>
            <p:custDataLst>
              <p:tags r:id="rId28"/>
            </p:custDataLst>
          </p:nvPr>
        </p:nvSpPr>
        <p:spPr>
          <a:xfrm>
            <a:off x="1450499" y="3442531"/>
            <a:ext cx="438150" cy="460375"/>
          </a:xfrm>
          <a:prstGeom prst="rect">
            <a:avLst/>
          </a:prstGeom>
          <a:solidFill>
            <a:schemeClr val="bg1"/>
          </a:solidFill>
        </p:spPr>
        <p:txBody>
          <a:bodyPr wrap="square" rtlCol="0">
            <a:spAutoFit/>
          </a:bodyPr>
          <a:lstStyle/>
          <a:p>
            <a:r>
              <a:rPr lang="en-US" altLang="zh-CN" sz="2400" i="1">
                <a:latin typeface="微软雅黑" panose="020B0503020204020204" charset="-122"/>
                <a:ea typeface="微软雅黑" panose="020B0503020204020204" charset="-122"/>
                <a:cs typeface="Times New Roman" panose="02020603050405020304" charset="0"/>
              </a:rPr>
              <a:t>G</a:t>
            </a:r>
            <a:endParaRPr lang="en-US" altLang="zh-CN" sz="2400" i="1">
              <a:latin typeface="微软雅黑" panose="020B0503020204020204" charset="-122"/>
              <a:ea typeface="微软雅黑" panose="020B0503020204020204" charset="-122"/>
              <a:cs typeface="Times New Roman" panose="02020603050405020304" charset="0"/>
            </a:endParaRPr>
          </a:p>
        </p:txBody>
      </p:sp>
      <p:sp>
        <p:nvSpPr>
          <p:cNvPr id="58" name="右箭头 57"/>
          <p:cNvSpPr/>
          <p:nvPr>
            <p:custDataLst>
              <p:tags r:id="rId29"/>
            </p:custDataLst>
          </p:nvPr>
        </p:nvSpPr>
        <p:spPr>
          <a:xfrm>
            <a:off x="1888649" y="2998666"/>
            <a:ext cx="628650" cy="571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59" name="文本框 58"/>
          <p:cNvSpPr txBox="1"/>
          <p:nvPr>
            <p:custDataLst>
              <p:tags r:id="rId30"/>
            </p:custDataLst>
          </p:nvPr>
        </p:nvSpPr>
        <p:spPr>
          <a:xfrm>
            <a:off x="1306513" y="2806261"/>
            <a:ext cx="724853" cy="460375"/>
          </a:xfrm>
          <a:prstGeom prst="rect">
            <a:avLst/>
          </a:prstGeom>
          <a:solidFill>
            <a:schemeClr val="bg1"/>
          </a:solidFill>
        </p:spPr>
        <p:txBody>
          <a:bodyPr wrap="square" rtlCol="0">
            <a:spAutoFit/>
          </a:bodyPr>
          <a:lstStyle/>
          <a:p>
            <a:r>
              <a:rPr lang="en-US" altLang="zh-CN" sz="2400" i="1">
                <a:latin typeface="微软雅黑" panose="020B0503020204020204" charset="-122"/>
                <a:ea typeface="微软雅黑" panose="020B0503020204020204" charset="-122"/>
                <a:cs typeface="微软雅黑" panose="020B0503020204020204" charset="-122"/>
              </a:rPr>
              <a:t>F</a:t>
            </a:r>
            <a:r>
              <a:rPr lang="zh-CN" altLang="en-US" sz="2400" baseline="-25000">
                <a:latin typeface="微软雅黑" panose="020B0503020204020204" charset="-122"/>
                <a:ea typeface="微软雅黑" panose="020B0503020204020204" charset="-122"/>
                <a:cs typeface="微软雅黑" panose="020B0503020204020204" charset="-122"/>
              </a:rPr>
              <a:t>拉</a:t>
            </a:r>
            <a:endParaRPr lang="zh-CN" altLang="en-US" sz="2400" baseline="-25000">
              <a:latin typeface="微软雅黑" panose="020B0503020204020204" charset="-122"/>
              <a:ea typeface="微软雅黑" panose="020B0503020204020204" charset="-122"/>
              <a:cs typeface="微软雅黑" panose="020B0503020204020204" charset="-122"/>
            </a:endParaRPr>
          </a:p>
        </p:txBody>
      </p:sp>
      <p:sp>
        <p:nvSpPr>
          <p:cNvPr id="61" name="文本框 60"/>
          <p:cNvSpPr txBox="1"/>
          <p:nvPr>
            <p:custDataLst>
              <p:tags r:id="rId31"/>
            </p:custDataLst>
          </p:nvPr>
        </p:nvSpPr>
        <p:spPr>
          <a:xfrm>
            <a:off x="3097848" y="4581245"/>
            <a:ext cx="685324" cy="460375"/>
          </a:xfrm>
          <a:prstGeom prst="rect">
            <a:avLst/>
          </a:prstGeom>
          <a:solidFill>
            <a:schemeClr val="bg1"/>
          </a:solidFill>
        </p:spPr>
        <p:txBody>
          <a:bodyPr wrap="square" rtlCol="0">
            <a:spAutoFit/>
          </a:bodyPr>
          <a:lstStyle/>
          <a:p>
            <a:r>
              <a:rPr lang="en-US" altLang="zh-CN" sz="2400" i="1">
                <a:latin typeface="微软雅黑" panose="020B0503020204020204" charset="-122"/>
                <a:ea typeface="微软雅黑" panose="020B0503020204020204" charset="-122"/>
                <a:cs typeface="微软雅黑" panose="020B0503020204020204" charset="-122"/>
              </a:rPr>
              <a:t>F</a:t>
            </a:r>
            <a:r>
              <a:rPr lang="zh-CN" altLang="en-US" sz="2400" baseline="-25000">
                <a:latin typeface="微软雅黑" panose="020B0503020204020204" charset="-122"/>
                <a:ea typeface="微软雅黑" panose="020B0503020204020204" charset="-122"/>
                <a:cs typeface="微软雅黑" panose="020B0503020204020204" charset="-122"/>
              </a:rPr>
              <a:t>浮</a:t>
            </a:r>
            <a:endParaRPr lang="zh-CN" altLang="en-US" sz="2400" baseline="-25000">
              <a:latin typeface="微软雅黑" panose="020B0503020204020204" charset="-122"/>
              <a:ea typeface="微软雅黑" panose="020B0503020204020204" charset="-122"/>
              <a:cs typeface="微软雅黑" panose="020B0503020204020204" charset="-122"/>
            </a:endParaRPr>
          </a:p>
        </p:txBody>
      </p:sp>
      <p:cxnSp>
        <p:nvCxnSpPr>
          <p:cNvPr id="64" name="直接箭头连接符 63"/>
          <p:cNvCxnSpPr/>
          <p:nvPr>
            <p:custDataLst>
              <p:tags r:id="rId32"/>
            </p:custDataLst>
          </p:nvPr>
        </p:nvCxnSpPr>
        <p:spPr>
          <a:xfrm flipH="1">
            <a:off x="2824956" y="4798891"/>
            <a:ext cx="0" cy="600075"/>
          </a:xfrm>
          <a:prstGeom prst="straightConnector1">
            <a:avLst/>
          </a:prstGeom>
          <a:ln w="34925" cmpd="sng">
            <a:solidFill>
              <a:srgbClr val="FF0000"/>
            </a:solidFill>
            <a:prstDash val="solid"/>
            <a:headEnd type="arrow" w="sm" len="lg"/>
            <a:tailEnd type="oval"/>
          </a:ln>
        </p:spPr>
        <p:style>
          <a:lnRef idx="1">
            <a:schemeClr val="accent1"/>
          </a:lnRef>
          <a:fillRef idx="0">
            <a:schemeClr val="accent1"/>
          </a:fillRef>
          <a:effectRef idx="0">
            <a:schemeClr val="accent1"/>
          </a:effectRef>
          <a:fontRef idx="minor">
            <a:schemeClr val="tx1"/>
          </a:fontRef>
        </p:style>
      </p:cxnSp>
      <p:sp>
        <p:nvSpPr>
          <p:cNvPr id="72" name="文本框 71"/>
          <p:cNvSpPr txBox="1"/>
          <p:nvPr>
            <p:custDataLst>
              <p:tags r:id="rId33"/>
            </p:custDataLst>
          </p:nvPr>
        </p:nvSpPr>
        <p:spPr>
          <a:xfrm>
            <a:off x="5354003" y="3455009"/>
            <a:ext cx="724853" cy="460375"/>
          </a:xfrm>
          <a:prstGeom prst="rect">
            <a:avLst/>
          </a:prstGeom>
          <a:solidFill>
            <a:schemeClr val="bg1"/>
          </a:solidFill>
        </p:spPr>
        <p:txBody>
          <a:bodyPr wrap="square" rtlCol="0">
            <a:spAutoFit/>
          </a:bodyPr>
          <a:lstStyle/>
          <a:p>
            <a:r>
              <a:rPr lang="en-US" altLang="zh-CN" sz="2400" i="1">
                <a:latin typeface="微软雅黑" panose="020B0503020204020204" charset="-122"/>
                <a:ea typeface="微软雅黑" panose="020B0503020204020204" charset="-122"/>
                <a:cs typeface="微软雅黑" panose="020B0503020204020204" charset="-122"/>
              </a:rPr>
              <a:t>F</a:t>
            </a:r>
            <a:r>
              <a:rPr lang="zh-CN" altLang="en-US" sz="2400" baseline="-25000">
                <a:latin typeface="微软雅黑" panose="020B0503020204020204" charset="-122"/>
                <a:ea typeface="微软雅黑" panose="020B0503020204020204" charset="-122"/>
                <a:cs typeface="微软雅黑" panose="020B0503020204020204" charset="-122"/>
              </a:rPr>
              <a:t>拉</a:t>
            </a:r>
            <a:endParaRPr lang="zh-CN" altLang="en-US" sz="2400" baseline="-25000">
              <a:latin typeface="微软雅黑" panose="020B0503020204020204" charset="-122"/>
              <a:ea typeface="微软雅黑" panose="020B0503020204020204" charset="-122"/>
              <a:cs typeface="微软雅黑" panose="020B0503020204020204" charset="-122"/>
            </a:endParaRPr>
          </a:p>
        </p:txBody>
      </p:sp>
      <p:sp>
        <p:nvSpPr>
          <p:cNvPr id="65" name="矩形 64"/>
          <p:cNvSpPr/>
          <p:nvPr>
            <p:custDataLst>
              <p:tags r:id="rId34"/>
            </p:custDataLst>
          </p:nvPr>
        </p:nvSpPr>
        <p:spPr>
          <a:xfrm>
            <a:off x="5759291" y="3938879"/>
            <a:ext cx="539591" cy="314325"/>
          </a:xfrm>
          <a:prstGeom prst="rect">
            <a:avLst/>
          </a:prstGeom>
          <a:solidFill>
            <a:srgbClr val="FFFF00"/>
          </a:solidFill>
          <a:ln w="9525" cap="flat" cmpd="sng">
            <a:solidFill>
              <a:srgbClr val="008000"/>
            </a:solidFill>
            <a:prstDash val="solid"/>
            <a:miter/>
            <a:headEnd type="none" w="med" len="med"/>
            <a:tailEnd type="none" w="med" len="med"/>
          </a:ln>
          <a:scene3d>
            <a:camera prst="obliqueTopRight"/>
            <a:lightRig rig="threePt" dir="t"/>
          </a:scene3d>
        </p:spPr>
        <p:txBody>
          <a:bodyPr/>
          <a:lstStyle/>
          <a:p>
            <a:endParaRPr lang="zh-CN" altLang="en-US" sz="2400">
              <a:latin typeface="微软雅黑" panose="020B0503020204020204" charset="-122"/>
              <a:ea typeface="微软雅黑" panose="020B0503020204020204" charset="-122"/>
            </a:endParaRPr>
          </a:p>
        </p:txBody>
      </p:sp>
      <p:cxnSp>
        <p:nvCxnSpPr>
          <p:cNvPr id="66" name="直接箭头连接符 65"/>
          <p:cNvCxnSpPr/>
          <p:nvPr>
            <p:custDataLst>
              <p:tags r:id="rId35"/>
            </p:custDataLst>
          </p:nvPr>
        </p:nvCxnSpPr>
        <p:spPr>
          <a:xfrm>
            <a:off x="6028373" y="3255936"/>
            <a:ext cx="953" cy="833914"/>
          </a:xfrm>
          <a:prstGeom prst="straightConnector1">
            <a:avLst/>
          </a:prstGeom>
          <a:ln w="34925" cmpd="sng">
            <a:solidFill>
              <a:srgbClr val="FF0000"/>
            </a:solidFill>
            <a:prstDash val="solid"/>
            <a:headEnd type="arrow" w="sm" len="lg"/>
            <a:tailEnd type="oval"/>
          </a:ln>
        </p:spPr>
        <p:style>
          <a:lnRef idx="1">
            <a:schemeClr val="accent1"/>
          </a:lnRef>
          <a:fillRef idx="0">
            <a:schemeClr val="accent1"/>
          </a:fillRef>
          <a:effectRef idx="0">
            <a:schemeClr val="accent1"/>
          </a:effectRef>
          <a:fontRef idx="minor">
            <a:schemeClr val="tx1"/>
          </a:fontRef>
        </p:style>
      </p:cxnSp>
      <p:sp>
        <p:nvSpPr>
          <p:cNvPr id="67" name="文本框 66"/>
          <p:cNvSpPr txBox="1"/>
          <p:nvPr>
            <p:custDataLst>
              <p:tags r:id="rId36"/>
            </p:custDataLst>
          </p:nvPr>
        </p:nvSpPr>
        <p:spPr>
          <a:xfrm>
            <a:off x="6127433" y="3064007"/>
            <a:ext cx="685324" cy="460375"/>
          </a:xfrm>
          <a:prstGeom prst="rect">
            <a:avLst/>
          </a:prstGeom>
          <a:solidFill>
            <a:schemeClr val="bg1"/>
          </a:solidFill>
        </p:spPr>
        <p:txBody>
          <a:bodyPr wrap="square" rtlCol="0">
            <a:spAutoFit/>
          </a:bodyPr>
          <a:lstStyle/>
          <a:p>
            <a:r>
              <a:rPr lang="en-US" altLang="zh-CN" sz="2400" i="1">
                <a:latin typeface="微软雅黑" panose="020B0503020204020204" charset="-122"/>
                <a:ea typeface="微软雅黑" panose="020B0503020204020204" charset="-122"/>
                <a:cs typeface="微软雅黑" panose="020B0503020204020204" charset="-122"/>
              </a:rPr>
              <a:t>F</a:t>
            </a:r>
            <a:r>
              <a:rPr lang="zh-CN" altLang="en-US" sz="2400" baseline="-25000">
                <a:latin typeface="微软雅黑" panose="020B0503020204020204" charset="-122"/>
                <a:ea typeface="微软雅黑" panose="020B0503020204020204" charset="-122"/>
                <a:cs typeface="微软雅黑" panose="020B0503020204020204" charset="-122"/>
              </a:rPr>
              <a:t>浮</a:t>
            </a:r>
            <a:endParaRPr lang="zh-CN" altLang="en-US" sz="2400" baseline="-25000">
              <a:latin typeface="微软雅黑" panose="020B0503020204020204" charset="-122"/>
              <a:ea typeface="微软雅黑" panose="020B0503020204020204" charset="-122"/>
              <a:cs typeface="微软雅黑" panose="020B0503020204020204" charset="-122"/>
            </a:endParaRPr>
          </a:p>
        </p:txBody>
      </p:sp>
      <p:sp>
        <p:nvSpPr>
          <p:cNvPr id="69" name="文本框 68"/>
          <p:cNvSpPr txBox="1"/>
          <p:nvPr>
            <p:custDataLst>
              <p:tags r:id="rId37"/>
            </p:custDataLst>
          </p:nvPr>
        </p:nvSpPr>
        <p:spPr>
          <a:xfrm>
            <a:off x="6154103" y="4894236"/>
            <a:ext cx="438150" cy="460375"/>
          </a:xfrm>
          <a:prstGeom prst="rect">
            <a:avLst/>
          </a:prstGeom>
          <a:solidFill>
            <a:schemeClr val="bg1"/>
          </a:solidFill>
        </p:spPr>
        <p:txBody>
          <a:bodyPr wrap="square" rtlCol="0">
            <a:spAutoFit/>
          </a:bodyPr>
          <a:lstStyle/>
          <a:p>
            <a:r>
              <a:rPr lang="en-US" altLang="zh-CN" sz="2400" i="1">
                <a:latin typeface="微软雅黑" panose="020B0503020204020204" charset="-122"/>
                <a:ea typeface="微软雅黑" panose="020B0503020204020204" charset="-122"/>
                <a:cs typeface="Times New Roman" panose="02020603050405020304" charset="0"/>
              </a:rPr>
              <a:t>G</a:t>
            </a:r>
            <a:endParaRPr lang="en-US" altLang="zh-CN" sz="2400" i="1">
              <a:latin typeface="微软雅黑" panose="020B0503020204020204" charset="-122"/>
              <a:ea typeface="微软雅黑" panose="020B0503020204020204" charset="-122"/>
              <a:cs typeface="Times New Roman" panose="02020603050405020304" charset="0"/>
            </a:endParaRPr>
          </a:p>
        </p:txBody>
      </p:sp>
      <p:cxnSp>
        <p:nvCxnSpPr>
          <p:cNvPr id="70" name="直接箭头连接符 69"/>
          <p:cNvCxnSpPr/>
          <p:nvPr>
            <p:custDataLst>
              <p:tags r:id="rId38"/>
            </p:custDataLst>
          </p:nvPr>
        </p:nvCxnSpPr>
        <p:spPr>
          <a:xfrm flipH="1" flipV="1">
            <a:off x="6027420" y="3689800"/>
            <a:ext cx="0" cy="400050"/>
          </a:xfrm>
          <a:prstGeom prst="straightConnector1">
            <a:avLst/>
          </a:prstGeom>
          <a:ln w="41275" cmpd="sng">
            <a:solidFill>
              <a:srgbClr val="002060"/>
            </a:solidFill>
            <a:prstDash val="solid"/>
            <a:tailEnd type="arrow" w="sm" len="lg"/>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custDataLst>
              <p:tags r:id="rId39"/>
            </p:custDataLst>
          </p:nvPr>
        </p:nvCxnSpPr>
        <p:spPr>
          <a:xfrm flipV="1">
            <a:off x="6027420" y="4089850"/>
            <a:ext cx="953" cy="1250156"/>
          </a:xfrm>
          <a:prstGeom prst="straightConnector1">
            <a:avLst/>
          </a:prstGeom>
          <a:ln w="41275" cmpd="sng">
            <a:solidFill>
              <a:srgbClr val="C00000"/>
            </a:solidFill>
            <a:prstDash val="solid"/>
            <a:headEnd type="arrow"/>
            <a:tailEnd type="oval"/>
          </a:ln>
        </p:spPr>
        <p:style>
          <a:lnRef idx="1">
            <a:schemeClr val="accent1"/>
          </a:lnRef>
          <a:fillRef idx="0">
            <a:schemeClr val="accent1"/>
          </a:fillRef>
          <a:effectRef idx="0">
            <a:schemeClr val="accent1"/>
          </a:effectRef>
          <a:fontRef idx="minor">
            <a:schemeClr val="tx1"/>
          </a:fontRef>
        </p:style>
      </p:cxnSp>
      <p:sp>
        <p:nvSpPr>
          <p:cNvPr id="74" name="文本框 73"/>
          <p:cNvSpPr txBox="1"/>
          <p:nvPr>
            <p:custDataLst>
              <p:tags r:id="rId40"/>
            </p:custDataLst>
          </p:nvPr>
        </p:nvSpPr>
        <p:spPr>
          <a:xfrm>
            <a:off x="7212965" y="2998470"/>
            <a:ext cx="4517390" cy="1198880"/>
          </a:xfrm>
          <a:prstGeom prst="rect">
            <a:avLst/>
          </a:prstGeom>
          <a:solidFill>
            <a:schemeClr val="bg1"/>
          </a:solidFill>
        </p:spPr>
        <p:txBody>
          <a:bodyPr wrap="square" rtlCol="0">
            <a:spAutoFit/>
          </a:bodyPr>
          <a:lstStyle/>
          <a:p>
            <a:pPr indent="0" algn="just" fontAlgn="auto">
              <a:lnSpc>
                <a:spcPct val="150000"/>
              </a:lnSpc>
            </a:pPr>
            <a:r>
              <a:rPr lang="zh-CN" altLang="en-US" sz="2400">
                <a:latin typeface="微软雅黑" panose="020B0503020204020204" charset="-122"/>
                <a:ea typeface="微软雅黑" panose="020B0503020204020204" charset="-122"/>
                <a:cs typeface="微软雅黑" panose="020B0503020204020204" charset="-122"/>
              </a:rPr>
              <a:t>物块在水中保持静止，受力平衡，即</a:t>
            </a:r>
            <a:r>
              <a:rPr lang="en-US" altLang="zh-CN" sz="2400" i="1">
                <a:latin typeface="微软雅黑" panose="020B0503020204020204" charset="-122"/>
                <a:ea typeface="微软雅黑" panose="020B0503020204020204" charset="-122"/>
                <a:cs typeface="微软雅黑" panose="020B0503020204020204" charset="-122"/>
              </a:rPr>
              <a:t>G</a:t>
            </a:r>
            <a:r>
              <a:rPr lang="en-US" altLang="zh-CN" sz="2400">
                <a:latin typeface="微软雅黑" panose="020B0503020204020204" charset="-122"/>
                <a:ea typeface="微软雅黑" panose="020B0503020204020204" charset="-122"/>
                <a:cs typeface="微软雅黑" panose="020B0503020204020204" charset="-122"/>
              </a:rPr>
              <a:t>=</a:t>
            </a:r>
            <a:r>
              <a:rPr lang="en-US" altLang="zh-CN" sz="2400" i="1">
                <a:latin typeface="微软雅黑" panose="020B0503020204020204" charset="-122"/>
                <a:ea typeface="微软雅黑" panose="020B0503020204020204" charset="-122"/>
                <a:cs typeface="微软雅黑" panose="020B0503020204020204" charset="-122"/>
              </a:rPr>
              <a:t>F</a:t>
            </a:r>
            <a:r>
              <a:rPr lang="zh-CN" altLang="en-US" sz="2400" baseline="-25000">
                <a:latin typeface="微软雅黑" panose="020B0503020204020204" charset="-122"/>
                <a:ea typeface="微软雅黑" panose="020B0503020204020204" charset="-122"/>
                <a:cs typeface="微软雅黑" panose="020B0503020204020204" charset="-122"/>
              </a:rPr>
              <a:t>浮</a:t>
            </a:r>
            <a:r>
              <a:rPr lang="en-US" altLang="zh-CN" sz="2400">
                <a:latin typeface="微软雅黑" panose="020B0503020204020204" charset="-122"/>
                <a:ea typeface="微软雅黑" panose="020B0503020204020204" charset="-122"/>
                <a:cs typeface="微软雅黑" panose="020B0503020204020204" charset="-122"/>
              </a:rPr>
              <a:t>+</a:t>
            </a:r>
            <a:r>
              <a:rPr lang="en-US" altLang="zh-CN" sz="2400" i="1">
                <a:latin typeface="微软雅黑" panose="020B0503020204020204" charset="-122"/>
                <a:ea typeface="微软雅黑" panose="020B0503020204020204" charset="-122"/>
                <a:cs typeface="微软雅黑" panose="020B0503020204020204" charset="-122"/>
              </a:rPr>
              <a:t>F</a:t>
            </a:r>
            <a:r>
              <a:rPr lang="zh-CN" altLang="en-US" sz="2400" baseline="-25000">
                <a:latin typeface="微软雅黑" panose="020B0503020204020204" charset="-122"/>
                <a:ea typeface="微软雅黑" panose="020B0503020204020204" charset="-122"/>
                <a:cs typeface="微软雅黑" panose="020B0503020204020204" charset="-122"/>
              </a:rPr>
              <a:t>拉</a:t>
            </a:r>
            <a:endParaRPr lang="zh-CN" altLang="en-US" sz="2400" baseline="-25000">
              <a:latin typeface="微软雅黑" panose="020B0503020204020204" charset="-122"/>
              <a:ea typeface="微软雅黑" panose="020B0503020204020204" charset="-122"/>
              <a:cs typeface="微软雅黑" panose="020B0503020204020204" charset="-122"/>
            </a:endParaRPr>
          </a:p>
        </p:txBody>
      </p:sp>
      <p:sp>
        <p:nvSpPr>
          <p:cNvPr id="75" name="文本框 74"/>
          <p:cNvSpPr txBox="1"/>
          <p:nvPr>
            <p:custDataLst>
              <p:tags r:id="rId41"/>
            </p:custDataLst>
          </p:nvPr>
        </p:nvSpPr>
        <p:spPr>
          <a:xfrm>
            <a:off x="7131685" y="4792980"/>
            <a:ext cx="4516755" cy="460375"/>
          </a:xfrm>
          <a:prstGeom prst="rect">
            <a:avLst/>
          </a:prstGeom>
          <a:solidFill>
            <a:schemeClr val="bg1"/>
          </a:solidFill>
        </p:spPr>
        <p:txBody>
          <a:bodyPr wrap="square" rtlCol="0">
            <a:spAutoFit/>
          </a:bodyPr>
          <a:lstStyle/>
          <a:p>
            <a:pPr algn="ctr"/>
            <a:r>
              <a:rPr lang="zh-CN" altLang="en-US" sz="2400">
                <a:latin typeface="微软雅黑" panose="020B0503020204020204" charset="-122"/>
                <a:ea typeface="微软雅黑" panose="020B0503020204020204" charset="-122"/>
                <a:cs typeface="微软雅黑" panose="020B0503020204020204" charset="-122"/>
              </a:rPr>
              <a:t>物块在水中所受浮力</a:t>
            </a:r>
            <a:r>
              <a:rPr lang="en-US" altLang="zh-CN" sz="2400" i="1">
                <a:solidFill>
                  <a:srgbClr val="FF0000"/>
                </a:solidFill>
                <a:latin typeface="微软雅黑" panose="020B0503020204020204" charset="-122"/>
                <a:ea typeface="微软雅黑" panose="020B0503020204020204" charset="-122"/>
                <a:cs typeface="微软雅黑" panose="020B0503020204020204" charset="-122"/>
                <a:sym typeface="+mn-ea"/>
              </a:rPr>
              <a:t>F</a:t>
            </a:r>
            <a:r>
              <a:rPr lang="zh-CN" altLang="en-US" sz="2400" baseline="-25000">
                <a:solidFill>
                  <a:srgbClr val="FF0000"/>
                </a:solidFill>
                <a:latin typeface="微软雅黑" panose="020B0503020204020204" charset="-122"/>
                <a:ea typeface="微软雅黑" panose="020B0503020204020204" charset="-122"/>
                <a:cs typeface="微软雅黑" panose="020B0503020204020204" charset="-122"/>
                <a:sym typeface="+mn-ea"/>
              </a:rPr>
              <a:t>浮</a:t>
            </a:r>
            <a:r>
              <a:rPr lang="en-US" altLang="zh-CN" sz="2400">
                <a:solidFill>
                  <a:srgbClr val="FF0000"/>
                </a:solidFill>
                <a:latin typeface="微软雅黑" panose="020B0503020204020204" charset="-122"/>
                <a:ea typeface="微软雅黑" panose="020B0503020204020204" charset="-122"/>
                <a:cs typeface="微软雅黑" panose="020B0503020204020204" charset="-122"/>
              </a:rPr>
              <a:t>=</a:t>
            </a:r>
            <a:r>
              <a:rPr lang="en-US" altLang="zh-CN" sz="2400" i="1">
                <a:solidFill>
                  <a:srgbClr val="FF0000"/>
                </a:solidFill>
                <a:latin typeface="微软雅黑" panose="020B0503020204020204" charset="-122"/>
                <a:ea typeface="微软雅黑" panose="020B0503020204020204" charset="-122"/>
                <a:cs typeface="微软雅黑" panose="020B0503020204020204" charset="-122"/>
                <a:sym typeface="+mn-ea"/>
              </a:rPr>
              <a:t>G-</a:t>
            </a:r>
            <a:r>
              <a:rPr lang="en-US" altLang="zh-CN" sz="2400" i="1">
                <a:solidFill>
                  <a:srgbClr val="FF0000"/>
                </a:solidFill>
                <a:latin typeface="微软雅黑" panose="020B0503020204020204" charset="-122"/>
                <a:ea typeface="微软雅黑" panose="020B0503020204020204" charset="-122"/>
                <a:cs typeface="微软雅黑" panose="020B0503020204020204" charset="-122"/>
              </a:rPr>
              <a:t>F</a:t>
            </a:r>
            <a:r>
              <a:rPr lang="zh-CN" altLang="en-US" sz="2400" baseline="-25000">
                <a:solidFill>
                  <a:srgbClr val="FF0000"/>
                </a:solidFill>
                <a:latin typeface="微软雅黑" panose="020B0503020204020204" charset="-122"/>
                <a:ea typeface="微软雅黑" panose="020B0503020204020204" charset="-122"/>
                <a:cs typeface="微软雅黑" panose="020B0503020204020204" charset="-122"/>
              </a:rPr>
              <a:t>拉</a:t>
            </a:r>
            <a:endParaRPr lang="zh-CN" altLang="en-US" sz="2400" baseline="-25000">
              <a:solidFill>
                <a:srgbClr val="FF0000"/>
              </a:solidFill>
              <a:latin typeface="微软雅黑" panose="020B0503020204020204" charset="-122"/>
              <a:ea typeface="微软雅黑" panose="020B0503020204020204" charset="-122"/>
              <a:cs typeface="微软雅黑" panose="020B0503020204020204" charset="-122"/>
            </a:endParaRPr>
          </a:p>
        </p:txBody>
      </p:sp>
    </p:spTree>
    <p:custDataLst>
      <p:tags r:id="rId4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000" fill="hold">
                                          <p:stCondLst>
                                            <p:cond delay="0"/>
                                          </p:stCondLst>
                                        </p:cTn>
                                        <p:tgtEl>
                                          <p:spTgt spid="14"/>
                                        </p:tgtEl>
                                        <p:attrNameLst>
                                          <p:attrName>style.visibility</p:attrName>
                                        </p:attrNameLst>
                                      </p:cBhvr>
                                      <p:to>
                                        <p:strVal val="visible"/>
                                      </p:to>
                                    </p:set>
                                    <p:animEffect transition="in" filter="wheel(1)">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0" nodeType="clickEffect">
                                  <p:stCondLst>
                                    <p:cond delay="0"/>
                                  </p:stCondLst>
                                  <p:childTnLst>
                                    <p:animMotion origin="layout" path="M 0 0 L 0 -0.101389" pathEditMode="relative" ptsTypes="">
                                      <p:cBhvr>
                                        <p:cTn id="32" dur="2000" fill="hold"/>
                                        <p:tgtEl>
                                          <p:spTgt spid="51"/>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 0 L 0 -0.101389" pathEditMode="relative" ptsTypes="">
                                      <p:cBhvr>
                                        <p:cTn id="34" dur="2000" fill="hold"/>
                                        <p:tgtEl>
                                          <p:spTgt spid="52"/>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 0 L 0 -0.101389" pathEditMode="relative" ptsTypes="">
                                      <p:cBhvr>
                                        <p:cTn id="36" dur="2000" fill="hold"/>
                                        <p:tgtEl>
                                          <p:spTgt spid="53"/>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0 0 L 0 -0.101389" pathEditMode="relative" ptsTypes="">
                                      <p:cBhvr>
                                        <p:cTn id="38" dur="2000" fill="hold"/>
                                        <p:tgtEl>
                                          <p:spTgt spid="54"/>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0 0 L 0 -0.101389" pathEditMode="relative" ptsTypes="">
                                      <p:cBhvr>
                                        <p:cTn id="40" dur="2000" fill="hold"/>
                                        <p:tgtEl>
                                          <p:spTgt spid="55"/>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0 0 L 5.2E-05 -0.175093" pathEditMode="relative" rAng="0" ptsTypes="">
                                      <p:cBhvr>
                                        <p:cTn id="42" dur="2000" fill="hold"/>
                                        <p:tgtEl>
                                          <p:spTgt spid="38"/>
                                        </p:tgtEl>
                                        <p:attrNameLst>
                                          <p:attrName>ppt_x</p:attrName>
                                          <p:attrName>ppt_y</p:attrName>
                                        </p:attrNameLst>
                                      </p:cBhvr>
                                      <p:rCtr x="0" y="-88"/>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6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66"/>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4"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anim to="" calcmode="lin" valueType="num">
                                      <p:cBhvr>
                                        <p:cTn id="83" dur="1" fill="hold"/>
                                        <p:tgtEl>
                                          <p:spTgt spid="74"/>
                                        </p:tgtEl>
                                      </p:cBhvr>
                                    </p:anim>
                                  </p:childTnLst>
                                </p:cTn>
                              </p:par>
                            </p:childTnLst>
                          </p:cTn>
                        </p:par>
                      </p:childTnLst>
                    </p:cTn>
                  </p:par>
                  <p:par>
                    <p:cTn id="84" fill="hold">
                      <p:stCondLst>
                        <p:cond delay="indefinite"/>
                      </p:stCondLst>
                      <p:childTnLst>
                        <p:par>
                          <p:cTn id="85" fill="hold">
                            <p:stCondLst>
                              <p:cond delay="0"/>
                            </p:stCondLst>
                            <p:childTnLst>
                              <p:par>
                                <p:cTn id="86" presetID="24" presetClass="entr" presetSubtype="0" fill="hold" grpId="0" nodeType="clickEffect">
                                  <p:stCondLst>
                                    <p:cond delay="0"/>
                                  </p:stCondLst>
                                  <p:childTnLst>
                                    <p:set>
                                      <p:cBhvr>
                                        <p:cTn id="87" dur="1" fill="hold">
                                          <p:stCondLst>
                                            <p:cond delay="0"/>
                                          </p:stCondLst>
                                        </p:cTn>
                                        <p:tgtEl>
                                          <p:spTgt spid="75"/>
                                        </p:tgtEl>
                                        <p:attrNameLst>
                                          <p:attrName>style.visibility</p:attrName>
                                        </p:attrNameLst>
                                      </p:cBhvr>
                                      <p:to>
                                        <p:strVal val="visible"/>
                                      </p:to>
                                    </p:set>
                                    <p:anim to="" calcmode="lin" valueType="num">
                                      <p:cBhvr>
                                        <p:cTn id="88" dur="1" fill="hold"/>
                                        <p:tgtEl>
                                          <p:spTgt spid="7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5" grpId="0" bldLvl="0" animBg="1"/>
      <p:bldP spid="73" grpId="0" bldLvl="0" animBg="1"/>
      <p:bldP spid="14" grpId="0" bldLvl="0" animBg="1"/>
      <p:bldP spid="51" grpId="0" bldLvl="0" animBg="1"/>
      <p:bldP spid="53" grpId="0" bldLvl="0" animBg="1"/>
      <p:bldP spid="54" grpId="0" bldLvl="0" animBg="1"/>
      <p:bldP spid="55" grpId="0" bldLvl="0" animBg="1"/>
      <p:bldP spid="56" grpId="0" bldLvl="0" animBg="1"/>
      <p:bldP spid="57" grpId="0" bldLvl="0" animBg="1"/>
      <p:bldP spid="58" grpId="0" bldLvl="0" animBg="1"/>
      <p:bldP spid="59" grpId="0" bldLvl="0" animBg="1"/>
      <p:bldP spid="61" grpId="0" bldLvl="0" animBg="1"/>
      <p:bldP spid="72" grpId="0" bldLvl="0" animBg="1"/>
      <p:bldP spid="65" grpId="0" bldLvl="0" animBg="1"/>
      <p:bldP spid="67" grpId="0" bldLvl="0" animBg="1"/>
      <p:bldP spid="69" grpId="0" bldLvl="0" animBg="1"/>
      <p:bldP spid="74" grpId="0" bldLvl="0" animBg="1"/>
      <p:bldP spid="7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368935"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11786"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4901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3" name="文本框 2"/>
          <p:cNvSpPr txBox="1"/>
          <p:nvPr>
            <p:custDataLst>
              <p:tags r:id="rId4"/>
            </p:custDataLst>
          </p:nvPr>
        </p:nvSpPr>
        <p:spPr>
          <a:xfrm>
            <a:off x="4094480" y="380365"/>
            <a:ext cx="2274570"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三、测量浮力</a:t>
            </a:r>
            <a:endPar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5"/>
            </p:custDataLst>
          </p:nvPr>
        </p:nvSpPr>
        <p:spPr bwMode="auto">
          <a:xfrm>
            <a:off x="814705" y="1072515"/>
            <a:ext cx="3675380" cy="45910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2400" smtClean="0">
                <a:solidFill>
                  <a:schemeClr val="bg1"/>
                </a:solidFill>
                <a:sym typeface="微软雅黑" panose="020B0503020204020204" charset="-122"/>
              </a:rPr>
              <a:t> </a:t>
            </a:r>
            <a:r>
              <a:rPr lang="zh-CN" altLang="en-US" sz="2400">
                <a:solidFill>
                  <a:schemeClr val="bg1"/>
                </a:solidFill>
                <a:sym typeface="+mn-ea"/>
              </a:rPr>
              <a:t>浮力的测量</a:t>
            </a:r>
            <a:r>
              <a:rPr lang="en-US" altLang="zh-CN" sz="2400">
                <a:solidFill>
                  <a:schemeClr val="bg1"/>
                </a:solidFill>
                <a:sym typeface="+mn-ea"/>
              </a:rPr>
              <a:t>—</a:t>
            </a:r>
            <a:r>
              <a:rPr lang="zh-CN" altLang="en-US" sz="2400">
                <a:solidFill>
                  <a:schemeClr val="bg1"/>
                </a:solidFill>
                <a:sym typeface="+mn-ea"/>
              </a:rPr>
              <a:t>称重法</a:t>
            </a:r>
            <a:endParaRPr lang="zh-CN" altLang="en-US" sz="2400" kern="0" noProof="0" smtClean="0">
              <a:ln>
                <a:noFill/>
              </a:ln>
              <a:solidFill>
                <a:schemeClr val="bg1"/>
              </a:solidFill>
              <a:effectLst/>
              <a:uLnTx/>
              <a:uFillTx/>
              <a:sym typeface="+mn-ea"/>
            </a:endParaRPr>
          </a:p>
        </p:txBody>
      </p:sp>
      <p:sp>
        <p:nvSpPr>
          <p:cNvPr id="73" name="椭圆 72"/>
          <p:cNvSpPr/>
          <p:nvPr>
            <p:custDataLst>
              <p:tags r:id="rId6"/>
            </p:custDataLst>
          </p:nvPr>
        </p:nvSpPr>
        <p:spPr>
          <a:xfrm>
            <a:off x="226060" y="1052195"/>
            <a:ext cx="588433" cy="552873"/>
          </a:xfrm>
          <a:prstGeom prst="ellipse">
            <a:avLst/>
          </a:prstGeom>
          <a:solidFill>
            <a:srgbClr val="2115C5"/>
          </a:solidFill>
          <a:ln w="12700" cap="flat">
            <a:solidFill>
              <a:srgbClr val="BBE0E3"/>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noAutofit/>
          </a:bodyPr>
          <a:lstStyle/>
          <a:p>
            <a:pPr marL="0" marR="0" indent="0" algn="ctr" defTabSz="914400" rtl="0" fontAlgn="auto" latinLnBrk="1" hangingPunct="0">
              <a:lnSpc>
                <a:spcPct val="100000"/>
              </a:lnSpc>
              <a:spcBef>
                <a:spcPct val="0"/>
              </a:spcBef>
              <a:spcAft>
                <a:spcPct val="0"/>
              </a:spcAft>
              <a:buClrTx/>
              <a:buSzTx/>
              <a:buFontTx/>
              <a:buNone/>
            </a:pPr>
            <a:r>
              <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 name="TextBox 1"/>
          <p:cNvSpPr txBox="1"/>
          <p:nvPr>
            <p:custDataLst>
              <p:tags r:id="rId7"/>
            </p:custDataLst>
          </p:nvPr>
        </p:nvSpPr>
        <p:spPr>
          <a:xfrm>
            <a:off x="274955" y="1938655"/>
            <a:ext cx="1854200" cy="460375"/>
          </a:xfrm>
          <a:prstGeom prst="rect">
            <a:avLst/>
          </a:prstGeom>
          <a:gradFill flip="none" rotWithShape="1">
            <a:gsLst>
              <a:gs pos="27000">
                <a:srgbClr val="000000"/>
              </a:gs>
              <a:gs pos="20000">
                <a:srgbClr val="000040"/>
              </a:gs>
              <a:gs pos="50000">
                <a:srgbClr val="400040"/>
              </a:gs>
              <a:gs pos="75000">
                <a:srgbClr val="8F0040"/>
              </a:gs>
              <a:gs pos="89999">
                <a:srgbClr val="F27300"/>
              </a:gs>
              <a:gs pos="100000">
                <a:srgbClr val="FFBF00"/>
              </a:gs>
            </a:gsLst>
            <a:path path="shape">
              <a:fillToRect l="50000" t="50000" r="50000" b="50000"/>
            </a:path>
          </a:gradFill>
          <a:effectLst>
            <a:innerShdw blurRad="228600" dist="50800" dir="2700000">
              <a:prstClr val="black">
                <a:alpha val="50000"/>
              </a:prstClr>
            </a:innerShdw>
          </a:effectLst>
        </p:spPr>
        <p:txBody>
          <a:bodyPr wrap="square">
            <a:spAutoFit/>
          </a:bodyPr>
          <a:lstStyle/>
          <a:p>
            <a:pPr algn="ctr">
              <a:defRPr/>
            </a:pPr>
            <a:r>
              <a:rPr lang="zh-CN" altLang="en-US" sz="2400">
                <a:solidFill>
                  <a:schemeClr val="bg1"/>
                </a:solidFill>
                <a:latin typeface="微软雅黑" panose="020B0503020204020204" charset="-122"/>
                <a:ea typeface="微软雅黑" panose="020B0503020204020204" charset="-122"/>
              </a:rPr>
              <a:t>测量步骤</a:t>
            </a:r>
            <a:endParaRPr lang="zh-CN" altLang="en-US" sz="2400">
              <a:solidFill>
                <a:schemeClr val="bg1"/>
              </a:solidFill>
              <a:latin typeface="微软雅黑" panose="020B0503020204020204" charset="-122"/>
              <a:ea typeface="微软雅黑" panose="020B0503020204020204" charset="-122"/>
            </a:endParaRPr>
          </a:p>
        </p:txBody>
      </p:sp>
      <p:sp>
        <p:nvSpPr>
          <p:cNvPr id="7" name="文本框 6"/>
          <p:cNvSpPr txBox="1"/>
          <p:nvPr>
            <p:custDataLst>
              <p:tags r:id="rId8"/>
            </p:custDataLst>
          </p:nvPr>
        </p:nvSpPr>
        <p:spPr>
          <a:xfrm>
            <a:off x="274955" y="2399030"/>
            <a:ext cx="6114415" cy="645160"/>
          </a:xfrm>
          <a:prstGeom prst="rect">
            <a:avLst/>
          </a:prstGeom>
          <a:noFill/>
          <a:ln w="9525">
            <a:noFill/>
          </a:ln>
        </p:spPr>
        <p:txBody>
          <a:bodyPr wrap="square">
            <a:spAutoFit/>
          </a:bodyPr>
          <a:lstStyle/>
          <a:p>
            <a:pPr indent="0" fontAlgn="auto">
              <a:lnSpc>
                <a:spcPct val="150000"/>
              </a:lnSpc>
            </a:pPr>
            <a:r>
              <a:rPr lang="zh-CN" sz="2400" b="0">
                <a:latin typeface="微软雅黑" panose="020B0503020204020204" charset="-122"/>
                <a:ea typeface="微软雅黑" panose="020B0503020204020204" charset="-122"/>
                <a:cs typeface="微软雅黑" panose="020B0503020204020204" charset="-122"/>
              </a:rPr>
              <a:t>一、</a:t>
            </a:r>
            <a:r>
              <a:rPr sz="2400" b="0">
                <a:latin typeface="微软雅黑" panose="020B0503020204020204" charset="-122"/>
                <a:ea typeface="微软雅黑" panose="020B0503020204020204" charset="-122"/>
                <a:cs typeface="微软雅黑" panose="020B0503020204020204" charset="-122"/>
              </a:rPr>
              <a:t>用弹簧测力计测出物体的重力G；</a:t>
            </a:r>
            <a:endParaRPr sz="2400" b="0">
              <a:latin typeface="微软雅黑" panose="020B0503020204020204" charset="-122"/>
              <a:ea typeface="微软雅黑" panose="020B0503020204020204" charset="-122"/>
              <a:cs typeface="微软雅黑" panose="020B0503020204020204" charset="-122"/>
            </a:endParaRPr>
          </a:p>
        </p:txBody>
      </p:sp>
      <p:pic>
        <p:nvPicPr>
          <p:cNvPr id="8" name="图片 7"/>
          <p:cNvPicPr>
            <a:picLocks noChangeAspect="1"/>
          </p:cNvPicPr>
          <p:nvPr>
            <p:custDataLst>
              <p:tags r:id="rId9"/>
            </p:custDataLst>
          </p:nvPr>
        </p:nvPicPr>
        <p:blipFill>
          <a:blip r:embed="rId10"/>
          <a:stretch>
            <a:fillRect/>
          </a:stretch>
        </p:blipFill>
        <p:spPr>
          <a:xfrm>
            <a:off x="8999855" y="2399665"/>
            <a:ext cx="2262505" cy="2887980"/>
          </a:xfrm>
          <a:prstGeom prst="rect">
            <a:avLst/>
          </a:prstGeom>
        </p:spPr>
      </p:pic>
      <p:sp>
        <p:nvSpPr>
          <p:cNvPr id="9" name="文本框 8"/>
          <p:cNvSpPr txBox="1"/>
          <p:nvPr>
            <p:custDataLst>
              <p:tags r:id="rId11"/>
            </p:custDataLst>
          </p:nvPr>
        </p:nvSpPr>
        <p:spPr>
          <a:xfrm>
            <a:off x="274955" y="3044190"/>
            <a:ext cx="5760085" cy="1753235"/>
          </a:xfrm>
          <a:prstGeom prst="rect">
            <a:avLst/>
          </a:prstGeom>
          <a:noFill/>
          <a:ln w="9525">
            <a:noFill/>
          </a:ln>
        </p:spPr>
        <p:txBody>
          <a:bodyPr wrap="square">
            <a:spAutoFit/>
          </a:bodyPr>
          <a:lstStyle/>
          <a:p>
            <a:pPr indent="0" fontAlgn="auto">
              <a:lnSpc>
                <a:spcPct val="150000"/>
              </a:lnSpc>
            </a:pPr>
            <a:r>
              <a:rPr lang="zh-CN" sz="2400" b="0">
                <a:latin typeface="微软雅黑" panose="020B0503020204020204" charset="-122"/>
                <a:ea typeface="微软雅黑" panose="020B0503020204020204" charset="-122"/>
                <a:cs typeface="微软雅黑" panose="020B0503020204020204" charset="-122"/>
              </a:rPr>
              <a:t>二、</a:t>
            </a:r>
            <a:r>
              <a:rPr sz="2400" b="0">
                <a:latin typeface="微软雅黑" panose="020B0503020204020204" charset="-122"/>
                <a:ea typeface="微软雅黑" panose="020B0503020204020204" charset="-122"/>
                <a:cs typeface="微软雅黑" panose="020B0503020204020204" charset="-122"/>
              </a:rPr>
              <a:t>将挂在弹簧测力计下的物体浸在液体中，读出弹簧测力计的示数F´；</a:t>
            </a:r>
            <a:endParaRPr sz="2400" b="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2400" b="0">
                <a:latin typeface="微软雅黑" panose="020B0503020204020204" charset="-122"/>
                <a:ea typeface="微软雅黑" panose="020B0503020204020204" charset="-122"/>
                <a:cs typeface="微软雅黑" panose="020B0503020204020204" charset="-122"/>
              </a:rPr>
              <a:t>三、</a:t>
            </a:r>
            <a:r>
              <a:rPr sz="2400" b="0">
                <a:latin typeface="微软雅黑" panose="020B0503020204020204" charset="-122"/>
                <a:ea typeface="微软雅黑" panose="020B0503020204020204" charset="-122"/>
                <a:cs typeface="微软雅黑" panose="020B0503020204020204" charset="-122"/>
              </a:rPr>
              <a:t>物体在液体中所受浮力F</a:t>
            </a:r>
            <a:r>
              <a:rPr sz="2400" b="0" baseline="-25000">
                <a:latin typeface="微软雅黑" panose="020B0503020204020204" charset="-122"/>
                <a:ea typeface="微软雅黑" panose="020B0503020204020204" charset="-122"/>
                <a:cs typeface="微软雅黑" panose="020B0503020204020204" charset="-122"/>
              </a:rPr>
              <a:t>浮</a:t>
            </a:r>
            <a:r>
              <a:rPr sz="2400" b="0">
                <a:latin typeface="微软雅黑" panose="020B0503020204020204" charset="-122"/>
                <a:ea typeface="微软雅黑" panose="020B0503020204020204" charset="-122"/>
                <a:cs typeface="微软雅黑" panose="020B0503020204020204" charset="-122"/>
              </a:rPr>
              <a:t>=G-F´。</a:t>
            </a:r>
            <a:endParaRPr sz="2400" b="0">
              <a:latin typeface="微软雅黑" panose="020B0503020204020204" charset="-122"/>
              <a:ea typeface="微软雅黑" panose="020B0503020204020204" charset="-122"/>
              <a:cs typeface="微软雅黑" panose="020B0503020204020204" charset="-122"/>
            </a:endParaRPr>
          </a:p>
        </p:txBody>
      </p:sp>
      <p:pic>
        <p:nvPicPr>
          <p:cNvPr id="11" name="图片 10" descr="图片1"/>
          <p:cNvPicPr>
            <a:picLocks noChangeAspect="1"/>
          </p:cNvPicPr>
          <p:nvPr>
            <p:custDataLst>
              <p:tags r:id="rId12"/>
            </p:custDataLst>
          </p:nvPr>
        </p:nvPicPr>
        <p:blipFill>
          <a:blip r:embed="rId13"/>
          <a:stretch>
            <a:fillRect/>
          </a:stretch>
        </p:blipFill>
        <p:spPr>
          <a:xfrm>
            <a:off x="6101080" y="2399030"/>
            <a:ext cx="2315210" cy="2888615"/>
          </a:xfrm>
          <a:prstGeom prst="rect">
            <a:avLst/>
          </a:prstGeom>
        </p:spPr>
      </p:pic>
      <p:sp>
        <p:nvSpPr>
          <p:cNvPr id="12" name="圆角矩形标注 11"/>
          <p:cNvSpPr/>
          <p:nvPr>
            <p:custDataLst>
              <p:tags r:id="rId14"/>
            </p:custDataLst>
          </p:nvPr>
        </p:nvSpPr>
        <p:spPr>
          <a:xfrm>
            <a:off x="6580505" y="1292860"/>
            <a:ext cx="1835785" cy="882015"/>
          </a:xfrm>
          <a:prstGeom prst="wedgeRoundRectCallout">
            <a:avLst>
              <a:gd name="adj1" fmla="val -16413"/>
              <a:gd name="adj2" fmla="val 8549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物体重力</a:t>
            </a:r>
            <a:r>
              <a:rPr lang="en-US" altLang="zh-CN" sz="2000">
                <a:latin typeface="微软雅黑" panose="020B0503020204020204" charset="-122"/>
                <a:ea typeface="微软雅黑" panose="020B0503020204020204" charset="-122"/>
                <a:cs typeface="微软雅黑" panose="020B0503020204020204" charset="-122"/>
              </a:rPr>
              <a:t>G</a:t>
            </a:r>
            <a:r>
              <a:rPr lang="zh-CN" altLang="en-US" sz="2000">
                <a:latin typeface="微软雅黑" panose="020B0503020204020204" charset="-122"/>
                <a:ea typeface="微软雅黑" panose="020B0503020204020204" charset="-122"/>
                <a:cs typeface="微软雅黑" panose="020B0503020204020204" charset="-122"/>
              </a:rPr>
              <a:t>为</a:t>
            </a:r>
            <a:r>
              <a:rPr lang="en-US" altLang="zh-CN" sz="2000">
                <a:latin typeface="微软雅黑" panose="020B0503020204020204" charset="-122"/>
                <a:ea typeface="微软雅黑" panose="020B0503020204020204" charset="-122"/>
                <a:cs typeface="微软雅黑" panose="020B0503020204020204" charset="-122"/>
              </a:rPr>
              <a:t>3.4N</a:t>
            </a:r>
            <a:endParaRPr lang="en-US" altLang="zh-CN" sz="2000">
              <a:latin typeface="微软雅黑" panose="020B0503020204020204" charset="-122"/>
              <a:ea typeface="微软雅黑" panose="020B0503020204020204" charset="-122"/>
              <a:cs typeface="微软雅黑" panose="020B0503020204020204" charset="-122"/>
            </a:endParaRPr>
          </a:p>
        </p:txBody>
      </p:sp>
      <p:sp>
        <p:nvSpPr>
          <p:cNvPr id="13" name="圆角矩形标注 12"/>
          <p:cNvSpPr/>
          <p:nvPr>
            <p:custDataLst>
              <p:tags r:id="rId15"/>
            </p:custDataLst>
          </p:nvPr>
        </p:nvSpPr>
        <p:spPr>
          <a:xfrm>
            <a:off x="9547860" y="1202055"/>
            <a:ext cx="2332355" cy="882015"/>
          </a:xfrm>
          <a:prstGeom prst="wedgeRoundRectCallout">
            <a:avLst>
              <a:gd name="adj1" fmla="val -16413"/>
              <a:gd name="adj2" fmla="val 85493"/>
              <a:gd name="adj3" fmla="val 16667"/>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物体浸在液体中，示数为</a:t>
            </a:r>
            <a:r>
              <a:rPr lang="en-US" altLang="zh-CN" sz="2000">
                <a:latin typeface="微软雅黑" panose="020B0503020204020204" charset="-122"/>
                <a:ea typeface="微软雅黑" panose="020B0503020204020204" charset="-122"/>
                <a:cs typeface="微软雅黑" panose="020B0503020204020204" charset="-122"/>
              </a:rPr>
              <a:t>2.4N</a:t>
            </a:r>
            <a:endParaRPr lang="en-US" altLang="zh-CN" sz="2000">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6"/>
            </p:custDataLst>
          </p:nvPr>
        </p:nvSpPr>
        <p:spPr>
          <a:xfrm>
            <a:off x="6389370" y="5723890"/>
            <a:ext cx="5433060" cy="460375"/>
          </a:xfrm>
          <a:prstGeom prst="rect">
            <a:avLst/>
          </a:prstGeom>
          <a:solidFill>
            <a:schemeClr val="accent5">
              <a:lumMod val="75000"/>
            </a:schemeClr>
          </a:solidFill>
        </p:spPr>
        <p:txBody>
          <a:bodyPr wrap="square" rtlCol="0">
            <a:spAutoFit/>
          </a:bodyPr>
          <a:lstStyle/>
          <a:p>
            <a:r>
              <a:rPr lang="zh-CN" altLang="en-US" sz="2400">
                <a:solidFill>
                  <a:schemeClr val="bg1"/>
                </a:solidFill>
                <a:latin typeface="微软雅黑" panose="020B0503020204020204" charset="-122"/>
                <a:ea typeface="微软雅黑" panose="020B0503020204020204" charset="-122"/>
                <a:cs typeface="微软雅黑" panose="020B0503020204020204" charset="-122"/>
              </a:rPr>
              <a:t>物体所受浮力为</a:t>
            </a:r>
            <a:r>
              <a:rPr lang="en-US" altLang="zh-CN" sz="2400">
                <a:solidFill>
                  <a:schemeClr val="bg1"/>
                </a:solidFill>
                <a:latin typeface="微软雅黑" panose="020B0503020204020204" charset="-122"/>
                <a:ea typeface="微软雅黑" panose="020B0503020204020204" charset="-122"/>
                <a:cs typeface="微软雅黑" panose="020B0503020204020204" charset="-122"/>
              </a:rPr>
              <a:t>F</a:t>
            </a:r>
            <a:r>
              <a:rPr lang="zh-CN" altLang="en-US" sz="2400" baseline="-25000">
                <a:solidFill>
                  <a:schemeClr val="bg1"/>
                </a:solidFill>
                <a:latin typeface="微软雅黑" panose="020B0503020204020204" charset="-122"/>
                <a:ea typeface="微软雅黑" panose="020B0503020204020204" charset="-122"/>
                <a:cs typeface="微软雅黑" panose="020B0503020204020204" charset="-122"/>
              </a:rPr>
              <a:t>浮</a:t>
            </a:r>
            <a:r>
              <a:rPr lang="en-US" altLang="zh-CN" sz="2400">
                <a:solidFill>
                  <a:schemeClr val="bg1"/>
                </a:solidFill>
                <a:latin typeface="微软雅黑" panose="020B0503020204020204" charset="-122"/>
                <a:ea typeface="微软雅黑" panose="020B0503020204020204" charset="-122"/>
                <a:cs typeface="微软雅黑" panose="020B0503020204020204" charset="-122"/>
              </a:rPr>
              <a:t>=3.4N-2.4N=1N</a:t>
            </a:r>
            <a:endParaRPr lang="en-US" altLang="zh-CN" sz="2400">
              <a:solidFill>
                <a:schemeClr val="bg1"/>
              </a:solidFill>
              <a:latin typeface="微软雅黑" panose="020B0503020204020204" charset="-122"/>
              <a:ea typeface="微软雅黑" panose="020B0503020204020204" charset="-122"/>
              <a:cs typeface="微软雅黑" panose="020B0503020204020204" charset="-122"/>
            </a:endParaRPr>
          </a:p>
        </p:txBody>
      </p:sp>
    </p:spTree>
    <p:custDataLst>
      <p:tags r:id="rId1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000" fill="hold">
                                          <p:stCondLst>
                                            <p:cond delay="0"/>
                                          </p:stCondLst>
                                        </p:cTn>
                                        <p:tgtEl>
                                          <p:spTgt spid="6"/>
                                        </p:tgtEl>
                                        <p:attrNameLst>
                                          <p:attrName>style.visibility</p:attrName>
                                        </p:attrNameLst>
                                      </p:cBhvr>
                                      <p:to>
                                        <p:strVal val="visible"/>
                                      </p:to>
                                    </p:set>
                                    <p:animEffect transition="in" filter="wheel(1)">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wipe(left)">
                                      <p:cBhvr>
                                        <p:cTn id="42" dur="5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9">
                                            <p:txEl>
                                              <p:pRg st="1" end="1"/>
                                            </p:txEl>
                                          </p:spTgt>
                                        </p:tgtEl>
                                        <p:attrNameLst>
                                          <p:attrName>style.visibility</p:attrName>
                                        </p:attrNameLst>
                                      </p:cBhvr>
                                      <p:to>
                                        <p:strVal val="visible"/>
                                      </p:to>
                                    </p:set>
                                    <p:animEffect transition="in" filter="wipe(left)">
                                      <p:cBhvr>
                                        <p:cTn id="57" dur="500"/>
                                        <p:tgtEl>
                                          <p:spTgt spid="9">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down)">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5" grpId="0" bldLvl="0" animBg="1"/>
      <p:bldP spid="73" grpId="0" bldLvl="0" animBg="1"/>
      <p:bldP spid="6" grpId="0" bldLvl="0" animBg="1"/>
      <p:bldP spid="12" grpId="0" bldLvl="0" animBg="1"/>
      <p:bldP spid="13" grpId="0" bldLvl="0" animBg="1"/>
      <p:bldP spid="1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368935"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11786"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4901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3" name="文本框 2"/>
          <p:cNvSpPr txBox="1"/>
          <p:nvPr>
            <p:custDataLst>
              <p:tags r:id="rId4"/>
            </p:custDataLst>
          </p:nvPr>
        </p:nvSpPr>
        <p:spPr>
          <a:xfrm>
            <a:off x="4094480" y="380365"/>
            <a:ext cx="2274570"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三、测量浮力</a:t>
            </a:r>
            <a:endPar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5"/>
            </p:custDataLst>
          </p:nvPr>
        </p:nvSpPr>
        <p:spPr bwMode="auto">
          <a:xfrm>
            <a:off x="814705" y="1072515"/>
            <a:ext cx="3675380" cy="45910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2400" smtClean="0">
                <a:solidFill>
                  <a:schemeClr val="bg1"/>
                </a:solidFill>
                <a:sym typeface="微软雅黑" panose="020B0503020204020204" charset="-122"/>
              </a:rPr>
              <a:t> </a:t>
            </a:r>
            <a:r>
              <a:rPr lang="zh-CN" altLang="en-US" sz="2400">
                <a:solidFill>
                  <a:schemeClr val="bg1"/>
                </a:solidFill>
                <a:sym typeface="+mn-ea"/>
              </a:rPr>
              <a:t>浮力的测量</a:t>
            </a:r>
            <a:r>
              <a:rPr lang="en-US" altLang="zh-CN" sz="2400">
                <a:solidFill>
                  <a:schemeClr val="bg1"/>
                </a:solidFill>
                <a:sym typeface="+mn-ea"/>
              </a:rPr>
              <a:t>—</a:t>
            </a:r>
            <a:r>
              <a:rPr lang="zh-CN" altLang="en-US" sz="2400">
                <a:solidFill>
                  <a:schemeClr val="bg1"/>
                </a:solidFill>
                <a:sym typeface="+mn-ea"/>
              </a:rPr>
              <a:t>称重法</a:t>
            </a:r>
            <a:endParaRPr lang="zh-CN" altLang="en-US" sz="2400" kern="0" noProof="0" smtClean="0">
              <a:ln>
                <a:noFill/>
              </a:ln>
              <a:solidFill>
                <a:schemeClr val="bg1"/>
              </a:solidFill>
              <a:effectLst/>
              <a:uLnTx/>
              <a:uFillTx/>
              <a:sym typeface="+mn-ea"/>
            </a:endParaRPr>
          </a:p>
        </p:txBody>
      </p:sp>
      <p:sp>
        <p:nvSpPr>
          <p:cNvPr id="73" name="椭圆 72"/>
          <p:cNvSpPr/>
          <p:nvPr>
            <p:custDataLst>
              <p:tags r:id="rId6"/>
            </p:custDataLst>
          </p:nvPr>
        </p:nvSpPr>
        <p:spPr>
          <a:xfrm>
            <a:off x="226060" y="1052195"/>
            <a:ext cx="588433" cy="552873"/>
          </a:xfrm>
          <a:prstGeom prst="ellipse">
            <a:avLst/>
          </a:prstGeom>
          <a:solidFill>
            <a:srgbClr val="2115C5"/>
          </a:solidFill>
          <a:ln w="12700" cap="flat">
            <a:solidFill>
              <a:srgbClr val="BBE0E3"/>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noAutofit/>
          </a:bodyPr>
          <a:lstStyle/>
          <a:p>
            <a:pPr marL="0" marR="0" indent="0" algn="ctr" defTabSz="914400" rtl="0" fontAlgn="auto" latinLnBrk="1" hangingPunct="0">
              <a:lnSpc>
                <a:spcPct val="100000"/>
              </a:lnSpc>
              <a:spcBef>
                <a:spcPct val="0"/>
              </a:spcBef>
              <a:spcAft>
                <a:spcPct val="0"/>
              </a:spcAft>
              <a:buClrTx/>
              <a:buSzTx/>
              <a:buFontTx/>
              <a:buNone/>
            </a:pPr>
            <a:r>
              <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 name="TextBox 1"/>
          <p:cNvSpPr txBox="1"/>
          <p:nvPr>
            <p:custDataLst>
              <p:tags r:id="rId7"/>
            </p:custDataLst>
          </p:nvPr>
        </p:nvSpPr>
        <p:spPr>
          <a:xfrm>
            <a:off x="274955" y="1938655"/>
            <a:ext cx="1854200" cy="460375"/>
          </a:xfrm>
          <a:prstGeom prst="rect">
            <a:avLst/>
          </a:prstGeom>
          <a:gradFill flip="none" rotWithShape="1">
            <a:gsLst>
              <a:gs pos="27000">
                <a:srgbClr val="000000"/>
              </a:gs>
              <a:gs pos="20000">
                <a:srgbClr val="000040"/>
              </a:gs>
              <a:gs pos="50000">
                <a:srgbClr val="400040"/>
              </a:gs>
              <a:gs pos="75000">
                <a:srgbClr val="8F0040"/>
              </a:gs>
              <a:gs pos="89999">
                <a:srgbClr val="F27300"/>
              </a:gs>
              <a:gs pos="100000">
                <a:srgbClr val="FFBF00"/>
              </a:gs>
            </a:gsLst>
            <a:path path="shape">
              <a:fillToRect l="50000" t="50000" r="50000" b="50000"/>
            </a:path>
          </a:gradFill>
          <a:effectLst>
            <a:innerShdw blurRad="228600" dist="50800" dir="2700000">
              <a:prstClr val="black">
                <a:alpha val="50000"/>
              </a:prstClr>
            </a:innerShdw>
          </a:effectLst>
        </p:spPr>
        <p:txBody>
          <a:bodyPr wrap="square">
            <a:spAutoFit/>
          </a:bodyPr>
          <a:lstStyle/>
          <a:p>
            <a:pPr algn="ctr">
              <a:defRPr/>
            </a:pPr>
            <a:r>
              <a:rPr lang="zh-CN" altLang="en-US" sz="2400">
                <a:solidFill>
                  <a:schemeClr val="bg1"/>
                </a:solidFill>
                <a:latin typeface="微软雅黑" panose="020B0503020204020204" charset="-122"/>
                <a:ea typeface="微软雅黑" panose="020B0503020204020204" charset="-122"/>
              </a:rPr>
              <a:t>视频展示</a:t>
            </a:r>
            <a:endParaRPr lang="zh-CN" altLang="en-US" sz="2400">
              <a:solidFill>
                <a:schemeClr val="bg1"/>
              </a:solidFill>
              <a:latin typeface="微软雅黑" panose="020B0503020204020204" charset="-122"/>
              <a:ea typeface="微软雅黑" panose="020B0503020204020204" charset="-122"/>
            </a:endParaRPr>
          </a:p>
        </p:txBody>
      </p:sp>
      <p:pic>
        <p:nvPicPr>
          <p:cNvPr id="7" name="浮力的测量">
            <a:hlinkClick r:id="" action="ppaction://media"/>
          </p:cNvPr>
          <p:cNvPicPr/>
          <p:nvPr>
            <a:videoFile r:link="rId8"/>
            <p:extLst>
              <p:ext uri="{DAA4B4D4-6D71-4841-9C94-3DE7FCFB9230}">
                <p14:media xmlns:p14="http://schemas.microsoft.com/office/powerpoint/2010/main" r:embed="rId9"/>
              </p:ext>
            </p:extLst>
            <p:custDataLst>
              <p:tags r:id="rId10"/>
            </p:custDataLst>
          </p:nvPr>
        </p:nvPicPr>
        <p:blipFill>
          <a:blip r:embed="rId11"/>
          <a:stretch>
            <a:fillRect/>
          </a:stretch>
        </p:blipFill>
        <p:spPr>
          <a:xfrm>
            <a:off x="2739390" y="1938655"/>
            <a:ext cx="8404860" cy="4770755"/>
          </a:xfrm>
          <a:prstGeom prst="rect">
            <a:avLst/>
          </a:prstGeom>
        </p:spPr>
      </p:pic>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000" fill="hold">
                                          <p:stCondLst>
                                            <p:cond delay="0"/>
                                          </p:stCondLst>
                                        </p:cTn>
                                        <p:tgtEl>
                                          <p:spTgt spid="6"/>
                                        </p:tgtEl>
                                        <p:attrNameLst>
                                          <p:attrName>style.visibility</p:attrName>
                                        </p:attrNameLst>
                                      </p:cBhvr>
                                      <p:to>
                                        <p:strVal val="visible"/>
                                      </p:to>
                                    </p:set>
                                    <p:animEffect transition="in" filter="wheel(1)">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additive="base">
                                        <p:cTn id="32" dur="1" fill="hold"/>
                                        <p:tgtEl>
                                          <p:spTgt spid="7"/>
                                        </p:tgtEl>
                                      </p:cBhvr>
                                    </p:cmd>
                                  </p:childTnLst>
                                </p:cTn>
                              </p:par>
                            </p:childTnLst>
                          </p:cTn>
                        </p:par>
                      </p:childTnLst>
                    </p:cTn>
                  </p:par>
                </p:childTnLst>
              </p:cTn>
              <p:nextCondLst>
                <p:cond evt="onClick" delay="0">
                  <p:tgtEl>
                    <p:spTgt spid="7"/>
                  </p:tgtEl>
                </p:cond>
              </p:nextCondLst>
            </p:seq>
            <p:video>
              <p:cMediaNode>
                <p:cTn id="33" fill="hold" display="0">
                  <p:stCondLst>
                    <p:cond delay="indefinite"/>
                  </p:stCondLst>
                  <p:endCondLst>
                    <p:cond evt="onNext" delay="0">
                      <p:tgtEl>
                        <p:sldTgt/>
                      </p:tgtEl>
                    </p:cond>
                    <p:cond evt="onPrev">
                      <p:tgtEl>
                        <p:sldTgt/>
                      </p:tgtEl>
                    </p:cond>
                  </p:endCondLst>
                </p:cTn>
                <p:tgtEl>
                  <p:spTgt spid="7"/>
                </p:tgtEl>
              </p:cMediaNode>
            </p:video>
          </p:childTnLst>
        </p:cTn>
      </p:par>
    </p:tnLst>
    <p:bldLst>
      <p:bldP spid="3" grpId="0" bldLvl="0" animBg="1"/>
      <p:bldP spid="45" grpId="0" bldLvl="0" animBg="1"/>
      <p:bldP spid="73" grpId="0" bldLvl="0" animBg="1"/>
      <p:bldP spid="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368935"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11786"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4901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3" name="文本框 2"/>
          <p:cNvSpPr txBox="1"/>
          <p:nvPr>
            <p:custDataLst>
              <p:tags r:id="rId4"/>
            </p:custDataLst>
          </p:nvPr>
        </p:nvSpPr>
        <p:spPr>
          <a:xfrm>
            <a:off x="4094480" y="380365"/>
            <a:ext cx="2274570"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三、测量浮力</a:t>
            </a:r>
            <a:endPar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5"/>
            </p:custDataLst>
          </p:nvPr>
        </p:nvSpPr>
        <p:spPr bwMode="auto">
          <a:xfrm>
            <a:off x="814705" y="1072515"/>
            <a:ext cx="1778635" cy="45910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2400" smtClean="0">
                <a:solidFill>
                  <a:schemeClr val="bg1"/>
                </a:solidFill>
                <a:sym typeface="微软雅黑" panose="020B0503020204020204" charset="-122"/>
              </a:rPr>
              <a:t> </a:t>
            </a:r>
            <a:r>
              <a:rPr lang="zh-CN" sz="2400">
                <a:solidFill>
                  <a:schemeClr val="bg1"/>
                </a:solidFill>
                <a:sym typeface="+mn-ea"/>
              </a:rPr>
              <a:t>随讲随练</a:t>
            </a:r>
            <a:endParaRPr lang="zh-CN" sz="2400" kern="0" noProof="0" smtClean="0">
              <a:ln>
                <a:noFill/>
              </a:ln>
              <a:solidFill>
                <a:schemeClr val="bg1"/>
              </a:solidFill>
              <a:effectLst/>
              <a:uLnTx/>
              <a:uFillTx/>
              <a:sym typeface="+mn-ea"/>
            </a:endParaRPr>
          </a:p>
        </p:txBody>
      </p:sp>
      <p:sp>
        <p:nvSpPr>
          <p:cNvPr id="73" name="椭圆 72"/>
          <p:cNvSpPr/>
          <p:nvPr>
            <p:custDataLst>
              <p:tags r:id="rId6"/>
            </p:custDataLst>
          </p:nvPr>
        </p:nvSpPr>
        <p:spPr>
          <a:xfrm>
            <a:off x="226060" y="1052195"/>
            <a:ext cx="588433" cy="552873"/>
          </a:xfrm>
          <a:prstGeom prst="ellipse">
            <a:avLst/>
          </a:prstGeom>
          <a:solidFill>
            <a:srgbClr val="2115C5"/>
          </a:solidFill>
          <a:ln w="12700" cap="flat">
            <a:solidFill>
              <a:srgbClr val="BBE0E3"/>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noAutofit/>
          </a:bodyPr>
          <a:lstStyle/>
          <a:p>
            <a:pPr marL="0" marR="0" indent="0" algn="ctr" defTabSz="914400" rtl="0" fontAlgn="auto" latinLnBrk="1" hangingPunct="0">
              <a:lnSpc>
                <a:spcPct val="100000"/>
              </a:lnSpc>
              <a:spcBef>
                <a:spcPct val="0"/>
              </a:spcBef>
              <a:spcAft>
                <a:spcPct val="0"/>
              </a:spcAft>
              <a:buClrTx/>
              <a:buSzTx/>
              <a:buFontTx/>
              <a:buNone/>
            </a:pPr>
            <a:r>
              <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241" name="文本框 1"/>
          <p:cNvSpPr txBox="1"/>
          <p:nvPr>
            <p:custDataLst>
              <p:tags r:id="rId7"/>
            </p:custDataLst>
          </p:nvPr>
        </p:nvSpPr>
        <p:spPr>
          <a:xfrm>
            <a:off x="274955" y="1589405"/>
            <a:ext cx="11760835" cy="1753235"/>
          </a:xfrm>
          <a:prstGeom prst="rect">
            <a:avLst/>
          </a:prstGeom>
          <a:noFill/>
          <a:ln w="9525">
            <a:noFill/>
          </a:ln>
        </p:spPr>
        <p:txBody>
          <a:bodyPr wrap="square" anchor="t">
            <a:spAutoFit/>
          </a:bodyPr>
          <a:lstStyle/>
          <a:p>
            <a:pPr indent="0" eaLnBrk="0" fontAlgn="auto" hangingPunct="0">
              <a:lnSpc>
                <a:spcPct val="150000"/>
              </a:lnSpc>
            </a:pPr>
            <a:r>
              <a:rPr altLang="zh-CN" sz="2400">
                <a:latin typeface="微软雅黑" panose="020B0503020204020204" charset="-122"/>
                <a:ea typeface="微软雅黑" panose="020B0503020204020204" charset="-122"/>
                <a:cs typeface="微软雅黑" panose="020B0503020204020204" charset="-122"/>
              </a:rPr>
              <a:t>1</a:t>
            </a:r>
            <a:r>
              <a:rPr lang="en-US" sz="2400">
                <a:latin typeface="微软雅黑" panose="020B0503020204020204" charset="-122"/>
                <a:ea typeface="微软雅黑" panose="020B0503020204020204" charset="-122"/>
                <a:cs typeface="微软雅黑" panose="020B0503020204020204" charset="-122"/>
              </a:rPr>
              <a:t>.  </a:t>
            </a:r>
            <a:r>
              <a:rPr lang="zh-CN" altLang="en-US" sz="2400" smtClean="0">
                <a:latin typeface="微软雅黑" panose="020B0503020204020204" charset="-122"/>
                <a:ea typeface="微软雅黑" panose="020B0503020204020204" charset="-122"/>
                <a:cs typeface="微软雅黑" panose="020B0503020204020204" charset="-122"/>
              </a:rPr>
              <a:t>一个重54N的金属球，在盛水的容器中静止，用弹簧测力计去拉金属球，如图所示，此时弹簧测力计的示数为 20N ，那么此时金属球受到的浮力是（  </a:t>
            </a:r>
            <a:r>
              <a:rPr lang="en-US" altLang="zh-CN" sz="2400" smtClean="0">
                <a:latin typeface="微软雅黑" panose="020B0503020204020204" charset="-122"/>
                <a:ea typeface="微软雅黑" panose="020B0503020204020204" charset="-122"/>
                <a:cs typeface="微软雅黑" panose="020B0503020204020204" charset="-122"/>
              </a:rPr>
              <a:t> </a:t>
            </a:r>
            <a:r>
              <a:rPr lang="zh-CN" altLang="en-US" sz="2400" smtClean="0">
                <a:latin typeface="微软雅黑" panose="020B0503020204020204" charset="-122"/>
                <a:ea typeface="微软雅黑" panose="020B0503020204020204" charset="-122"/>
                <a:cs typeface="微软雅黑" panose="020B0503020204020204" charset="-122"/>
              </a:rPr>
              <a:t>）。</a:t>
            </a:r>
            <a:endParaRPr lang="zh-CN" altLang="en-US" sz="2400" smtClean="0">
              <a:latin typeface="微软雅黑" panose="020B0503020204020204" charset="-122"/>
              <a:ea typeface="微软雅黑" panose="020B0503020204020204" charset="-122"/>
              <a:cs typeface="微软雅黑" panose="020B0503020204020204" charset="-122"/>
            </a:endParaRPr>
          </a:p>
          <a:p>
            <a:pPr indent="0" eaLnBrk="0" fontAlgn="auto" hangingPunct="0">
              <a:lnSpc>
                <a:spcPct val="150000"/>
              </a:lnSpc>
            </a:pPr>
            <a:r>
              <a:rPr lang="zh-CN" altLang="en-US" sz="2400" smtClean="0">
                <a:latin typeface="微软雅黑" panose="020B0503020204020204" charset="-122"/>
                <a:ea typeface="微软雅黑" panose="020B0503020204020204" charset="-122"/>
                <a:cs typeface="微软雅黑" panose="020B0503020204020204" charset="-122"/>
              </a:rPr>
              <a:t>A．54N      B．2N      C．20N      D．条件不足，无法判断</a:t>
            </a:r>
            <a:endParaRPr lang="zh-CN" altLang="en-US" sz="2400" smtClean="0">
              <a:latin typeface="微软雅黑" panose="020B0503020204020204" charset="-122"/>
              <a:ea typeface="微软雅黑" panose="020B0503020204020204" charset="-122"/>
              <a:cs typeface="微软雅黑" panose="020B0503020204020204" charset="-122"/>
            </a:endParaRPr>
          </a:p>
        </p:txBody>
      </p:sp>
      <p:pic>
        <p:nvPicPr>
          <p:cNvPr id="4" name="图片 -2147482609" descr="wps1"/>
          <p:cNvPicPr>
            <a:picLocks noChangeAspect="1"/>
          </p:cNvPicPr>
          <p:nvPr>
            <p:custDataLst>
              <p:tags r:id="rId8"/>
            </p:custDataLst>
          </p:nvPr>
        </p:nvPicPr>
        <p:blipFill>
          <a:blip r:embed="rId9"/>
          <a:stretch>
            <a:fillRect/>
          </a:stretch>
        </p:blipFill>
        <p:spPr>
          <a:xfrm>
            <a:off x="1383665" y="3576955"/>
            <a:ext cx="1430020" cy="3228975"/>
          </a:xfrm>
          <a:prstGeom prst="rect">
            <a:avLst/>
          </a:prstGeom>
          <a:noFill/>
          <a:ln w="9525">
            <a:noFill/>
          </a:ln>
        </p:spPr>
      </p:pic>
      <p:sp>
        <p:nvSpPr>
          <p:cNvPr id="100" name="文本框 99"/>
          <p:cNvSpPr txBox="1"/>
          <p:nvPr>
            <p:custDataLst>
              <p:tags r:id="rId10"/>
            </p:custDataLst>
          </p:nvPr>
        </p:nvSpPr>
        <p:spPr>
          <a:xfrm>
            <a:off x="3556000" y="3576955"/>
            <a:ext cx="8045450" cy="2861310"/>
          </a:xfrm>
          <a:prstGeom prst="rect">
            <a:avLst/>
          </a:prstGeom>
          <a:noFill/>
          <a:ln w="9525">
            <a:noFill/>
          </a:ln>
        </p:spPr>
        <p:txBody>
          <a:bodyPr wrap="square">
            <a:spAutoFit/>
          </a:bodyPr>
          <a:lstStyle/>
          <a:p>
            <a:pPr indent="0" fontAlgn="auto">
              <a:lnSpc>
                <a:spcPct val="150000"/>
              </a:lnSpc>
            </a:pPr>
            <a:r>
              <a:rPr lang="zh-CN" sz="2400" b="0">
                <a:solidFill>
                  <a:srgbClr val="FF0000"/>
                </a:solidFill>
                <a:latin typeface="微软雅黑" panose="020B0503020204020204" charset="-122"/>
                <a:ea typeface="微软雅黑" panose="020B0503020204020204" charset="-122"/>
                <a:cs typeface="微软雅黑" panose="020B0503020204020204" charset="-122"/>
              </a:rPr>
              <a:t>【解析】根据题意知道，金属块受到竖直向下的重力，而此时金属块是否被拉起、运动状态如何都不确定，所以，金属块除受浮力、拉力外，还可能受到底面的支持力的作用，即条件不足，无法判断。故选D。
</a:t>
            </a:r>
            <a:endParaRPr lang="zh-CN" altLang="en-US" sz="2400" b="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11"/>
            </p:custDataLst>
          </p:nvPr>
        </p:nvSpPr>
        <p:spPr>
          <a:xfrm>
            <a:off x="9325610" y="2174240"/>
            <a:ext cx="553085" cy="645160"/>
          </a:xfrm>
          <a:prstGeom prst="rect">
            <a:avLst/>
          </a:prstGeom>
          <a:noFill/>
          <a:ln w="9525">
            <a:noFill/>
          </a:ln>
        </p:spPr>
        <p:txBody>
          <a:bodyPr wrap="square">
            <a:spAutoFit/>
          </a:bodyPr>
          <a:lstStyle/>
          <a:p>
            <a:pPr indent="0" fontAlgn="auto">
              <a:lnSpc>
                <a:spcPct val="150000"/>
              </a:lnSpc>
            </a:pPr>
            <a:r>
              <a:rPr lang="zh-CN" sz="2400" b="0">
                <a:solidFill>
                  <a:srgbClr val="FF0000"/>
                </a:solidFill>
                <a:latin typeface="微软雅黑" panose="020B0503020204020204" charset="-122"/>
                <a:ea typeface="微软雅黑" panose="020B0503020204020204" charset="-122"/>
                <a:cs typeface="微软雅黑" panose="020B0503020204020204" charset="-122"/>
              </a:rPr>
              <a:t>D</a:t>
            </a:r>
            <a:endParaRPr lang="zh-CN" altLang="en-US" sz="2400" b="0">
              <a:solidFill>
                <a:srgbClr val="FF0000"/>
              </a:solidFill>
              <a:latin typeface="微软雅黑" panose="020B0503020204020204" charset="-122"/>
              <a:ea typeface="微软雅黑" panose="020B0503020204020204" charset="-122"/>
              <a:cs typeface="微软雅黑" panose="020B0503020204020204" charset="-122"/>
            </a:endParaRPr>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241">
                                            <p:txEl>
                                              <p:pRg st="0" end="0"/>
                                            </p:txEl>
                                          </p:spTgt>
                                        </p:tgtEl>
                                        <p:attrNameLst>
                                          <p:attrName>style.visibility</p:attrName>
                                        </p:attrNameLst>
                                      </p:cBhvr>
                                      <p:to>
                                        <p:strVal val="visible"/>
                                      </p:to>
                                    </p:set>
                                    <p:animEffect transition="in" filter="wipe(left)">
                                      <p:cBhvr>
                                        <p:cTn id="22" dur="500"/>
                                        <p:tgtEl>
                                          <p:spTgt spid="1024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241">
                                            <p:txEl>
                                              <p:pRg st="1" end="1"/>
                                            </p:txEl>
                                          </p:spTgt>
                                        </p:tgtEl>
                                        <p:attrNameLst>
                                          <p:attrName>style.visibility</p:attrName>
                                        </p:attrNameLst>
                                      </p:cBhvr>
                                      <p:to>
                                        <p:strVal val="visible"/>
                                      </p:to>
                                    </p:set>
                                    <p:animEffect transition="in" filter="wipe(left)">
                                      <p:cBhvr>
                                        <p:cTn id="27" dur="500"/>
                                        <p:tgtEl>
                                          <p:spTgt spid="1024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wipe(left)">
                                      <p:cBhvr>
                                        <p:cTn id="32" dur="500"/>
                                        <p:tgtEl>
                                          <p:spTgt spid="10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5" grpId="0" bldLvl="0" animBg="1"/>
      <p:bldP spid="73" grpId="0" bldLvl="0" animBg="1"/>
      <p:bldP spid="100" grpId="0"/>
      <p:bldP spid="4" grpId="0" bldLvl="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368935"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11786"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4901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3" name="文本框 2"/>
          <p:cNvSpPr txBox="1"/>
          <p:nvPr>
            <p:custDataLst>
              <p:tags r:id="rId4"/>
            </p:custDataLst>
          </p:nvPr>
        </p:nvSpPr>
        <p:spPr>
          <a:xfrm>
            <a:off x="4094480" y="380365"/>
            <a:ext cx="2335530"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四、发展空间</a:t>
            </a:r>
            <a:endPar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5"/>
            </p:custDataLst>
          </p:nvPr>
        </p:nvSpPr>
        <p:spPr bwMode="auto">
          <a:xfrm>
            <a:off x="814705" y="1072515"/>
            <a:ext cx="2912745" cy="45910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2400" smtClean="0">
                <a:solidFill>
                  <a:schemeClr val="bg1"/>
                </a:solidFill>
                <a:sym typeface="微软雅黑" panose="020B0503020204020204" charset="-122"/>
              </a:rPr>
              <a:t> </a:t>
            </a:r>
            <a:r>
              <a:rPr lang="zh-CN" sz="2400" smtClean="0">
                <a:solidFill>
                  <a:schemeClr val="bg1"/>
                </a:solidFill>
                <a:sym typeface="微软雅黑" panose="020B0503020204020204" charset="-122"/>
              </a:rPr>
              <a:t>生活中</a:t>
            </a:r>
            <a:r>
              <a:rPr lang="zh-CN" sz="2400" smtClean="0">
                <a:solidFill>
                  <a:schemeClr val="bg1"/>
                </a:solidFill>
                <a:sym typeface="微软雅黑" panose="020B0503020204020204" charset="-122"/>
                <a:hlinkClick r:id="rId6" tooltip="" action="ppaction://hlinkfile"/>
              </a:rPr>
              <a:t>利用浮力</a:t>
            </a:r>
            <a:endParaRPr lang="zh-CN" sz="2400" kern="0" noProof="0" smtClean="0">
              <a:ln>
                <a:noFill/>
              </a:ln>
              <a:solidFill>
                <a:schemeClr val="bg1"/>
              </a:solidFill>
              <a:effectLst/>
              <a:uLnTx/>
              <a:uFillTx/>
              <a:sym typeface="微软雅黑" panose="020B0503020204020204" charset="-122"/>
            </a:endParaRPr>
          </a:p>
        </p:txBody>
      </p:sp>
      <p:sp>
        <p:nvSpPr>
          <p:cNvPr id="5123" name="文本框 3"/>
          <p:cNvSpPr txBox="1">
            <a:spLocks noChangeArrowheads="1"/>
          </p:cNvSpPr>
          <p:nvPr>
            <p:custDataLst>
              <p:tags r:id="rId7"/>
            </p:custDataLst>
          </p:nvPr>
        </p:nvSpPr>
        <p:spPr bwMode="auto">
          <a:xfrm>
            <a:off x="279400" y="1610360"/>
            <a:ext cx="11597005"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indent="0" algn="just" fontAlgn="auto">
              <a:lnSpc>
                <a:spcPct val="150000"/>
              </a:lnSpc>
            </a:pPr>
            <a:r>
              <a:rPr lang="en-US" altLang="zh-CN" sz="2400" kern="100">
                <a:solidFill>
                  <a:schemeClr val="tx1"/>
                </a:solidFill>
                <a:effectLst/>
                <a:latin typeface="微软雅黑" panose="020B0503020204020204" charset="-122"/>
                <a:ea typeface="微软雅黑" panose="020B0503020204020204" charset="-122"/>
                <a:cs typeface="微软雅黑" panose="020B0503020204020204" charset="-122"/>
                <a:sym typeface="+mn-ea"/>
              </a:rPr>
              <a:t>1. </a:t>
            </a:r>
            <a:r>
              <a:rPr lang="zh-CN" altLang="en-US" sz="2400" kern="100">
                <a:solidFill>
                  <a:schemeClr val="tx1"/>
                </a:solidFill>
                <a:effectLst/>
                <a:latin typeface="微软雅黑" panose="020B0503020204020204" charset="-122"/>
                <a:ea typeface="微软雅黑" panose="020B0503020204020204" charset="-122"/>
                <a:cs typeface="微软雅黑" panose="020B0503020204020204" charset="-122"/>
                <a:sym typeface="+mn-ea"/>
              </a:rPr>
              <a:t>为了能把砍伐的木材从林场方便地运出，有水道的地方常将木材连接成木排使其顺流而下。这个例子中，木排受到河水的浮力。请你从日常生活或常见的自然现象中再举两个例子说明浸入液体的物体受到浮力。</a:t>
            </a:r>
            <a:endParaRPr lang="zh-CN" altLang="en-US" sz="2400" kern="100">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custDataLst>
              <p:tags r:id="rId8"/>
            </p:custDataLst>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rcRect r="19468"/>
          <a:stretch>
            <a:fillRect/>
          </a:stretch>
        </p:blipFill>
        <p:spPr>
          <a:xfrm>
            <a:off x="476250" y="3670300"/>
            <a:ext cx="4566920" cy="3185795"/>
          </a:xfrm>
          <a:prstGeom prst="rect">
            <a:avLst/>
          </a:prstGeom>
          <a:effectLst>
            <a:softEdge rad="31750"/>
          </a:effectLst>
        </p:spPr>
      </p:pic>
      <p:cxnSp>
        <p:nvCxnSpPr>
          <p:cNvPr id="12" name="直接连接符 11"/>
          <p:cNvCxnSpPr/>
          <p:nvPr>
            <p:custDataLst>
              <p:tags r:id="rId11"/>
            </p:custDataLst>
          </p:nvPr>
        </p:nvCxnSpPr>
        <p:spPr>
          <a:xfrm flipH="1">
            <a:off x="234096" y="3456671"/>
            <a:ext cx="11570970" cy="19050"/>
          </a:xfrm>
          <a:prstGeom prst="line">
            <a:avLst/>
          </a:prstGeom>
          <a:ln w="28575" cmpd="dbl">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矩形 37"/>
          <p:cNvSpPr>
            <a:spLocks noChangeArrowheads="1"/>
          </p:cNvSpPr>
          <p:nvPr>
            <p:custDataLst>
              <p:tags r:id="rId12"/>
            </p:custDataLst>
          </p:nvPr>
        </p:nvSpPr>
        <p:spPr bwMode="auto">
          <a:xfrm>
            <a:off x="5532120" y="3727450"/>
            <a:ext cx="6273165" cy="2497455"/>
          </a:xfrm>
          <a:prstGeom prst="rect">
            <a:avLst/>
          </a:prstGeom>
          <a:gradFill>
            <a:gsLst>
              <a:gs pos="20000">
                <a:srgbClr val="046FB6"/>
              </a:gs>
              <a:gs pos="100000">
                <a:srgbClr val="00478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solidFill>
                <a:schemeClr val="bg1"/>
              </a:solidFill>
              <a:cs typeface="+mn-ea"/>
              <a:sym typeface="+mn-lt"/>
            </a:endParaRPr>
          </a:p>
        </p:txBody>
      </p:sp>
      <p:sp>
        <p:nvSpPr>
          <p:cNvPr id="17" name="文本框 16"/>
          <p:cNvSpPr txBox="1"/>
          <p:nvPr>
            <p:custDataLst>
              <p:tags r:id="rId13"/>
            </p:custDataLst>
          </p:nvPr>
        </p:nvSpPr>
        <p:spPr>
          <a:xfrm>
            <a:off x="5607685" y="3924300"/>
            <a:ext cx="6009005" cy="2306955"/>
          </a:xfrm>
          <a:prstGeom prst="rect">
            <a:avLst/>
          </a:prstGeom>
          <a:noFill/>
        </p:spPr>
        <p:txBody>
          <a:bodyPr wrap="square">
            <a:spAutoFit/>
          </a:bodyPr>
          <a:lstStyle/>
          <a:p>
            <a:pPr indent="0" algn="just" fontAlgn="auto">
              <a:lnSpc>
                <a:spcPct val="150000"/>
              </a:lnSpc>
            </a:pPr>
            <a:r>
              <a:rPr lang="zh-CN" altLang="en-US" sz="2400" kern="100">
                <a:solidFill>
                  <a:schemeClr val="bg1"/>
                </a:solidFill>
                <a:effectLst/>
                <a:latin typeface="+mn-ea"/>
                <a:cs typeface="Times New Roman" panose="02020603050405020304" charset="0"/>
              </a:rPr>
              <a:t>【解析】在游泳时感到自己的身体变轻了，是因为身体受到了浮力的作用。</a:t>
            </a:r>
            <a:endParaRPr lang="en-US" altLang="zh-CN" sz="2400" kern="100">
              <a:solidFill>
                <a:schemeClr val="bg1"/>
              </a:solidFill>
              <a:effectLst/>
              <a:latin typeface="+mn-ea"/>
              <a:cs typeface="Times New Roman" panose="02020603050405020304" charset="0"/>
            </a:endParaRPr>
          </a:p>
          <a:p>
            <a:pPr indent="0" algn="just" fontAlgn="auto">
              <a:lnSpc>
                <a:spcPct val="150000"/>
              </a:lnSpc>
            </a:pPr>
            <a:r>
              <a:rPr lang="zh-CN" altLang="en-US" sz="2400" kern="100">
                <a:solidFill>
                  <a:srgbClr val="FFFF00"/>
                </a:solidFill>
                <a:effectLst/>
                <a:latin typeface="+mn-ea"/>
                <a:cs typeface="Times New Roman" panose="02020603050405020304" charset="0"/>
              </a:rPr>
              <a:t>乒乓球能浮在水面上，说明它在水中受到浮力的作用。</a:t>
            </a:r>
            <a:endParaRPr lang="zh-CN" altLang="zh-CN" sz="2400" kern="100">
              <a:solidFill>
                <a:srgbClr val="FFFF00"/>
              </a:solidFill>
              <a:effectLst/>
              <a:latin typeface="+mn-ea"/>
              <a:cs typeface="Times New Roman" panose="02020603050405020304" charset="0"/>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10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wipe(left)">
                                      <p:cBhvr>
                                        <p:cTn id="17" dur="500"/>
                                        <p:tgtEl>
                                          <p:spTgt spid="51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wipe(left)">
                                      <p:cBhvr>
                                        <p:cTn id="31" dur="1500"/>
                                        <p:tgtEl>
                                          <p:spTgt spid="17">
                                            <p:txEl>
                                              <p:pRg st="0" end="0"/>
                                            </p:txEl>
                                          </p:spTgt>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xEl>
                                              <p:pRg st="1" end="1"/>
                                            </p:txEl>
                                          </p:spTgt>
                                        </p:tgtEl>
                                        <p:attrNameLst>
                                          <p:attrName>style.visibility</p:attrName>
                                        </p:attrNameLst>
                                      </p:cBhvr>
                                      <p:to>
                                        <p:strVal val="visible"/>
                                      </p:to>
                                    </p:set>
                                    <p:animEffect transition="in" filter="wipe(left)">
                                      <p:cBhvr>
                                        <p:cTn id="38" dur="1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5" grpId="0" bldLvl="0" animBg="1"/>
      <p:bldP spid="5123" grpId="0"/>
      <p:bldP spid="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188383" y="231564"/>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121709" y="28659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1</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356783" y="46302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hlinkClick r:id="rId4" action="ppaction://hlinkfile"/>
              </a:rPr>
              <a:t>新课导入</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cxnSp>
        <p:nvCxnSpPr>
          <p:cNvPr id="8" name="直接连接符 7"/>
          <p:cNvCxnSpPr/>
          <p:nvPr>
            <p:custDataLst>
              <p:tags r:id="rId5"/>
            </p:custDataLst>
          </p:nvPr>
        </p:nvCxnSpPr>
        <p:spPr>
          <a:xfrm>
            <a:off x="1166283" y="1117600"/>
            <a:ext cx="6225117" cy="0"/>
          </a:xfrm>
          <a:prstGeom prst="line">
            <a:avLst/>
          </a:prstGeom>
          <a:noFill/>
          <a:ln w="28575" cap="flat">
            <a:solidFill>
              <a:srgbClr val="C00000"/>
            </a:solidFill>
            <a:prstDash val="solid"/>
            <a:miter lim="800000"/>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none"/>
        </p:style>
      </p:cxnSp>
      <p:sp>
        <p:nvSpPr>
          <p:cNvPr id="3" name="TextBox 1"/>
          <p:cNvSpPr txBox="1"/>
          <p:nvPr>
            <p:custDataLst>
              <p:tags r:id="rId6"/>
            </p:custDataLst>
          </p:nvPr>
        </p:nvSpPr>
        <p:spPr>
          <a:xfrm>
            <a:off x="98425" y="1530350"/>
            <a:ext cx="1992630" cy="460375"/>
          </a:xfrm>
          <a:prstGeom prst="rect">
            <a:avLst/>
          </a:prstGeom>
          <a:gradFill flip="none" rotWithShape="1">
            <a:gsLst>
              <a:gs pos="27000">
                <a:srgbClr val="000000"/>
              </a:gs>
              <a:gs pos="20000">
                <a:srgbClr val="000040"/>
              </a:gs>
              <a:gs pos="50000">
                <a:srgbClr val="400040"/>
              </a:gs>
              <a:gs pos="75000">
                <a:srgbClr val="8F0040"/>
              </a:gs>
              <a:gs pos="89999">
                <a:srgbClr val="F27300"/>
              </a:gs>
              <a:gs pos="100000">
                <a:srgbClr val="FFBF00"/>
              </a:gs>
            </a:gsLst>
            <a:path path="shape">
              <a:fillToRect l="50000" t="50000" r="50000" b="50000"/>
            </a:path>
          </a:gradFill>
          <a:effectLst>
            <a:innerShdw blurRad="228600" dist="50800" dir="2700000">
              <a:prstClr val="black">
                <a:alpha val="50000"/>
              </a:prstClr>
            </a:innerShdw>
          </a:effectLst>
        </p:spPr>
        <p:txBody>
          <a:bodyPr wrap="square">
            <a:spAutoFit/>
          </a:bodyPr>
          <a:lstStyle/>
          <a:p>
            <a:pPr algn="ctr" eaLnBrk="1" hangingPunct="1">
              <a:defRPr/>
            </a:pPr>
            <a:r>
              <a:rPr lang="zh-CN" altLang="en-US" sz="2400">
                <a:solidFill>
                  <a:schemeClr val="bg1"/>
                </a:solidFill>
                <a:latin typeface="微软雅黑" panose="020B0503020204020204" charset="-122"/>
                <a:ea typeface="微软雅黑" panose="020B0503020204020204" charset="-122"/>
              </a:rPr>
              <a:t>观察与思考</a:t>
            </a:r>
            <a:endParaRPr lang="zh-CN" altLang="en-US" sz="2400">
              <a:solidFill>
                <a:schemeClr val="bg1"/>
              </a:solidFill>
              <a:latin typeface="微软雅黑" panose="020B0503020204020204" charset="-122"/>
              <a:ea typeface="微软雅黑" panose="020B0503020204020204" charset="-122"/>
            </a:endParaRPr>
          </a:p>
        </p:txBody>
      </p:sp>
      <p:sp>
        <p:nvSpPr>
          <p:cNvPr id="100" name="文本框 99"/>
          <p:cNvSpPr txBox="1"/>
          <p:nvPr>
            <p:custDataLst>
              <p:tags r:id="rId7"/>
            </p:custDataLst>
          </p:nvPr>
        </p:nvSpPr>
        <p:spPr>
          <a:xfrm>
            <a:off x="98425" y="1990725"/>
            <a:ext cx="11816080" cy="2306955"/>
          </a:xfrm>
          <a:prstGeom prst="rect">
            <a:avLst/>
          </a:prstGeom>
          <a:noFill/>
          <a:ln w="9525">
            <a:noFill/>
          </a:ln>
        </p:spPr>
        <p:txBody>
          <a:bodyPr wrap="square">
            <a:spAutoFit/>
          </a:bodyPr>
          <a:lstStyle/>
          <a:p>
            <a:pPr indent="0" fontAlgn="auto">
              <a:lnSpc>
                <a:spcPct val="150000"/>
              </a:lnSpc>
            </a:pPr>
            <a:r>
              <a:rPr lang="zh-CN" sz="2400">
                <a:solidFill>
                  <a:srgbClr val="000000"/>
                </a:solidFill>
                <a:latin typeface="微软雅黑" panose="020B0503020204020204" charset="-122"/>
                <a:ea typeface="微软雅黑" panose="020B0503020204020204" charset="-122"/>
                <a:cs typeface="微软雅黑" panose="020B0503020204020204" charset="-122"/>
              </a:rPr>
              <a:t>“人们在无鱼无草的海水里</a:t>
            </a:r>
            <a:r>
              <a:rPr lang="en-US" sz="2400">
                <a:solidFill>
                  <a:srgbClr val="000000"/>
                </a:solidFill>
                <a:latin typeface="微软雅黑" panose="020B0503020204020204" charset="-122"/>
                <a:ea typeface="微软雅黑" panose="020B0503020204020204" charset="-122"/>
                <a:cs typeface="微软雅黑" panose="020B0503020204020204" charset="-122"/>
              </a:rPr>
              <a:t>,</a:t>
            </a:r>
            <a:r>
              <a:rPr lang="zh-CN" sz="2400">
                <a:solidFill>
                  <a:srgbClr val="000000"/>
                </a:solidFill>
                <a:latin typeface="微软雅黑" panose="020B0503020204020204" charset="-122"/>
                <a:ea typeface="微软雅黑" panose="020B0503020204020204" charset="-122"/>
                <a:cs typeface="微软雅黑" panose="020B0503020204020204" charset="-122"/>
              </a:rPr>
              <a:t>竟能自由畅游</a:t>
            </a:r>
            <a:r>
              <a:rPr lang="en-US" sz="2400">
                <a:solidFill>
                  <a:srgbClr val="000000"/>
                </a:solidFill>
                <a:latin typeface="微软雅黑" panose="020B0503020204020204" charset="-122"/>
                <a:ea typeface="微软雅黑" panose="020B0503020204020204" charset="-122"/>
                <a:cs typeface="微软雅黑" panose="020B0503020204020204" charset="-122"/>
              </a:rPr>
              <a:t>,</a:t>
            </a:r>
            <a:r>
              <a:rPr lang="zh-CN" sz="2400">
                <a:solidFill>
                  <a:srgbClr val="000000"/>
                </a:solidFill>
                <a:latin typeface="微软雅黑" panose="020B0503020204020204" charset="-122"/>
                <a:ea typeface="微软雅黑" panose="020B0503020204020204" charset="-122"/>
                <a:cs typeface="微软雅黑" panose="020B0503020204020204" charset="-122"/>
              </a:rPr>
              <a:t>即使是不会游泳的人</a:t>
            </a:r>
            <a:r>
              <a:rPr lang="en-US" sz="2400">
                <a:solidFill>
                  <a:srgbClr val="000000"/>
                </a:solidFill>
                <a:latin typeface="微软雅黑" panose="020B0503020204020204" charset="-122"/>
                <a:ea typeface="微软雅黑" panose="020B0503020204020204" charset="-122"/>
                <a:cs typeface="微软雅黑" panose="020B0503020204020204" charset="-122"/>
              </a:rPr>
              <a:t>,</a:t>
            </a:r>
            <a:r>
              <a:rPr lang="zh-CN" sz="2400">
                <a:solidFill>
                  <a:srgbClr val="000000"/>
                </a:solidFill>
                <a:latin typeface="微软雅黑" panose="020B0503020204020204" charset="-122"/>
                <a:ea typeface="微软雅黑" panose="020B0503020204020204" charset="-122"/>
                <a:cs typeface="微软雅黑" panose="020B0503020204020204" charset="-122"/>
              </a:rPr>
              <a:t>也总是浮在水面上</a:t>
            </a:r>
            <a:r>
              <a:rPr lang="en-US" sz="2400">
                <a:solidFill>
                  <a:srgbClr val="000000"/>
                </a:solidFill>
                <a:latin typeface="微软雅黑" panose="020B0503020204020204" charset="-122"/>
                <a:ea typeface="微软雅黑" panose="020B0503020204020204" charset="-122"/>
                <a:cs typeface="微软雅黑" panose="020B0503020204020204" charset="-122"/>
              </a:rPr>
              <a:t>,</a:t>
            </a:r>
            <a:r>
              <a:rPr lang="zh-CN" sz="2400">
                <a:solidFill>
                  <a:srgbClr val="000000"/>
                </a:solidFill>
                <a:latin typeface="微软雅黑" panose="020B0503020204020204" charset="-122"/>
                <a:ea typeface="微软雅黑" panose="020B0503020204020204" charset="-122"/>
                <a:cs typeface="微软雅黑" panose="020B0503020204020204" charset="-122"/>
              </a:rPr>
              <a:t>不用担心会被淹</a:t>
            </a:r>
            <a:r>
              <a:rPr lang="zh-CN" sz="2400" smtClean="0">
                <a:solidFill>
                  <a:srgbClr val="000000"/>
                </a:solidFill>
                <a:latin typeface="微软雅黑" panose="020B0503020204020204" charset="-122"/>
                <a:ea typeface="微软雅黑" panose="020B0503020204020204" charset="-122"/>
                <a:cs typeface="微软雅黑" panose="020B0503020204020204" charset="-122"/>
              </a:rPr>
              <a:t>死</a:t>
            </a:r>
            <a:r>
              <a:rPr lang="zh-CN" altLang="zh-CN" sz="2400" smtClean="0">
                <a:solidFill>
                  <a:srgbClr val="000000"/>
                </a:solidFill>
                <a:latin typeface="微软雅黑" panose="020B0503020204020204" charset="-122"/>
                <a:ea typeface="微软雅黑" panose="020B0503020204020204" charset="-122"/>
                <a:cs typeface="微软雅黑" panose="020B0503020204020204" charset="-122"/>
              </a:rPr>
              <a:t>。</a:t>
            </a:r>
            <a:r>
              <a:rPr lang="zh-CN" sz="2400" smtClean="0">
                <a:solidFill>
                  <a:srgbClr val="000000"/>
                </a:solidFill>
                <a:latin typeface="微软雅黑" panose="020B0503020204020204" charset="-122"/>
                <a:ea typeface="微软雅黑" panose="020B0503020204020204" charset="-122"/>
                <a:cs typeface="微软雅黑" panose="020B0503020204020204" charset="-122"/>
              </a:rPr>
              <a:t>”</a:t>
            </a:r>
            <a:r>
              <a:rPr lang="en-US" altLang="zh-CN" sz="2400" smtClean="0">
                <a:solidFill>
                  <a:srgbClr val="000000"/>
                </a:solidFill>
                <a:latin typeface="微软雅黑" panose="020B0503020204020204" charset="-122"/>
                <a:ea typeface="微软雅黑" panose="020B0503020204020204" charset="-122"/>
                <a:cs typeface="微软雅黑" panose="020B0503020204020204" charset="-122"/>
              </a:rPr>
              <a:t> </a:t>
            </a:r>
            <a:r>
              <a:rPr lang="zh-CN" sz="2400" smtClean="0">
                <a:solidFill>
                  <a:srgbClr val="000000"/>
                </a:solidFill>
                <a:latin typeface="微软雅黑" panose="020B0503020204020204" charset="-122"/>
                <a:ea typeface="微软雅黑" panose="020B0503020204020204" charset="-122"/>
                <a:cs typeface="微软雅黑" panose="020B0503020204020204" charset="-122"/>
              </a:rPr>
              <a:t>据</a:t>
            </a:r>
            <a:r>
              <a:rPr lang="zh-CN" sz="2400">
                <a:solidFill>
                  <a:srgbClr val="000000"/>
                </a:solidFill>
                <a:latin typeface="微软雅黑" panose="020B0503020204020204" charset="-122"/>
                <a:ea typeface="微软雅黑" panose="020B0503020204020204" charset="-122"/>
                <a:cs typeface="微软雅黑" panose="020B0503020204020204" charset="-122"/>
              </a:rPr>
              <a:t>游过死海的人说</a:t>
            </a:r>
            <a:r>
              <a:rPr lang="en-US" sz="2400">
                <a:solidFill>
                  <a:srgbClr val="000000"/>
                </a:solidFill>
                <a:latin typeface="微软雅黑" panose="020B0503020204020204" charset="-122"/>
                <a:ea typeface="微软雅黑" panose="020B0503020204020204" charset="-122"/>
                <a:cs typeface="微软雅黑" panose="020B0503020204020204" charset="-122"/>
              </a:rPr>
              <a:t>,</a:t>
            </a:r>
            <a:r>
              <a:rPr lang="zh-CN" sz="2400">
                <a:solidFill>
                  <a:srgbClr val="000000"/>
                </a:solidFill>
                <a:latin typeface="微软雅黑" panose="020B0503020204020204" charset="-122"/>
                <a:ea typeface="微软雅黑" panose="020B0503020204020204" charset="-122"/>
                <a:cs typeface="微软雅黑" panose="020B0503020204020204" charset="-122"/>
              </a:rPr>
              <a:t>人跳下死海</a:t>
            </a:r>
            <a:r>
              <a:rPr lang="en-US" sz="2400">
                <a:solidFill>
                  <a:srgbClr val="000000"/>
                </a:solidFill>
                <a:latin typeface="微软雅黑" panose="020B0503020204020204" charset="-122"/>
                <a:ea typeface="微软雅黑" panose="020B0503020204020204" charset="-122"/>
                <a:cs typeface="微软雅黑" panose="020B0503020204020204" charset="-122"/>
              </a:rPr>
              <a:t>,</a:t>
            </a:r>
            <a:r>
              <a:rPr lang="zh-CN" sz="2400">
                <a:solidFill>
                  <a:srgbClr val="000000"/>
                </a:solidFill>
                <a:latin typeface="微软雅黑" panose="020B0503020204020204" charset="-122"/>
                <a:ea typeface="微软雅黑" panose="020B0503020204020204" charset="-122"/>
                <a:cs typeface="微软雅黑" panose="020B0503020204020204" charset="-122"/>
              </a:rPr>
              <a:t>身体会马上浮出水面</a:t>
            </a:r>
            <a:r>
              <a:rPr lang="en-US" sz="2400">
                <a:solidFill>
                  <a:srgbClr val="000000"/>
                </a:solidFill>
                <a:latin typeface="微软雅黑" panose="020B0503020204020204" charset="-122"/>
                <a:ea typeface="微软雅黑" panose="020B0503020204020204" charset="-122"/>
                <a:cs typeface="微软雅黑" panose="020B0503020204020204" charset="-122"/>
              </a:rPr>
              <a:t>;</a:t>
            </a:r>
            <a:r>
              <a:rPr lang="zh-CN" sz="2400">
                <a:solidFill>
                  <a:srgbClr val="000000"/>
                </a:solidFill>
                <a:latin typeface="微软雅黑" panose="020B0503020204020204" charset="-122"/>
                <a:ea typeface="微软雅黑" panose="020B0503020204020204" charset="-122"/>
                <a:cs typeface="微软雅黑" panose="020B0503020204020204" charset="-122"/>
              </a:rPr>
              <a:t>如果仰天一躺</a:t>
            </a:r>
            <a:r>
              <a:rPr lang="en-US" sz="2400">
                <a:solidFill>
                  <a:srgbClr val="000000"/>
                </a:solidFill>
                <a:latin typeface="微软雅黑" panose="020B0503020204020204" charset="-122"/>
                <a:ea typeface="微软雅黑" panose="020B0503020204020204" charset="-122"/>
                <a:cs typeface="微软雅黑" panose="020B0503020204020204" charset="-122"/>
              </a:rPr>
              <a:t>,</a:t>
            </a:r>
            <a:r>
              <a:rPr lang="zh-CN" sz="2400">
                <a:solidFill>
                  <a:srgbClr val="000000"/>
                </a:solidFill>
                <a:latin typeface="微软雅黑" panose="020B0503020204020204" charset="-122"/>
                <a:ea typeface="微软雅黑" panose="020B0503020204020204" charset="-122"/>
                <a:cs typeface="微软雅黑" panose="020B0503020204020204" charset="-122"/>
              </a:rPr>
              <a:t>就会像一叶扁舟</a:t>
            </a:r>
            <a:r>
              <a:rPr lang="en-US" sz="2400">
                <a:solidFill>
                  <a:srgbClr val="000000"/>
                </a:solidFill>
                <a:latin typeface="微软雅黑" panose="020B0503020204020204" charset="-122"/>
                <a:ea typeface="微软雅黑" panose="020B0503020204020204" charset="-122"/>
                <a:cs typeface="微软雅黑" panose="020B0503020204020204" charset="-122"/>
              </a:rPr>
              <a:t>,</a:t>
            </a:r>
            <a:r>
              <a:rPr lang="zh-CN" sz="2400">
                <a:solidFill>
                  <a:srgbClr val="000000"/>
                </a:solidFill>
                <a:latin typeface="微软雅黑" panose="020B0503020204020204" charset="-122"/>
                <a:ea typeface="微软雅黑" panose="020B0503020204020204" charset="-122"/>
                <a:cs typeface="微软雅黑" panose="020B0503020204020204" charset="-122"/>
              </a:rPr>
              <a:t>顺流漂荡。两手头下一盘</a:t>
            </a:r>
            <a:r>
              <a:rPr lang="en-US" sz="2400">
                <a:solidFill>
                  <a:srgbClr val="000000"/>
                </a:solidFill>
                <a:latin typeface="微软雅黑" panose="020B0503020204020204" charset="-122"/>
                <a:ea typeface="微软雅黑" panose="020B0503020204020204" charset="-122"/>
                <a:cs typeface="微软雅黑" panose="020B0503020204020204" charset="-122"/>
              </a:rPr>
              <a:t>,</a:t>
            </a:r>
            <a:r>
              <a:rPr lang="zh-CN" sz="2400">
                <a:solidFill>
                  <a:srgbClr val="000000"/>
                </a:solidFill>
                <a:latin typeface="微软雅黑" panose="020B0503020204020204" charset="-122"/>
                <a:ea typeface="微软雅黑" panose="020B0503020204020204" charset="-122"/>
                <a:cs typeface="微软雅黑" panose="020B0503020204020204" charset="-122"/>
              </a:rPr>
              <a:t>就是一个枕头</a:t>
            </a:r>
            <a:r>
              <a:rPr lang="en-US" sz="2400">
                <a:solidFill>
                  <a:srgbClr val="000000"/>
                </a:solidFill>
                <a:latin typeface="微软雅黑" panose="020B0503020204020204" charset="-122"/>
                <a:ea typeface="微软雅黑" panose="020B0503020204020204" charset="-122"/>
                <a:cs typeface="微软雅黑" panose="020B0503020204020204" charset="-122"/>
              </a:rPr>
              <a:t>,</a:t>
            </a:r>
            <a:r>
              <a:rPr lang="zh-CN" sz="2400">
                <a:solidFill>
                  <a:srgbClr val="000000"/>
                </a:solidFill>
                <a:latin typeface="微软雅黑" panose="020B0503020204020204" charset="-122"/>
                <a:ea typeface="微软雅黑" panose="020B0503020204020204" charset="-122"/>
                <a:cs typeface="微软雅黑" panose="020B0503020204020204" charset="-122"/>
              </a:rPr>
              <a:t>人宛如睡在“凉席”上。有些游客带了书报杂志来</a:t>
            </a:r>
            <a:r>
              <a:rPr lang="en-US" sz="2400">
                <a:solidFill>
                  <a:srgbClr val="000000"/>
                </a:solidFill>
                <a:latin typeface="微软雅黑" panose="020B0503020204020204" charset="-122"/>
                <a:ea typeface="微软雅黑" panose="020B0503020204020204" charset="-122"/>
                <a:cs typeface="微软雅黑" panose="020B0503020204020204" charset="-122"/>
              </a:rPr>
              <a:t>,</a:t>
            </a:r>
            <a:r>
              <a:rPr lang="zh-CN" sz="2400">
                <a:solidFill>
                  <a:srgbClr val="000000"/>
                </a:solidFill>
                <a:latin typeface="微软雅黑" panose="020B0503020204020204" charset="-122"/>
                <a:ea typeface="微软雅黑" panose="020B0503020204020204" charset="-122"/>
                <a:cs typeface="微软雅黑" panose="020B0503020204020204" charset="-122"/>
              </a:rPr>
              <a:t>躺在死海上看书</a:t>
            </a:r>
            <a:r>
              <a:rPr lang="en-US" sz="2400">
                <a:solidFill>
                  <a:srgbClr val="000000"/>
                </a:solidFill>
                <a:latin typeface="微软雅黑" panose="020B0503020204020204" charset="-122"/>
                <a:ea typeface="微软雅黑" panose="020B0503020204020204" charset="-122"/>
                <a:cs typeface="微软雅黑" panose="020B0503020204020204" charset="-122"/>
              </a:rPr>
              <a:t>,</a:t>
            </a:r>
            <a:r>
              <a:rPr lang="zh-CN" sz="2400">
                <a:solidFill>
                  <a:srgbClr val="000000"/>
                </a:solidFill>
                <a:latin typeface="微软雅黑" panose="020B0503020204020204" charset="-122"/>
                <a:ea typeface="微软雅黑" panose="020B0503020204020204" charset="-122"/>
                <a:cs typeface="微软雅黑" panose="020B0503020204020204" charset="-122"/>
              </a:rPr>
              <a:t>并摄影留念</a:t>
            </a:r>
            <a:r>
              <a:rPr lang="en-US" sz="2400">
                <a:solidFill>
                  <a:srgbClr val="000000"/>
                </a:solidFill>
                <a:latin typeface="微软雅黑" panose="020B0503020204020204" charset="-122"/>
                <a:ea typeface="微软雅黑" panose="020B0503020204020204" charset="-122"/>
                <a:cs typeface="微软雅黑" panose="020B0503020204020204" charset="-122"/>
              </a:rPr>
              <a:t>,</a:t>
            </a:r>
            <a:r>
              <a:rPr lang="zh-CN" sz="2400">
                <a:solidFill>
                  <a:srgbClr val="000000"/>
                </a:solidFill>
                <a:latin typeface="微软雅黑" panose="020B0503020204020204" charset="-122"/>
                <a:ea typeface="微软雅黑" panose="020B0503020204020204" charset="-122"/>
                <a:cs typeface="微软雅黑" panose="020B0503020204020204" charset="-122"/>
              </a:rPr>
              <a:t>这已成为死海一景了。</a:t>
            </a:r>
            <a:endParaRPr lang="zh-CN" altLang="en-US" sz="2400">
              <a:latin typeface="微软雅黑" panose="020B0503020204020204" charset="-122"/>
              <a:ea typeface="微软雅黑" panose="020B0503020204020204" charset="-122"/>
              <a:cs typeface="微软雅黑" panose="020B0503020204020204" charset="-122"/>
            </a:endParaRPr>
          </a:p>
        </p:txBody>
      </p:sp>
      <p:pic>
        <p:nvPicPr>
          <p:cNvPr id="4098" name="Picture 2" descr="G:\resource\8x101\jpg\05104001.jpg"/>
          <p:cNvPicPr>
            <a:picLocks noChangeAspect="1" noChangeArrowheads="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bwMode="auto">
          <a:xfrm>
            <a:off x="3630930" y="4247515"/>
            <a:ext cx="4019550" cy="2610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wipe(left)">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arn(inVertical)">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368935"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11786"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4901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3" name="文本框 2"/>
          <p:cNvSpPr txBox="1"/>
          <p:nvPr>
            <p:custDataLst>
              <p:tags r:id="rId4"/>
            </p:custDataLst>
          </p:nvPr>
        </p:nvSpPr>
        <p:spPr>
          <a:xfrm>
            <a:off x="4094480" y="380365"/>
            <a:ext cx="2335530"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四、发展空间</a:t>
            </a:r>
            <a:endPar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5"/>
            </p:custDataLst>
          </p:nvPr>
        </p:nvSpPr>
        <p:spPr bwMode="auto">
          <a:xfrm>
            <a:off x="814705" y="1072515"/>
            <a:ext cx="3987800" cy="45910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2400" smtClean="0">
                <a:solidFill>
                  <a:schemeClr val="bg1"/>
                </a:solidFill>
                <a:sym typeface="微软雅黑" panose="020B0503020204020204" charset="-122"/>
              </a:rPr>
              <a:t> </a:t>
            </a:r>
            <a:r>
              <a:rPr lang="zh-CN" sz="2400" smtClean="0">
                <a:solidFill>
                  <a:schemeClr val="bg1"/>
                </a:solidFill>
                <a:sym typeface="微软雅黑" panose="020B0503020204020204" charset="-122"/>
              </a:rPr>
              <a:t>沉入水中物体受到浮力作用</a:t>
            </a:r>
            <a:endParaRPr lang="zh-CN" sz="2400" kern="0" noProof="0" smtClean="0">
              <a:ln>
                <a:noFill/>
              </a:ln>
              <a:solidFill>
                <a:schemeClr val="bg1"/>
              </a:solidFill>
              <a:effectLst/>
              <a:uLnTx/>
              <a:uFillTx/>
              <a:sym typeface="微软雅黑" panose="020B0503020204020204" charset="-122"/>
            </a:endParaRPr>
          </a:p>
        </p:txBody>
      </p:sp>
      <p:sp>
        <p:nvSpPr>
          <p:cNvPr id="73" name="椭圆 72"/>
          <p:cNvSpPr/>
          <p:nvPr>
            <p:custDataLst>
              <p:tags r:id="rId6"/>
            </p:custDataLst>
          </p:nvPr>
        </p:nvSpPr>
        <p:spPr>
          <a:xfrm>
            <a:off x="226060" y="1052195"/>
            <a:ext cx="588433" cy="552873"/>
          </a:xfrm>
          <a:prstGeom prst="ellipse">
            <a:avLst/>
          </a:prstGeom>
          <a:solidFill>
            <a:srgbClr val="2115C5"/>
          </a:solidFill>
          <a:ln w="12700" cap="flat">
            <a:solidFill>
              <a:srgbClr val="BBE0E3"/>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noAutofit/>
          </a:bodyPr>
          <a:lstStyle/>
          <a:p>
            <a:pPr marL="0" marR="0" indent="0" algn="ctr" defTabSz="914400" rtl="0" fontAlgn="auto" latinLnBrk="1" hangingPunct="0">
              <a:lnSpc>
                <a:spcPct val="100000"/>
              </a:lnSpc>
              <a:spcBef>
                <a:spcPct val="0"/>
              </a:spcBef>
              <a:spcAft>
                <a:spcPct val="0"/>
              </a:spcAft>
              <a:buClrTx/>
              <a:buSzTx/>
              <a:buFontTx/>
              <a:buNone/>
            </a:pPr>
            <a:r>
              <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文本框 3"/>
          <p:cNvSpPr txBox="1">
            <a:spLocks noChangeArrowheads="1"/>
          </p:cNvSpPr>
          <p:nvPr>
            <p:custDataLst>
              <p:tags r:id="rId7"/>
            </p:custDataLst>
          </p:nvPr>
        </p:nvSpPr>
        <p:spPr bwMode="auto">
          <a:xfrm>
            <a:off x="279400" y="1648460"/>
            <a:ext cx="1159700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indent="0" algn="just" fontAlgn="auto">
              <a:lnSpc>
                <a:spcPct val="150000"/>
              </a:lnSpc>
            </a:pPr>
            <a:r>
              <a:rPr lang="en-US" altLang="zh-CN" sz="2400" kern="100">
                <a:solidFill>
                  <a:schemeClr val="tx1"/>
                </a:solidFill>
                <a:effectLst/>
                <a:latin typeface="微软雅黑" panose="020B0503020204020204" charset="-122"/>
                <a:ea typeface="微软雅黑" panose="020B0503020204020204" charset="-122"/>
                <a:cs typeface="微软雅黑" panose="020B0503020204020204" charset="-122"/>
                <a:sym typeface="+mn-ea"/>
              </a:rPr>
              <a:t>2. </a:t>
            </a:r>
            <a:r>
              <a:rPr lang="zh-CN" altLang="en-US" sz="2400" kern="100">
                <a:solidFill>
                  <a:schemeClr val="tx1"/>
                </a:solidFill>
                <a:effectLst/>
                <a:latin typeface="微软雅黑" panose="020B0503020204020204" charset="-122"/>
                <a:ea typeface="微软雅黑" panose="020B0503020204020204" charset="-122"/>
                <a:cs typeface="微软雅黑" panose="020B0503020204020204" charset="-122"/>
                <a:sym typeface="+mn-ea"/>
              </a:rPr>
              <a:t>用什么实验可以证明沉入水中的物体，受到浮力的作用。</a:t>
            </a:r>
            <a:endParaRPr lang="zh-CN" altLang="en-US" sz="2400" kern="100">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8" name="直接连接符 7"/>
          <p:cNvCxnSpPr/>
          <p:nvPr>
            <p:custDataLst>
              <p:tags r:id="rId8"/>
            </p:custDataLst>
          </p:nvPr>
        </p:nvCxnSpPr>
        <p:spPr>
          <a:xfrm flipH="1">
            <a:off x="234096" y="2487026"/>
            <a:ext cx="11570970" cy="19050"/>
          </a:xfrm>
          <a:prstGeom prst="line">
            <a:avLst/>
          </a:prstGeom>
          <a:ln w="28575" cmpd="dbl">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矩形 37"/>
          <p:cNvSpPr>
            <a:spLocks noChangeArrowheads="1"/>
          </p:cNvSpPr>
          <p:nvPr>
            <p:custDataLst>
              <p:tags r:id="rId9"/>
            </p:custDataLst>
          </p:nvPr>
        </p:nvSpPr>
        <p:spPr bwMode="auto">
          <a:xfrm>
            <a:off x="775335" y="3045460"/>
            <a:ext cx="10908665" cy="2204085"/>
          </a:xfrm>
          <a:prstGeom prst="rect">
            <a:avLst/>
          </a:prstGeom>
          <a:gradFill>
            <a:gsLst>
              <a:gs pos="20000">
                <a:srgbClr val="046FB6"/>
              </a:gs>
              <a:gs pos="100000">
                <a:srgbClr val="00478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solidFill>
                <a:schemeClr val="bg1"/>
              </a:solidFill>
              <a:cs typeface="+mn-ea"/>
              <a:sym typeface="+mn-lt"/>
            </a:endParaRPr>
          </a:p>
        </p:txBody>
      </p:sp>
      <p:sp>
        <p:nvSpPr>
          <p:cNvPr id="10" name="文本框 9"/>
          <p:cNvSpPr txBox="1"/>
          <p:nvPr>
            <p:custDataLst>
              <p:tags r:id="rId10"/>
            </p:custDataLst>
          </p:nvPr>
        </p:nvSpPr>
        <p:spPr>
          <a:xfrm>
            <a:off x="850900" y="3242310"/>
            <a:ext cx="10448925" cy="1404620"/>
          </a:xfrm>
          <a:prstGeom prst="rect">
            <a:avLst/>
          </a:prstGeom>
          <a:noFill/>
        </p:spPr>
        <p:txBody>
          <a:bodyPr wrap="square">
            <a:noAutofit/>
          </a:bodyPr>
          <a:lstStyle/>
          <a:p>
            <a:pPr indent="0" algn="just" fontAlgn="auto">
              <a:lnSpc>
                <a:spcPct val="150000"/>
              </a:lnSpc>
            </a:pPr>
            <a:r>
              <a:rPr lang="zh-CN" altLang="en-US" sz="2400" kern="100">
                <a:solidFill>
                  <a:schemeClr val="bg1"/>
                </a:solidFill>
                <a:effectLst/>
                <a:latin typeface="+mn-ea"/>
                <a:cs typeface="Times New Roman" panose="02020603050405020304" charset="0"/>
              </a:rPr>
              <a:t>【解析】</a:t>
            </a:r>
            <a:r>
              <a:rPr lang="zh-CN" altLang="en-US" sz="2400" kern="100">
                <a:solidFill>
                  <a:schemeClr val="bg1"/>
                </a:solidFill>
                <a:latin typeface="+mn-ea"/>
                <a:cs typeface="Times New Roman" panose="02020603050405020304" charset="0"/>
                <a:sym typeface="+mn-ea"/>
              </a:rPr>
              <a:t>通过一段细绳用弹簧测力计把沉入水中的一重物缓慢匀速直线提起，重物没有露出水面时读出示数，会发现此示数比重物的重力小，说明沉入水中的物体受到浮力的作用。</a:t>
            </a:r>
            <a:endParaRPr lang="zh-CN" altLang="zh-CN" sz="2400" kern="100">
              <a:solidFill>
                <a:srgbClr val="FFFF00"/>
              </a:solidFill>
              <a:effectLst/>
              <a:latin typeface="+mn-ea"/>
              <a:cs typeface="Times New Roman" panose="02020603050405020304" charset="0"/>
            </a:endParaRPr>
          </a:p>
        </p:txBody>
      </p:sp>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left)">
                                      <p:cBhvr>
                                        <p:cTn id="33" dur="1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5" grpId="0" bldLvl="0" animBg="1"/>
      <p:bldP spid="73" grpId="0" bldLvl="0" animBg="1"/>
      <p:bldP spid="4" grpId="0"/>
      <p:bldP spid="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454660"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97511"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4</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6044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课堂总结</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31" name="文本框 30"/>
          <p:cNvSpPr txBox="1"/>
          <p:nvPr>
            <p:custDataLst>
              <p:tags r:id="rId4"/>
            </p:custDataLst>
          </p:nvPr>
        </p:nvSpPr>
        <p:spPr>
          <a:xfrm>
            <a:off x="5217160" y="1179195"/>
            <a:ext cx="1402080" cy="460375"/>
          </a:xfrm>
          <a:prstGeom prst="rect">
            <a:avLst/>
          </a:prstGeom>
          <a:noFill/>
        </p:spPr>
        <p:txBody>
          <a:bodyPr wrap="none" rtlCol="0">
            <a:spAutoFit/>
          </a:bodyPr>
          <a:lstStyle/>
          <a:p>
            <a:r>
              <a:rPr lang="zh-CN" altLang="en-US" sz="2400">
                <a:solidFill>
                  <a:srgbClr val="FF0000"/>
                </a:solidFill>
              </a:rPr>
              <a:t>思维导图</a:t>
            </a:r>
            <a:endParaRPr lang="zh-CN" altLang="en-US" sz="2400">
              <a:solidFill>
                <a:srgbClr val="FF0000"/>
              </a:solidFill>
            </a:endParaRPr>
          </a:p>
        </p:txBody>
      </p:sp>
      <p:pic>
        <p:nvPicPr>
          <p:cNvPr id="3" name="图片 2"/>
          <p:cNvPicPr>
            <a:picLocks noChangeAspect="1"/>
          </p:cNvPicPr>
          <p:nvPr>
            <p:custDataLst>
              <p:tags r:id="rId5"/>
            </p:custDataLst>
          </p:nvPr>
        </p:nvPicPr>
        <p:blipFill>
          <a:blip r:embed="rId6"/>
          <a:stretch>
            <a:fillRect/>
          </a:stretch>
        </p:blipFill>
        <p:spPr>
          <a:xfrm>
            <a:off x="268605" y="2172335"/>
            <a:ext cx="11563350" cy="3526790"/>
          </a:xfrm>
          <a:prstGeom prst="rect">
            <a:avLst/>
          </a:prstGeom>
        </p:spPr>
      </p:pic>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454660"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97511"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4</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6044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课堂总结</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3" name="文本框 2"/>
          <p:cNvSpPr txBox="1"/>
          <p:nvPr>
            <p:custDataLst>
              <p:tags r:id="rId4"/>
            </p:custDataLst>
          </p:nvPr>
        </p:nvSpPr>
        <p:spPr>
          <a:xfrm>
            <a:off x="5078095" y="887730"/>
            <a:ext cx="1605280" cy="521970"/>
          </a:xfrm>
          <a:prstGeom prst="rect">
            <a:avLst/>
          </a:prstGeom>
          <a:noFill/>
        </p:spPr>
        <p:txBody>
          <a:bodyPr wrap="none" rtlCol="0">
            <a:spAutoFit/>
          </a:bodyPr>
          <a:lstStyle/>
          <a:p>
            <a:r>
              <a:rPr lang="zh-CN" altLang="en-US" sz="2800">
                <a:solidFill>
                  <a:srgbClr val="FF0000"/>
                </a:solidFill>
              </a:rPr>
              <a:t>视频总结</a:t>
            </a:r>
            <a:endParaRPr lang="zh-CN" altLang="en-US" sz="2800">
              <a:solidFill>
                <a:srgbClr val="FF0000"/>
              </a:solidFill>
            </a:endParaRPr>
          </a:p>
        </p:txBody>
      </p:sp>
      <p:pic>
        <p:nvPicPr>
          <p:cNvPr id="4" name="第11期 浮力 人类救命的稻草_1080p">
            <a:hlinkClick r:id="" action="ppaction://media"/>
          </p:cNvPr>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470535" y="1347470"/>
            <a:ext cx="11250930" cy="5382260"/>
          </a:xfrm>
          <a:prstGeom prst="rect">
            <a:avLst/>
          </a:prstGeom>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additive="base">
                                        <p:cTn id="18" dur="1" fill="hold"/>
                                        <p:tgtEl>
                                          <p:spTgt spid="4"/>
                                        </p:tgtEl>
                                      </p:cBhvr>
                                    </p:cmd>
                                  </p:childTnLst>
                                </p:cTn>
                              </p:par>
                            </p:childTnLst>
                          </p:cTn>
                        </p:par>
                      </p:childTnLst>
                    </p:cTn>
                  </p:par>
                </p:childTnLst>
              </p:cTn>
              <p:nextCondLst>
                <p:cond evt="onClick" delay="0">
                  <p:tgtEl>
                    <p:spTgt spid="4"/>
                  </p:tgtEl>
                </p:cond>
              </p:nextCondLst>
            </p:seq>
            <p:video>
              <p:cMediaNode>
                <p:cTn id="19" fill="hold" display="0">
                  <p:stCondLst>
                    <p:cond delay="indefinite"/>
                  </p:stCondLst>
                  <p:endCondLst>
                    <p:cond evt="onNext" delay="0">
                      <p:tgtEl>
                        <p:sldTgt/>
                      </p:tgtEl>
                    </p:cond>
                    <p:cond evt="onPrev">
                      <p:tgtEl>
                        <p:sldTgt/>
                      </p:tgtEl>
                    </p:cond>
                  </p:endCondLst>
                </p:cTn>
                <p:tgtEl>
                  <p:spTgt spid="4"/>
                </p:tgtEl>
              </p:cMediaNode>
            </p:video>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454660"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97511"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5</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6044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归类练习</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6" name="Text Box 7"/>
          <p:cNvSpPr txBox="1"/>
          <p:nvPr>
            <p:custDataLst>
              <p:tags r:id="rId4"/>
            </p:custDataLst>
          </p:nvPr>
        </p:nvSpPr>
        <p:spPr>
          <a:xfrm>
            <a:off x="3810000" y="401955"/>
            <a:ext cx="3213100" cy="460375"/>
          </a:xfrm>
          <a:prstGeom prst="rect">
            <a:avLst/>
          </a:prstGeom>
          <a:noFill/>
          <a:ln w="9525">
            <a:noFill/>
          </a:ln>
        </p:spPr>
        <p:txBody>
          <a:bodyPr wrap="square" anchor="t">
            <a:spAutoFit/>
          </a:bodyPr>
          <a:lstStyle/>
          <a:p>
            <a:pPr eaLnBrk="0" hangingPunct="0">
              <a:spcBef>
                <a:spcPct val="50000"/>
              </a:spcBef>
            </a:pPr>
            <a:r>
              <a:rPr lang="zh-CN" altLang="en-US" sz="2400" b="1">
                <a:solidFill>
                  <a:srgbClr val="7030A0"/>
                </a:solidFill>
                <a:latin typeface="微软雅黑" panose="020B0503020204020204" charset="-122"/>
                <a:ea typeface="微软雅黑" panose="020B0503020204020204" charset="-122"/>
              </a:rPr>
              <a:t>类型一：</a:t>
            </a:r>
            <a:r>
              <a:rPr lang="zh-CN" altLang="en-US" sz="2400" b="1">
                <a:solidFill>
                  <a:srgbClr val="7030A0"/>
                </a:solidFill>
                <a:latin typeface="微软雅黑" panose="020B0503020204020204" charset="-122"/>
                <a:ea typeface="微软雅黑" panose="020B0503020204020204" charset="-122"/>
                <a:sym typeface="+mn-ea"/>
              </a:rPr>
              <a:t>浮力的产生</a:t>
            </a:r>
            <a:endParaRPr lang="zh-CN" altLang="en-US" sz="2400" b="1">
              <a:solidFill>
                <a:srgbClr val="7030A0"/>
              </a:solidFill>
              <a:latin typeface="微软雅黑" panose="020B0503020204020204" charset="-122"/>
              <a:ea typeface="微软雅黑" panose="020B0503020204020204" charset="-122"/>
            </a:endParaRPr>
          </a:p>
        </p:txBody>
      </p:sp>
      <p:sp>
        <p:nvSpPr>
          <p:cNvPr id="3" name="文本框 2"/>
          <p:cNvSpPr txBox="1"/>
          <p:nvPr>
            <p:custDataLst>
              <p:tags r:id="rId5"/>
            </p:custDataLst>
          </p:nvPr>
        </p:nvSpPr>
        <p:spPr>
          <a:xfrm>
            <a:off x="502285" y="1462405"/>
            <a:ext cx="11480165" cy="1753235"/>
          </a:xfrm>
          <a:prstGeom prst="rect">
            <a:avLst/>
          </a:prstGeom>
          <a:noFill/>
          <a:ln w="9525">
            <a:noFill/>
          </a:ln>
        </p:spPr>
        <p:txBody>
          <a:bodyPr wrap="square">
            <a:spAutoFit/>
          </a:bodyPr>
          <a:lstStyle/>
          <a:p>
            <a:pPr indent="0" fontAlgn="auto">
              <a:lnSpc>
                <a:spcPct val="150000"/>
              </a:lnSpc>
            </a:pPr>
            <a:r>
              <a:rPr sz="2400" b="0">
                <a:solidFill>
                  <a:srgbClr val="000000"/>
                </a:solidFill>
                <a:latin typeface="微软雅黑" panose="020B0503020204020204" charset="-122"/>
                <a:ea typeface="微软雅黑" panose="020B0503020204020204" charset="-122"/>
                <a:cs typeface="微软雅黑" panose="020B0503020204020204" charset="-122"/>
              </a:rPr>
              <a:t>如图所示，A、B是自由移动的物体，C、D是容器自身凸起的一部分，现往容器里注入一些水。则一定不受浮力的是（</a:t>
            </a:r>
            <a:r>
              <a:rPr lang="en-US" sz="2400" b="0">
                <a:solidFill>
                  <a:srgbClr val="000000"/>
                </a:solidFill>
                <a:latin typeface="微软雅黑" panose="020B0503020204020204" charset="-122"/>
                <a:ea typeface="微软雅黑" panose="020B0503020204020204" charset="-122"/>
                <a:cs typeface="微软雅黑" panose="020B0503020204020204" charset="-122"/>
              </a:rPr>
              <a:t>  </a:t>
            </a:r>
            <a:r>
              <a:rPr sz="2400" b="0">
                <a:solidFill>
                  <a:srgbClr val="000000"/>
                </a:solidFill>
                <a:latin typeface="微软雅黑" panose="020B0503020204020204" charset="-122"/>
                <a:ea typeface="微软雅黑" panose="020B0503020204020204" charset="-122"/>
                <a:cs typeface="微软雅黑" panose="020B0503020204020204" charset="-122"/>
              </a:rPr>
              <a:t>  ）。</a:t>
            </a:r>
            <a:endParaRPr sz="2400" b="0">
              <a:solidFill>
                <a:srgbClr val="00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2400" b="0">
                <a:solidFill>
                  <a:srgbClr val="000000"/>
                </a:solidFill>
                <a:latin typeface="微软雅黑" panose="020B0503020204020204" charset="-122"/>
                <a:ea typeface="微软雅黑" panose="020B0503020204020204" charset="-122"/>
                <a:cs typeface="微软雅黑" panose="020B0503020204020204" charset="-122"/>
              </a:rPr>
              <a:t>A．A	</a:t>
            </a:r>
            <a:r>
              <a:rPr lang="en-US" sz="2400" b="0">
                <a:solidFill>
                  <a:srgbClr val="000000"/>
                </a:solidFill>
                <a:latin typeface="微软雅黑" panose="020B0503020204020204" charset="-122"/>
                <a:ea typeface="微软雅黑" panose="020B0503020204020204" charset="-122"/>
                <a:cs typeface="微软雅黑" panose="020B0503020204020204" charset="-122"/>
              </a:rPr>
              <a:t>         </a:t>
            </a:r>
            <a:r>
              <a:rPr sz="2400" b="0">
                <a:solidFill>
                  <a:srgbClr val="000000"/>
                </a:solidFill>
                <a:latin typeface="微软雅黑" panose="020B0503020204020204" charset="-122"/>
                <a:ea typeface="微软雅黑" panose="020B0503020204020204" charset="-122"/>
                <a:cs typeface="微软雅黑" panose="020B0503020204020204" charset="-122"/>
              </a:rPr>
              <a:t>B．B</a:t>
            </a:r>
            <a:r>
              <a:rPr lang="en-US" sz="2400" b="0">
                <a:solidFill>
                  <a:srgbClr val="000000"/>
                </a:solidFill>
                <a:latin typeface="微软雅黑" panose="020B0503020204020204" charset="-122"/>
                <a:ea typeface="微软雅黑" panose="020B0503020204020204" charset="-122"/>
                <a:cs typeface="微软雅黑" panose="020B0503020204020204" charset="-122"/>
              </a:rPr>
              <a:t>         </a:t>
            </a:r>
            <a:r>
              <a:rPr sz="2400" b="0">
                <a:solidFill>
                  <a:srgbClr val="000000"/>
                </a:solidFill>
                <a:latin typeface="微软雅黑" panose="020B0503020204020204" charset="-122"/>
                <a:ea typeface="微软雅黑" panose="020B0503020204020204" charset="-122"/>
                <a:cs typeface="微软雅黑" panose="020B0503020204020204" charset="-122"/>
              </a:rPr>
              <a:t>C．C</a:t>
            </a:r>
            <a:r>
              <a:rPr lang="en-US" sz="2400" b="0">
                <a:solidFill>
                  <a:srgbClr val="000000"/>
                </a:solidFill>
                <a:latin typeface="微软雅黑" panose="020B0503020204020204" charset="-122"/>
                <a:ea typeface="微软雅黑" panose="020B0503020204020204" charset="-122"/>
                <a:cs typeface="微软雅黑" panose="020B0503020204020204" charset="-122"/>
              </a:rPr>
              <a:t>        </a:t>
            </a:r>
            <a:r>
              <a:rPr sz="2400" b="0">
                <a:solidFill>
                  <a:srgbClr val="000000"/>
                </a:solidFill>
                <a:latin typeface="微软雅黑" panose="020B0503020204020204" charset="-122"/>
                <a:ea typeface="微软雅黑" panose="020B0503020204020204" charset="-122"/>
                <a:cs typeface="微软雅黑" panose="020B0503020204020204" charset="-122"/>
              </a:rPr>
              <a:t>D．D</a:t>
            </a:r>
            <a:endParaRPr sz="2400" b="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7" name="图片 -2147482374" descr="wps6"/>
          <p:cNvPicPr>
            <a:picLocks noChangeAspect="1"/>
          </p:cNvPicPr>
          <p:nvPr>
            <p:custDataLst>
              <p:tags r:id="rId6"/>
            </p:custDataLst>
          </p:nvPr>
        </p:nvPicPr>
        <p:blipFill>
          <a:blip r:embed="rId7"/>
          <a:stretch>
            <a:fillRect/>
          </a:stretch>
        </p:blipFill>
        <p:spPr>
          <a:xfrm>
            <a:off x="3656965" y="3651250"/>
            <a:ext cx="2369185" cy="2040255"/>
          </a:xfrm>
          <a:prstGeom prst="rect">
            <a:avLst/>
          </a:prstGeom>
          <a:noFill/>
          <a:ln w="9525">
            <a:noFill/>
          </a:ln>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000"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000"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454660"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97511"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5</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6044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归类练习</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6" name="Text Box 7"/>
          <p:cNvSpPr txBox="1"/>
          <p:nvPr>
            <p:custDataLst>
              <p:tags r:id="rId4"/>
            </p:custDataLst>
          </p:nvPr>
        </p:nvSpPr>
        <p:spPr>
          <a:xfrm>
            <a:off x="3810000" y="401955"/>
            <a:ext cx="3213100" cy="460375"/>
          </a:xfrm>
          <a:prstGeom prst="rect">
            <a:avLst/>
          </a:prstGeom>
          <a:noFill/>
          <a:ln w="9525">
            <a:noFill/>
          </a:ln>
        </p:spPr>
        <p:txBody>
          <a:bodyPr wrap="square" anchor="t">
            <a:spAutoFit/>
          </a:bodyPr>
          <a:lstStyle/>
          <a:p>
            <a:pPr eaLnBrk="0" hangingPunct="0">
              <a:spcBef>
                <a:spcPct val="50000"/>
              </a:spcBef>
            </a:pPr>
            <a:r>
              <a:rPr lang="zh-CN" altLang="en-US" sz="2400" b="1">
                <a:solidFill>
                  <a:srgbClr val="7030A0"/>
                </a:solidFill>
                <a:latin typeface="微软雅黑" panose="020B0503020204020204" charset="-122"/>
                <a:ea typeface="微软雅黑" panose="020B0503020204020204" charset="-122"/>
              </a:rPr>
              <a:t>类型一：</a:t>
            </a:r>
            <a:r>
              <a:rPr lang="zh-CN" altLang="en-US" sz="2400" b="1">
                <a:solidFill>
                  <a:srgbClr val="7030A0"/>
                </a:solidFill>
                <a:latin typeface="微软雅黑" panose="020B0503020204020204" charset="-122"/>
                <a:ea typeface="微软雅黑" panose="020B0503020204020204" charset="-122"/>
                <a:sym typeface="+mn-ea"/>
              </a:rPr>
              <a:t>浮力的产生</a:t>
            </a:r>
            <a:endParaRPr lang="zh-CN" altLang="en-US" sz="2400" b="1">
              <a:solidFill>
                <a:srgbClr val="7030A0"/>
              </a:solidFill>
              <a:latin typeface="微软雅黑" panose="020B0503020204020204" charset="-122"/>
              <a:ea typeface="微软雅黑" panose="020B0503020204020204" charset="-122"/>
            </a:endParaRPr>
          </a:p>
        </p:txBody>
      </p:sp>
      <p:sp>
        <p:nvSpPr>
          <p:cNvPr id="4" name="文本框 3"/>
          <p:cNvSpPr txBox="1"/>
          <p:nvPr>
            <p:custDataLst>
              <p:tags r:id="rId5"/>
            </p:custDataLst>
          </p:nvPr>
        </p:nvSpPr>
        <p:spPr>
          <a:xfrm>
            <a:off x="502285" y="1462405"/>
            <a:ext cx="11480165" cy="3969385"/>
          </a:xfrm>
          <a:prstGeom prst="rect">
            <a:avLst/>
          </a:prstGeom>
          <a:noFill/>
          <a:ln w="9525">
            <a:noFill/>
          </a:ln>
        </p:spPr>
        <p:txBody>
          <a:bodyPr wrap="square">
            <a:spAutoFit/>
          </a:bodyPr>
          <a:lstStyle/>
          <a:p>
            <a:pPr indent="0" fontAlgn="auto">
              <a:lnSpc>
                <a:spcPct val="150000"/>
              </a:lnSpc>
            </a:pPr>
            <a:r>
              <a:rPr sz="2400" b="0">
                <a:solidFill>
                  <a:srgbClr val="FF0000"/>
                </a:solidFill>
                <a:latin typeface="微软雅黑" panose="020B0503020204020204" charset="-122"/>
                <a:ea typeface="微软雅黑" panose="020B0503020204020204" charset="-122"/>
                <a:cs typeface="微软雅黑" panose="020B0503020204020204" charset="-122"/>
              </a:rPr>
              <a:t> 【解析】AD．由图可知，水对A、D物体上、下表面都产生了压力差，故A、D物体都受浮力的作用，故AD不符合题意；</a:t>
            </a:r>
            <a:endParaRPr sz="2400" b="0">
              <a:solidFill>
                <a:srgbClr val="FF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2400" b="0">
                <a:solidFill>
                  <a:srgbClr val="FF0000"/>
                </a:solidFill>
                <a:latin typeface="微软雅黑" panose="020B0503020204020204" charset="-122"/>
                <a:ea typeface="微软雅黑" panose="020B0503020204020204" charset="-122"/>
                <a:cs typeface="微软雅黑" panose="020B0503020204020204" charset="-122"/>
              </a:rPr>
              <a:t>B．B物体上表面没有受到水的压力，但下表面受到水的压力，因此水对B物体上、下表面产生了向上的压力差，故B物体一定受浮力的作用，故B不符合题意；</a:t>
            </a:r>
            <a:endParaRPr sz="2400" b="0">
              <a:solidFill>
                <a:srgbClr val="FF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2400" b="0">
                <a:solidFill>
                  <a:srgbClr val="FF0000"/>
                </a:solidFill>
                <a:latin typeface="微软雅黑" panose="020B0503020204020204" charset="-122"/>
                <a:ea typeface="微软雅黑" panose="020B0503020204020204" charset="-122"/>
                <a:cs typeface="微软雅黑" panose="020B0503020204020204" charset="-122"/>
              </a:rPr>
              <a:t>C．C物体上表面受到水的压力，但下表面没有受到水的压力，因此水对C物体上、下表面没有产生向上的压力差，故C物体一定不受浮力的作用，故C符合题意。</a:t>
            </a:r>
            <a:endParaRPr sz="2400" b="0">
              <a:solidFill>
                <a:srgbClr val="FF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2400" b="0">
                <a:solidFill>
                  <a:srgbClr val="FF0000"/>
                </a:solidFill>
                <a:latin typeface="微软雅黑" panose="020B0503020204020204" charset="-122"/>
                <a:ea typeface="微软雅黑" panose="020B0503020204020204" charset="-122"/>
                <a:cs typeface="微软雅黑" panose="020B0503020204020204" charset="-122"/>
              </a:rPr>
              <a:t>故选C。</a:t>
            </a:r>
            <a:endParaRPr sz="2400" b="0">
              <a:solidFill>
                <a:srgbClr val="FF0000"/>
              </a:solidFill>
              <a:latin typeface="微软雅黑" panose="020B0503020204020204" charset="-122"/>
              <a:ea typeface="微软雅黑" panose="020B0503020204020204" charset="-122"/>
              <a:cs typeface="微软雅黑" panose="020B0503020204020204" charset="-122"/>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000" fill="hold">
                                          <p:stCondLst>
                                            <p:cond delay="0"/>
                                          </p:stCondLst>
                                        </p:cTn>
                                        <p:tgtEl>
                                          <p:spTgt spid="4">
                                            <p:txEl>
                                              <p:pRg st="0" end="0"/>
                                            </p:txEl>
                                          </p:spTgt>
                                        </p:tgtEl>
                                        <p:attrNameLst>
                                          <p:attrName>style.visibility</p:attrName>
                                        </p:attrNameLst>
                                      </p:cBhvr>
                                      <p:to>
                                        <p:strVal val="visible"/>
                                      </p:to>
                                    </p:set>
                                    <p:animEffect transition="in" filter="wipe(left)">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000" fill="hold">
                                          <p:stCondLst>
                                            <p:cond delay="0"/>
                                          </p:stCondLst>
                                        </p:cTn>
                                        <p:tgtEl>
                                          <p:spTgt spid="4">
                                            <p:txEl>
                                              <p:pRg st="1" end="1"/>
                                            </p:txEl>
                                          </p:spTgt>
                                        </p:tgtEl>
                                        <p:attrNameLst>
                                          <p:attrName>style.visibility</p:attrName>
                                        </p:attrNameLst>
                                      </p:cBhvr>
                                      <p:to>
                                        <p:strVal val="visible"/>
                                      </p:to>
                                    </p:set>
                                    <p:animEffect transition="in" filter="wipe(left)">
                                      <p:cBhvr>
                                        <p:cTn id="17" dur="1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000" fill="hold">
                                          <p:stCondLst>
                                            <p:cond delay="0"/>
                                          </p:stCondLst>
                                        </p:cTn>
                                        <p:tgtEl>
                                          <p:spTgt spid="4">
                                            <p:txEl>
                                              <p:pRg st="2" end="2"/>
                                            </p:txEl>
                                          </p:spTgt>
                                        </p:tgtEl>
                                        <p:attrNameLst>
                                          <p:attrName>style.visibility</p:attrName>
                                        </p:attrNameLst>
                                      </p:cBhvr>
                                      <p:to>
                                        <p:strVal val="visible"/>
                                      </p:to>
                                    </p:set>
                                    <p:animEffect transition="in" filter="wipe(left)">
                                      <p:cBhvr>
                                        <p:cTn id="22" dur="1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000" fill="hold">
                                          <p:stCondLst>
                                            <p:cond delay="0"/>
                                          </p:stCondLst>
                                        </p:cTn>
                                        <p:tgtEl>
                                          <p:spTgt spid="4">
                                            <p:txEl>
                                              <p:pRg st="3" end="3"/>
                                            </p:txEl>
                                          </p:spTgt>
                                        </p:tgtEl>
                                        <p:attrNameLst>
                                          <p:attrName>style.visibility</p:attrName>
                                        </p:attrNameLst>
                                      </p:cBhvr>
                                      <p:to>
                                        <p:strVal val="visible"/>
                                      </p:to>
                                    </p:set>
                                    <p:animEffect transition="in" filter="wipe(left)">
                                      <p:cBhvr>
                                        <p:cTn id="27"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454660"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97511"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5</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6044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归类练习</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6" name="Text Box 7"/>
          <p:cNvSpPr txBox="1"/>
          <p:nvPr>
            <p:custDataLst>
              <p:tags r:id="rId4"/>
            </p:custDataLst>
          </p:nvPr>
        </p:nvSpPr>
        <p:spPr>
          <a:xfrm>
            <a:off x="3810000" y="401955"/>
            <a:ext cx="3618230" cy="460375"/>
          </a:xfrm>
          <a:prstGeom prst="rect">
            <a:avLst/>
          </a:prstGeom>
          <a:noFill/>
          <a:ln w="9525">
            <a:noFill/>
          </a:ln>
        </p:spPr>
        <p:txBody>
          <a:bodyPr wrap="square" anchor="t">
            <a:spAutoFit/>
          </a:bodyPr>
          <a:lstStyle/>
          <a:p>
            <a:pPr eaLnBrk="0" hangingPunct="0">
              <a:spcBef>
                <a:spcPct val="50000"/>
              </a:spcBef>
            </a:pPr>
            <a:r>
              <a:rPr lang="zh-CN" altLang="en-US" sz="2400" b="1">
                <a:solidFill>
                  <a:srgbClr val="7030A0"/>
                </a:solidFill>
                <a:latin typeface="微软雅黑" panose="020B0503020204020204" charset="-122"/>
                <a:ea typeface="微软雅黑" panose="020B0503020204020204" charset="-122"/>
              </a:rPr>
              <a:t>类型二：</a:t>
            </a:r>
            <a:r>
              <a:rPr lang="zh-CN" altLang="en-US" sz="2400" b="1">
                <a:solidFill>
                  <a:srgbClr val="7030A0"/>
                </a:solidFill>
                <a:latin typeface="微软雅黑" panose="020B0503020204020204" charset="-122"/>
                <a:ea typeface="微软雅黑" panose="020B0503020204020204" charset="-122"/>
                <a:sym typeface="+mn-ea"/>
              </a:rPr>
              <a:t>称重法测浮力</a:t>
            </a:r>
            <a:endParaRPr lang="zh-CN" altLang="en-US" sz="2400" b="1">
              <a:solidFill>
                <a:srgbClr val="7030A0"/>
              </a:solidFill>
              <a:latin typeface="微软雅黑" panose="020B0503020204020204" charset="-122"/>
              <a:ea typeface="微软雅黑" panose="020B0503020204020204" charset="-122"/>
            </a:endParaRPr>
          </a:p>
        </p:txBody>
      </p:sp>
      <p:sp>
        <p:nvSpPr>
          <p:cNvPr id="4" name="文本框 3"/>
          <p:cNvSpPr txBox="1"/>
          <p:nvPr>
            <p:custDataLst>
              <p:tags r:id="rId5"/>
            </p:custDataLst>
          </p:nvPr>
        </p:nvSpPr>
        <p:spPr>
          <a:xfrm>
            <a:off x="355600" y="1278255"/>
            <a:ext cx="11480165" cy="2306955"/>
          </a:xfrm>
          <a:prstGeom prst="rect">
            <a:avLst/>
          </a:prstGeom>
          <a:noFill/>
          <a:ln w="9525">
            <a:noFill/>
          </a:ln>
        </p:spPr>
        <p:txBody>
          <a:bodyPr wrap="square">
            <a:spAutoFit/>
          </a:bodyPr>
          <a:lstStyle/>
          <a:p>
            <a:pPr indent="0" fontAlgn="auto">
              <a:lnSpc>
                <a:spcPct val="150000"/>
              </a:lnSpc>
            </a:pPr>
            <a:r>
              <a:rPr sz="2400" b="0">
                <a:solidFill>
                  <a:srgbClr val="000000"/>
                </a:solidFill>
                <a:latin typeface="微软雅黑" panose="020B0503020204020204" charset="-122"/>
                <a:ea typeface="微软雅黑" panose="020B0503020204020204" charset="-122"/>
                <a:cs typeface="微软雅黑" panose="020B0503020204020204" charset="-122"/>
              </a:rPr>
              <a:t>如图所示，甲为盛水的烧杯，将悬挂在弹簧测力计下的圆柱体从水面上方缓慢浸入水中，弹簧测力计示数F与圆柱体下表面下降高度h变化关系如图乙所示。当圆柱体逐渐浸入水中时F逐渐减小，直到圆柱体浸没在水中后F不变，这说明物体所受浮力的大小跟物体_________有关。该圆柱体浸没在水中受到浮力的大小为_________N。</a:t>
            </a:r>
            <a:endParaRPr sz="2400" b="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8" name="图片 -2147482090"/>
          <p:cNvPicPr>
            <a:picLocks noChangeAspect="1"/>
          </p:cNvPicPr>
          <p:nvPr>
            <p:custDataLst>
              <p:tags r:id="rId6"/>
            </p:custDataLst>
          </p:nvPr>
        </p:nvPicPr>
        <p:blipFill>
          <a:blip r:embed="rId7"/>
          <a:stretch>
            <a:fillRect/>
          </a:stretch>
        </p:blipFill>
        <p:spPr>
          <a:xfrm>
            <a:off x="4080510" y="4013835"/>
            <a:ext cx="2773680" cy="2034540"/>
          </a:xfrm>
          <a:prstGeom prst="rect">
            <a:avLst/>
          </a:prstGeom>
          <a:noFill/>
          <a:ln w="9525">
            <a:noFill/>
          </a:ln>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000" fill="hold">
                                          <p:stCondLst>
                                            <p:cond delay="0"/>
                                          </p:stCondLst>
                                        </p:cTn>
                                        <p:tgtEl>
                                          <p:spTgt spid="4">
                                            <p:txEl>
                                              <p:pRg st="0" end="0"/>
                                            </p:txEl>
                                          </p:spTgt>
                                        </p:tgtEl>
                                        <p:attrNameLst>
                                          <p:attrName>style.visibility</p:attrName>
                                        </p:attrNameLst>
                                      </p:cBhvr>
                                      <p:to>
                                        <p:strVal val="visible"/>
                                      </p:to>
                                    </p:set>
                                    <p:animEffect transition="in" filter="wipe(left)">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454660"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97511"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5</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6044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归类练习</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6" name="Text Box 7"/>
          <p:cNvSpPr txBox="1"/>
          <p:nvPr>
            <p:custDataLst>
              <p:tags r:id="rId4"/>
            </p:custDataLst>
          </p:nvPr>
        </p:nvSpPr>
        <p:spPr>
          <a:xfrm>
            <a:off x="3810000" y="401955"/>
            <a:ext cx="3618230" cy="460375"/>
          </a:xfrm>
          <a:prstGeom prst="rect">
            <a:avLst/>
          </a:prstGeom>
          <a:noFill/>
          <a:ln w="9525">
            <a:noFill/>
          </a:ln>
        </p:spPr>
        <p:txBody>
          <a:bodyPr wrap="square" anchor="t">
            <a:spAutoFit/>
          </a:bodyPr>
          <a:lstStyle/>
          <a:p>
            <a:pPr eaLnBrk="0" hangingPunct="0">
              <a:spcBef>
                <a:spcPct val="50000"/>
              </a:spcBef>
            </a:pPr>
            <a:r>
              <a:rPr lang="zh-CN" altLang="en-US" sz="2400" b="1">
                <a:solidFill>
                  <a:srgbClr val="7030A0"/>
                </a:solidFill>
                <a:latin typeface="微软雅黑" panose="020B0503020204020204" charset="-122"/>
                <a:ea typeface="微软雅黑" panose="020B0503020204020204" charset="-122"/>
              </a:rPr>
              <a:t>类型二：</a:t>
            </a:r>
            <a:r>
              <a:rPr lang="zh-CN" altLang="en-US" sz="2400" b="1">
                <a:solidFill>
                  <a:srgbClr val="7030A0"/>
                </a:solidFill>
                <a:latin typeface="微软雅黑" panose="020B0503020204020204" charset="-122"/>
                <a:ea typeface="微软雅黑" panose="020B0503020204020204" charset="-122"/>
                <a:sym typeface="+mn-ea"/>
              </a:rPr>
              <a:t>称重法测浮力</a:t>
            </a:r>
            <a:endParaRPr lang="zh-CN" altLang="en-US" sz="2400" b="1">
              <a:solidFill>
                <a:srgbClr val="7030A0"/>
              </a:solidFill>
              <a:latin typeface="微软雅黑" panose="020B0503020204020204" charset="-122"/>
              <a:ea typeface="微软雅黑" panose="020B0503020204020204" charset="-122"/>
            </a:endParaRPr>
          </a:p>
        </p:txBody>
      </p:sp>
      <p:sp>
        <p:nvSpPr>
          <p:cNvPr id="3" name="文本框 2"/>
          <p:cNvSpPr txBox="1"/>
          <p:nvPr>
            <p:custDataLst>
              <p:tags r:id="rId5"/>
            </p:custDataLst>
          </p:nvPr>
        </p:nvSpPr>
        <p:spPr>
          <a:xfrm>
            <a:off x="355600" y="1278255"/>
            <a:ext cx="11480165" cy="5077460"/>
          </a:xfrm>
          <a:prstGeom prst="rect">
            <a:avLst/>
          </a:prstGeom>
          <a:noFill/>
          <a:ln w="9525">
            <a:noFill/>
          </a:ln>
        </p:spPr>
        <p:txBody>
          <a:bodyPr wrap="square">
            <a:spAutoFit/>
          </a:bodyPr>
          <a:lstStyle/>
          <a:p>
            <a:pPr indent="0" fontAlgn="auto">
              <a:lnSpc>
                <a:spcPct val="150000"/>
              </a:lnSpc>
            </a:pPr>
            <a:r>
              <a:rPr sz="2400" b="0">
                <a:solidFill>
                  <a:srgbClr val="FF0000"/>
                </a:solidFill>
                <a:latin typeface="微软雅黑" panose="020B0503020204020204" charset="-122"/>
                <a:ea typeface="微软雅黑" panose="020B0503020204020204" charset="-122"/>
                <a:cs typeface="微软雅黑" panose="020B0503020204020204" charset="-122"/>
              </a:rPr>
              <a:t>【解析】[1]将悬挂在弹簧测力计下的圆柱体从水面上方缓慢浸入水中时，受到竖直向上的浮力和弹簧测力计的拉力、竖直向下的重力作用处于平衡状态，则F</a:t>
            </a:r>
            <a:r>
              <a:rPr sz="2400" b="0" baseline="-25000">
                <a:solidFill>
                  <a:srgbClr val="FF0000"/>
                </a:solidFill>
                <a:latin typeface="微软雅黑" panose="020B0503020204020204" charset="-122"/>
                <a:ea typeface="微软雅黑" panose="020B0503020204020204" charset="-122"/>
                <a:cs typeface="微软雅黑" panose="020B0503020204020204" charset="-122"/>
              </a:rPr>
              <a:t>浮</a:t>
            </a:r>
            <a:r>
              <a:rPr sz="2400" b="0">
                <a:solidFill>
                  <a:srgbClr val="FF0000"/>
                </a:solidFill>
                <a:latin typeface="微软雅黑" panose="020B0503020204020204" charset="-122"/>
                <a:ea typeface="微软雅黑" panose="020B0503020204020204" charset="-122"/>
                <a:cs typeface="微软雅黑" panose="020B0503020204020204" charset="-122"/>
              </a:rPr>
              <a:t>=G-F，当圆柱体逐渐浸入水中，排开水的体积变大，由F减小可知，受到的浮力变大，这说明物体所受浮力的大小跟物体排开液体的体积有关。</a:t>
            </a:r>
            <a:endParaRPr sz="2400" b="0">
              <a:solidFill>
                <a:srgbClr val="FF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2400" b="0">
                <a:solidFill>
                  <a:srgbClr val="FF0000"/>
                </a:solidFill>
                <a:latin typeface="微软雅黑" panose="020B0503020204020204" charset="-122"/>
                <a:ea typeface="微软雅黑" panose="020B0503020204020204" charset="-122"/>
                <a:cs typeface="微软雅黑" panose="020B0503020204020204" charset="-122"/>
              </a:rPr>
              <a:t>[2]由图乙可知，圆柱体在空中时弹簧测力计的示数F=9N，由二力平衡条件可知，圆柱体的重力G=F=9N</a:t>
            </a:r>
            <a:endParaRPr sz="2400" b="0">
              <a:solidFill>
                <a:srgbClr val="FF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2400" b="0">
                <a:solidFill>
                  <a:srgbClr val="FF0000"/>
                </a:solidFill>
                <a:latin typeface="微软雅黑" panose="020B0503020204020204" charset="-122"/>
                <a:ea typeface="微软雅黑" panose="020B0503020204020204" charset="-122"/>
                <a:cs typeface="微软雅黑" panose="020B0503020204020204" charset="-122"/>
              </a:rPr>
              <a:t>圆柱体浸没时弹簧测力计的示数F′=3N，则该圆柱体浸没在水中时受到的浮力</a:t>
            </a:r>
            <a:endParaRPr sz="2400" b="0">
              <a:solidFill>
                <a:srgbClr val="FF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2400" b="0">
                <a:solidFill>
                  <a:srgbClr val="FF0000"/>
                </a:solidFill>
                <a:latin typeface="微软雅黑" panose="020B0503020204020204" charset="-122"/>
                <a:ea typeface="微软雅黑" panose="020B0503020204020204" charset="-122"/>
                <a:cs typeface="微软雅黑" panose="020B0503020204020204" charset="-122"/>
              </a:rPr>
              <a:t>F</a:t>
            </a:r>
            <a:r>
              <a:rPr sz="2400" b="0" baseline="-25000">
                <a:solidFill>
                  <a:srgbClr val="FF0000"/>
                </a:solidFill>
                <a:latin typeface="微软雅黑" panose="020B0503020204020204" charset="-122"/>
                <a:ea typeface="微软雅黑" panose="020B0503020204020204" charset="-122"/>
                <a:cs typeface="微软雅黑" panose="020B0503020204020204" charset="-122"/>
              </a:rPr>
              <a:t>浮</a:t>
            </a:r>
            <a:r>
              <a:rPr sz="2400" b="0">
                <a:solidFill>
                  <a:srgbClr val="FF0000"/>
                </a:solidFill>
                <a:latin typeface="微软雅黑" panose="020B0503020204020204" charset="-122"/>
                <a:ea typeface="微软雅黑" panose="020B0503020204020204" charset="-122"/>
                <a:cs typeface="微软雅黑" panose="020B0503020204020204" charset="-122"/>
              </a:rPr>
              <a:t>=G-F′=9N-3N=6N。</a:t>
            </a:r>
            <a:endParaRPr sz="2400" b="0">
              <a:solidFill>
                <a:srgbClr val="FF0000"/>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2400">
                <a:solidFill>
                  <a:srgbClr val="FF0000"/>
                </a:solidFill>
                <a:latin typeface="微软雅黑" panose="020B0503020204020204" charset="-122"/>
                <a:ea typeface="微软雅黑" panose="020B0503020204020204" charset="-122"/>
                <a:cs typeface="微软雅黑" panose="020B0503020204020204" charset="-122"/>
                <a:sym typeface="+mn-ea"/>
              </a:rPr>
              <a:t>【答案】排开液体的体积；6。</a:t>
            </a:r>
            <a:endParaRPr sz="2400" b="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000"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000"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000" fill="hold">
                                          <p:stCondLst>
                                            <p:cond delay="0"/>
                                          </p:stCondLst>
                                        </p:cTn>
                                        <p:tgtEl>
                                          <p:spTgt spid="3">
                                            <p:txEl>
                                              <p:pRg st="2" end="2"/>
                                            </p:txEl>
                                          </p:spTgt>
                                        </p:tgtEl>
                                        <p:attrNameLst>
                                          <p:attrName>style.visibility</p:attrName>
                                        </p:attrNameLst>
                                      </p:cBhvr>
                                      <p:to>
                                        <p:strVal val="visible"/>
                                      </p:to>
                                    </p:set>
                                    <p:animEffect transition="in" filter="wipe(left)">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000" fill="hold">
                                          <p:stCondLst>
                                            <p:cond delay="0"/>
                                          </p:stCondLst>
                                        </p:cTn>
                                        <p:tgtEl>
                                          <p:spTgt spid="3">
                                            <p:txEl>
                                              <p:pRg st="3" end="3"/>
                                            </p:txEl>
                                          </p:spTgt>
                                        </p:tgtEl>
                                        <p:attrNameLst>
                                          <p:attrName>style.visibility</p:attrName>
                                        </p:attrNameLst>
                                      </p:cBhvr>
                                      <p:to>
                                        <p:strVal val="visible"/>
                                      </p:to>
                                    </p:set>
                                    <p:animEffect transition="in" filter="wipe(left)">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000" fill="hold">
                                          <p:stCondLst>
                                            <p:cond delay="0"/>
                                          </p:stCondLst>
                                        </p:cTn>
                                        <p:tgtEl>
                                          <p:spTgt spid="3">
                                            <p:txEl>
                                              <p:pRg st="4" end="4"/>
                                            </p:txEl>
                                          </p:spTgt>
                                        </p:tgtEl>
                                        <p:attrNameLst>
                                          <p:attrName>style.visibility</p:attrName>
                                        </p:attrNameLst>
                                      </p:cBhvr>
                                      <p:to>
                                        <p:strVal val="visible"/>
                                      </p:to>
                                    </p:set>
                                    <p:animEffect transition="in" filter="wipe(left)">
                                      <p:cBhvr>
                                        <p:cTn id="3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454660"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97511"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6</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604433" y="215372"/>
            <a:ext cx="107061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作业</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6" name="Text Box 4"/>
          <p:cNvSpPr/>
          <p:nvPr>
            <p:custDataLst>
              <p:tags r:id="rId4"/>
            </p:custDataLst>
          </p:nvPr>
        </p:nvSpPr>
        <p:spPr>
          <a:xfrm>
            <a:off x="454660" y="1031240"/>
            <a:ext cx="11445875" cy="1753235"/>
          </a:xfrm>
          <a:prstGeom prst="rect">
            <a:avLst/>
          </a:prstGeom>
          <a:noFill/>
          <a:ln w="9525">
            <a:noFill/>
          </a:ln>
        </p:spPr>
        <p:txBody>
          <a:bodyPr wrap="square" anchor="t" anchorCtr="0">
            <a:spAutoFit/>
          </a:bodyPr>
          <a:lstStyle/>
          <a:p>
            <a:pPr indent="0" fontAlgn="auto">
              <a:lnSpc>
                <a:spcPct val="150000"/>
              </a:lnSpc>
              <a:spcBef>
                <a:spcPct val="0"/>
              </a:spcBef>
            </a:pPr>
            <a:r>
              <a:rPr lang="en-US" altLang="zh-CN" sz="2400">
                <a:solidFill>
                  <a:schemeClr val="tx1"/>
                </a:solidFill>
                <a:latin typeface="微软雅黑" panose="020B0503020204020204" charset="-122"/>
                <a:ea typeface="微软雅黑" panose="020B0503020204020204" charset="-122"/>
                <a:cs typeface="微软雅黑" panose="020B0503020204020204" charset="-122"/>
              </a:rPr>
              <a:t>1.</a:t>
            </a:r>
            <a:r>
              <a:rPr sz="2400">
                <a:latin typeface="微软雅黑" panose="020B0503020204020204" charset="-122"/>
                <a:ea typeface="微软雅黑" panose="020B0503020204020204" charset="-122"/>
                <a:cs typeface="微软雅黑" panose="020B0503020204020204" charset="-122"/>
                <a:sym typeface="+mn-ea"/>
              </a:rPr>
              <a:t>如图所示，A、B是自由移动的物体，C、D是容器自身凸起的一部分，现往容器里注入一些水。则一定不受浮力的是（</a:t>
            </a:r>
            <a:r>
              <a:rPr lang="en-US" sz="2400">
                <a:latin typeface="微软雅黑" panose="020B0503020204020204" charset="-122"/>
                <a:ea typeface="微软雅黑" panose="020B0503020204020204" charset="-122"/>
                <a:cs typeface="微软雅黑" panose="020B0503020204020204" charset="-122"/>
                <a:sym typeface="+mn-ea"/>
              </a:rPr>
              <a:t>   </a:t>
            </a:r>
            <a:r>
              <a:rPr sz="2400">
                <a:latin typeface="微软雅黑" panose="020B0503020204020204" charset="-122"/>
                <a:ea typeface="微软雅黑" panose="020B0503020204020204" charset="-122"/>
                <a:cs typeface="微软雅黑" panose="020B0503020204020204" charset="-122"/>
                <a:sym typeface="+mn-ea"/>
              </a:rPr>
              <a:t>  ）。</a:t>
            </a:r>
            <a:endParaRPr sz="240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Bef>
                <a:spcPct val="0"/>
              </a:spcBef>
            </a:pPr>
            <a:r>
              <a:rPr sz="2400">
                <a:latin typeface="微软雅黑" panose="020B0503020204020204" charset="-122"/>
                <a:ea typeface="微软雅黑" panose="020B0503020204020204" charset="-122"/>
                <a:cs typeface="微软雅黑" panose="020B0503020204020204" charset="-122"/>
                <a:sym typeface="+mn-ea"/>
              </a:rPr>
              <a:t>A．A	</a:t>
            </a:r>
            <a:r>
              <a:rPr lang="en-US" sz="2400">
                <a:latin typeface="微软雅黑" panose="020B0503020204020204" charset="-122"/>
                <a:ea typeface="微软雅黑" panose="020B0503020204020204" charset="-122"/>
                <a:cs typeface="微软雅黑" panose="020B0503020204020204" charset="-122"/>
                <a:sym typeface="+mn-ea"/>
              </a:rPr>
              <a:t>    </a:t>
            </a:r>
            <a:r>
              <a:rPr sz="2400">
                <a:latin typeface="微软雅黑" panose="020B0503020204020204" charset="-122"/>
                <a:ea typeface="微软雅黑" panose="020B0503020204020204" charset="-122"/>
                <a:cs typeface="微软雅黑" panose="020B0503020204020204" charset="-122"/>
                <a:sym typeface="+mn-ea"/>
              </a:rPr>
              <a:t>B．B</a:t>
            </a:r>
            <a:r>
              <a:rPr lang="en-US" sz="2400">
                <a:latin typeface="微软雅黑" panose="020B0503020204020204" charset="-122"/>
                <a:ea typeface="微软雅黑" panose="020B0503020204020204" charset="-122"/>
                <a:cs typeface="微软雅黑" panose="020B0503020204020204" charset="-122"/>
                <a:sym typeface="+mn-ea"/>
              </a:rPr>
              <a:t>       </a:t>
            </a:r>
            <a:r>
              <a:rPr sz="2400">
                <a:latin typeface="微软雅黑" panose="020B0503020204020204" charset="-122"/>
                <a:ea typeface="微软雅黑" panose="020B0503020204020204" charset="-122"/>
                <a:cs typeface="微软雅黑" panose="020B0503020204020204" charset="-122"/>
                <a:sym typeface="+mn-ea"/>
              </a:rPr>
              <a:t>C．C</a:t>
            </a:r>
            <a:r>
              <a:rPr lang="en-US" sz="2400">
                <a:latin typeface="微软雅黑" panose="020B0503020204020204" charset="-122"/>
                <a:ea typeface="微软雅黑" panose="020B0503020204020204" charset="-122"/>
                <a:cs typeface="微软雅黑" panose="020B0503020204020204" charset="-122"/>
                <a:sym typeface="+mn-ea"/>
              </a:rPr>
              <a:t>       </a:t>
            </a:r>
            <a:r>
              <a:rPr sz="2400">
                <a:latin typeface="微软雅黑" panose="020B0503020204020204" charset="-122"/>
                <a:ea typeface="微软雅黑" panose="020B0503020204020204" charset="-122"/>
                <a:cs typeface="微软雅黑" panose="020B0503020204020204" charset="-122"/>
                <a:sym typeface="+mn-ea"/>
              </a:rPr>
              <a:t>D．D</a:t>
            </a:r>
            <a:endParaRPr sz="2400">
              <a:latin typeface="微软雅黑" panose="020B0503020204020204" charset="-122"/>
              <a:ea typeface="微软雅黑" panose="020B0503020204020204" charset="-122"/>
              <a:cs typeface="微软雅黑" panose="020B0503020204020204" charset="-122"/>
              <a:sym typeface="+mn-ea"/>
            </a:endParaRPr>
          </a:p>
        </p:txBody>
      </p:sp>
      <p:pic>
        <p:nvPicPr>
          <p:cNvPr id="3" name="图片 -2147482597" descr="wps6"/>
          <p:cNvPicPr>
            <a:picLocks noChangeAspect="1"/>
          </p:cNvPicPr>
          <p:nvPr>
            <p:custDataLst>
              <p:tags r:id="rId5"/>
            </p:custDataLst>
          </p:nvPr>
        </p:nvPicPr>
        <p:blipFill>
          <a:blip r:embed="rId6"/>
          <a:stretch>
            <a:fillRect/>
          </a:stretch>
        </p:blipFill>
        <p:spPr>
          <a:xfrm>
            <a:off x="3898265" y="2905125"/>
            <a:ext cx="3354070" cy="2887980"/>
          </a:xfrm>
          <a:prstGeom prst="rect">
            <a:avLst/>
          </a:prstGeom>
          <a:noFill/>
          <a:ln w="9525">
            <a:noFill/>
          </a:ln>
        </p:spPr>
      </p:pic>
    </p:spTree>
    <p:custDataLst>
      <p:tags r:id="rId7"/>
    </p:custData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454660"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97511"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6</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604433" y="215372"/>
            <a:ext cx="107061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作业</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6" name="Text Box 4"/>
          <p:cNvSpPr/>
          <p:nvPr>
            <p:custDataLst>
              <p:tags r:id="rId4"/>
            </p:custDataLst>
          </p:nvPr>
        </p:nvSpPr>
        <p:spPr>
          <a:xfrm>
            <a:off x="454660" y="1031240"/>
            <a:ext cx="11445875" cy="1753235"/>
          </a:xfrm>
          <a:prstGeom prst="rect">
            <a:avLst/>
          </a:prstGeom>
          <a:noFill/>
          <a:ln w="9525">
            <a:noFill/>
          </a:ln>
        </p:spPr>
        <p:txBody>
          <a:bodyPr wrap="square" anchor="t" anchorCtr="0">
            <a:spAutoFit/>
          </a:bodyPr>
          <a:lstStyle/>
          <a:p>
            <a:pPr indent="0" fontAlgn="auto">
              <a:lnSpc>
                <a:spcPct val="150000"/>
              </a:lnSpc>
              <a:spcBef>
                <a:spcPct val="0"/>
              </a:spcBef>
            </a:pPr>
            <a:r>
              <a:rPr lang="en-US" altLang="zh-CN" sz="2400">
                <a:solidFill>
                  <a:schemeClr val="tx1"/>
                </a:solidFill>
                <a:latin typeface="微软雅黑" panose="020B0503020204020204" charset="-122"/>
                <a:ea typeface="微软雅黑" panose="020B0503020204020204" charset="-122"/>
                <a:cs typeface="微软雅黑" panose="020B0503020204020204" charset="-122"/>
              </a:rPr>
              <a:t>2.</a:t>
            </a:r>
            <a:r>
              <a:rPr sz="2400">
                <a:latin typeface="微软雅黑" panose="020B0503020204020204" charset="-122"/>
                <a:ea typeface="微软雅黑" panose="020B0503020204020204" charset="-122"/>
                <a:cs typeface="微软雅黑" panose="020B0503020204020204" charset="-122"/>
                <a:sym typeface="+mn-ea"/>
              </a:rPr>
              <a:t>一个重54N的金属球，在盛水的容器中静止，用弹簧测力计去拉金属球，如图所示，此时弹簧测力计的示数为 20N ，那么此时金属球受到的浮力是（  ）。</a:t>
            </a:r>
            <a:endParaRPr sz="240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Bef>
                <a:spcPct val="0"/>
              </a:spcBef>
            </a:pPr>
            <a:r>
              <a:rPr sz="2400">
                <a:latin typeface="微软雅黑" panose="020B0503020204020204" charset="-122"/>
                <a:ea typeface="微软雅黑" panose="020B0503020204020204" charset="-122"/>
                <a:cs typeface="微软雅黑" panose="020B0503020204020204" charset="-122"/>
                <a:sym typeface="+mn-ea"/>
              </a:rPr>
              <a:t>A．54N      B．2N      C．20N      D．条件不足，无法判断</a:t>
            </a:r>
            <a:endParaRPr sz="2400">
              <a:latin typeface="微软雅黑" panose="020B0503020204020204" charset="-122"/>
              <a:ea typeface="微软雅黑" panose="020B0503020204020204" charset="-122"/>
              <a:cs typeface="微软雅黑" panose="020B0503020204020204" charset="-122"/>
              <a:sym typeface="+mn-ea"/>
            </a:endParaRPr>
          </a:p>
        </p:txBody>
      </p:sp>
      <p:pic>
        <p:nvPicPr>
          <p:cNvPr id="3" name="图片 -2147482609" descr="wps1"/>
          <p:cNvPicPr>
            <a:picLocks noChangeAspect="1"/>
          </p:cNvPicPr>
          <p:nvPr>
            <p:custDataLst>
              <p:tags r:id="rId5"/>
            </p:custDataLst>
          </p:nvPr>
        </p:nvPicPr>
        <p:blipFill>
          <a:blip r:embed="rId6"/>
          <a:stretch>
            <a:fillRect/>
          </a:stretch>
        </p:blipFill>
        <p:spPr>
          <a:xfrm>
            <a:off x="4897120" y="2905125"/>
            <a:ext cx="1496060" cy="3378200"/>
          </a:xfrm>
          <a:prstGeom prst="rect">
            <a:avLst/>
          </a:prstGeom>
          <a:noFill/>
          <a:ln w="9525">
            <a:noFill/>
          </a:ln>
        </p:spPr>
      </p:pic>
    </p:spTree>
    <p:custDataLst>
      <p:tags r:id="rId7"/>
    </p:custData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454660"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97511"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6</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604433" y="215372"/>
            <a:ext cx="107061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作业</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6" name="Text Box 4"/>
          <p:cNvSpPr/>
          <p:nvPr>
            <p:custDataLst>
              <p:tags r:id="rId4"/>
            </p:custDataLst>
          </p:nvPr>
        </p:nvSpPr>
        <p:spPr>
          <a:xfrm>
            <a:off x="454660" y="1031240"/>
            <a:ext cx="11445875" cy="3969385"/>
          </a:xfrm>
          <a:prstGeom prst="rect">
            <a:avLst/>
          </a:prstGeom>
          <a:noFill/>
          <a:ln w="9525">
            <a:noFill/>
          </a:ln>
        </p:spPr>
        <p:txBody>
          <a:bodyPr wrap="square" anchor="t" anchorCtr="0">
            <a:spAutoFit/>
          </a:bodyPr>
          <a:lstStyle/>
          <a:p>
            <a:pPr indent="0" fontAlgn="auto">
              <a:lnSpc>
                <a:spcPct val="150000"/>
              </a:lnSpc>
              <a:spcBef>
                <a:spcPct val="0"/>
              </a:spcBef>
            </a:pPr>
            <a:r>
              <a:rPr sz="2400">
                <a:latin typeface="微软雅黑" panose="020B0503020204020204" charset="-122"/>
                <a:ea typeface="微软雅黑" panose="020B0503020204020204" charset="-122"/>
                <a:cs typeface="微软雅黑" panose="020B0503020204020204" charset="-122"/>
                <a:sym typeface="+mn-ea"/>
              </a:rPr>
              <a:t>3．如图甲，弹簧测力计下挂一长方体物体，将物体从盛有适量水的烧杯上方离水面某一高度处缓缓下降，然后将其逐渐浸入水中，图乙是弹簧测力计示数F与物体下降高度h变化关系的图像，则下列说法中错误的是（g取10N/kg）（  ）。</a:t>
            </a:r>
            <a:endParaRPr sz="240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Bef>
                <a:spcPct val="0"/>
              </a:spcBef>
            </a:pPr>
            <a:r>
              <a:rPr sz="2400">
                <a:latin typeface="微软雅黑" panose="020B0503020204020204" charset="-122"/>
                <a:ea typeface="微软雅黑" panose="020B0503020204020204" charset="-122"/>
                <a:cs typeface="微软雅黑" panose="020B0503020204020204" charset="-122"/>
                <a:sym typeface="+mn-ea"/>
              </a:rPr>
              <a:t>A．物体的重力是9N；</a:t>
            </a:r>
            <a:endParaRPr sz="240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Bef>
                <a:spcPct val="0"/>
              </a:spcBef>
            </a:pPr>
            <a:r>
              <a:rPr sz="2400">
                <a:latin typeface="微软雅黑" panose="020B0503020204020204" charset="-122"/>
                <a:ea typeface="微软雅黑" panose="020B0503020204020204" charset="-122"/>
                <a:cs typeface="微软雅黑" panose="020B0503020204020204" charset="-122"/>
                <a:sym typeface="+mn-ea"/>
              </a:rPr>
              <a:t>B．物体刚浸没时下表面受到水的压力时4N；</a:t>
            </a:r>
            <a:endParaRPr sz="240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Bef>
                <a:spcPct val="0"/>
              </a:spcBef>
            </a:pPr>
            <a:r>
              <a:rPr sz="2400">
                <a:latin typeface="微软雅黑" panose="020B0503020204020204" charset="-122"/>
                <a:ea typeface="微软雅黑" panose="020B0503020204020204" charset="-122"/>
                <a:cs typeface="微软雅黑" panose="020B0503020204020204" charset="-122"/>
                <a:sym typeface="+mn-ea"/>
              </a:rPr>
              <a:t>C．物体的体积是400cm</a:t>
            </a:r>
            <a:r>
              <a:rPr sz="2400" baseline="30000">
                <a:latin typeface="微软雅黑" panose="020B0503020204020204" charset="-122"/>
                <a:ea typeface="微软雅黑" panose="020B0503020204020204" charset="-122"/>
                <a:cs typeface="微软雅黑" panose="020B0503020204020204" charset="-122"/>
                <a:sym typeface="+mn-ea"/>
              </a:rPr>
              <a:t>3</a:t>
            </a:r>
            <a:r>
              <a:rPr sz="2400">
                <a:latin typeface="微软雅黑" panose="020B0503020204020204" charset="-122"/>
                <a:ea typeface="微软雅黑" panose="020B0503020204020204" charset="-122"/>
                <a:cs typeface="微软雅黑" panose="020B0503020204020204" charset="-122"/>
                <a:sym typeface="+mn-ea"/>
              </a:rPr>
              <a:t>；</a:t>
            </a:r>
            <a:endParaRPr sz="2400">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Bef>
                <a:spcPct val="0"/>
              </a:spcBef>
            </a:pPr>
            <a:r>
              <a:rPr sz="2400">
                <a:latin typeface="微软雅黑" panose="020B0503020204020204" charset="-122"/>
                <a:ea typeface="微软雅黑" panose="020B0503020204020204" charset="-122"/>
                <a:cs typeface="微软雅黑" panose="020B0503020204020204" charset="-122"/>
                <a:sym typeface="+mn-ea"/>
              </a:rPr>
              <a:t>D．物体受到的最大浮力是5N</a:t>
            </a:r>
            <a:endParaRPr sz="2400">
              <a:latin typeface="微软雅黑" panose="020B0503020204020204" charset="-122"/>
              <a:ea typeface="微软雅黑" panose="020B0503020204020204" charset="-122"/>
              <a:cs typeface="微软雅黑" panose="020B0503020204020204" charset="-122"/>
              <a:sym typeface="+mn-ea"/>
            </a:endParaRPr>
          </a:p>
        </p:txBody>
      </p:sp>
      <p:pic>
        <p:nvPicPr>
          <p:cNvPr id="3" name="图片 -2147482579" descr="wps20"/>
          <p:cNvPicPr>
            <a:picLocks noChangeAspect="1"/>
          </p:cNvPicPr>
          <p:nvPr>
            <p:custDataLst>
              <p:tags r:id="rId5"/>
            </p:custDataLst>
          </p:nvPr>
        </p:nvPicPr>
        <p:blipFill>
          <a:blip r:embed="rId6"/>
          <a:stretch>
            <a:fillRect/>
          </a:stretch>
        </p:blipFill>
        <p:spPr>
          <a:xfrm>
            <a:off x="7273290" y="3034665"/>
            <a:ext cx="2487930" cy="2076450"/>
          </a:xfrm>
          <a:prstGeom prst="rect">
            <a:avLst/>
          </a:prstGeom>
          <a:noFill/>
          <a:ln w="9525">
            <a:noFill/>
          </a:ln>
        </p:spPr>
      </p:pic>
    </p:spTree>
    <p:custDataLst>
      <p:tags r:id="rId7"/>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436033" y="212937"/>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8434" name="Shape 112"/>
          <p:cNvSpPr>
            <a:spLocks noChangeArrowheads="1"/>
          </p:cNvSpPr>
          <p:nvPr>
            <p:custDataLst>
              <p:tags r:id="rId2"/>
            </p:custDataLst>
          </p:nvPr>
        </p:nvSpPr>
        <p:spPr bwMode="auto">
          <a:xfrm>
            <a:off x="378884" y="267971"/>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2</a:t>
            </a:r>
            <a:endPar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604433" y="461963"/>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学习目标</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cxnSp>
        <p:nvCxnSpPr>
          <p:cNvPr id="8" name="直接连接符 7"/>
          <p:cNvCxnSpPr/>
          <p:nvPr>
            <p:custDataLst>
              <p:tags r:id="rId4"/>
            </p:custDataLst>
          </p:nvPr>
        </p:nvCxnSpPr>
        <p:spPr>
          <a:xfrm>
            <a:off x="1413933" y="1117600"/>
            <a:ext cx="6225117" cy="0"/>
          </a:xfrm>
          <a:prstGeom prst="line">
            <a:avLst/>
          </a:prstGeom>
          <a:noFill/>
          <a:ln w="28575" cap="flat">
            <a:solidFill>
              <a:srgbClr val="C00000"/>
            </a:solidFill>
            <a:prstDash val="solid"/>
            <a:miter lim="800000"/>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none"/>
        </p:style>
      </p:cxnSp>
      <p:sp>
        <p:nvSpPr>
          <p:cNvPr id="3" name="Text Box 7"/>
          <p:cNvSpPr txBox="1"/>
          <p:nvPr>
            <p:custDataLst>
              <p:tags r:id="rId5"/>
            </p:custDataLst>
          </p:nvPr>
        </p:nvSpPr>
        <p:spPr>
          <a:xfrm>
            <a:off x="436245" y="1541145"/>
            <a:ext cx="9686290" cy="3046095"/>
          </a:xfrm>
          <a:prstGeom prst="rect">
            <a:avLst/>
          </a:prstGeom>
          <a:noFill/>
          <a:ln w="9525">
            <a:noFill/>
          </a:ln>
        </p:spPr>
        <p:txBody>
          <a:bodyPr wrap="square" anchor="t">
            <a:spAutoFit/>
          </a:bodyPr>
          <a:lstStyle/>
          <a:p>
            <a:pPr>
              <a:lnSpc>
                <a:spcPct val="150000"/>
              </a:lnSpc>
            </a:pPr>
            <a:r>
              <a:rPr sz="3200" b="1">
                <a:latin typeface="微软雅黑" panose="020B0503020204020204" charset="-122"/>
                <a:ea typeface="微软雅黑" panose="020B0503020204020204" charset="-122"/>
                <a:sym typeface="+mn-ea"/>
              </a:rPr>
              <a:t>1.知道什么是浮力；</a:t>
            </a:r>
            <a:endParaRPr sz="3200" b="1">
              <a:latin typeface="微软雅黑" panose="020B0503020204020204" charset="-122"/>
              <a:ea typeface="微软雅黑" panose="020B0503020204020204" charset="-122"/>
              <a:sym typeface="+mn-ea"/>
            </a:endParaRPr>
          </a:p>
          <a:p>
            <a:pPr>
              <a:lnSpc>
                <a:spcPct val="150000"/>
              </a:lnSpc>
            </a:pPr>
            <a:r>
              <a:rPr sz="3200" b="1">
                <a:latin typeface="微软雅黑" panose="020B0503020204020204" charset="-122"/>
                <a:ea typeface="微软雅黑" panose="020B0503020204020204" charset="-122"/>
                <a:sym typeface="+mn-ea"/>
              </a:rPr>
              <a:t>2.</a:t>
            </a:r>
            <a:r>
              <a:rPr sz="3200" b="1">
                <a:latin typeface="微软雅黑" panose="020B0503020204020204" charset="-122"/>
                <a:ea typeface="微软雅黑" panose="020B0503020204020204" charset="-122"/>
                <a:sym typeface="+mn-ea"/>
              </a:rPr>
              <a:t>了解浮力产生原因</a:t>
            </a:r>
            <a:r>
              <a:rPr sz="3200" b="1">
                <a:latin typeface="微软雅黑" panose="020B0503020204020204" charset="-122"/>
                <a:ea typeface="微软雅黑" panose="020B0503020204020204" charset="-122"/>
                <a:sym typeface="+mn-ea"/>
              </a:rPr>
              <a:t>；</a:t>
            </a:r>
            <a:endParaRPr sz="3200" b="1">
              <a:latin typeface="微软雅黑" panose="020B0503020204020204" charset="-122"/>
              <a:ea typeface="微软雅黑" panose="020B0503020204020204" charset="-122"/>
              <a:sym typeface="+mn-ea"/>
            </a:endParaRPr>
          </a:p>
          <a:p>
            <a:pPr>
              <a:lnSpc>
                <a:spcPct val="150000"/>
              </a:lnSpc>
            </a:pPr>
            <a:r>
              <a:rPr sz="3200" b="1">
                <a:latin typeface="微软雅黑" panose="020B0503020204020204" charset="-122"/>
                <a:ea typeface="微软雅黑" panose="020B0503020204020204" charset="-122"/>
                <a:sym typeface="+mn-ea"/>
              </a:rPr>
              <a:t>3.</a:t>
            </a:r>
            <a:r>
              <a:rPr sz="3200" b="1">
                <a:latin typeface="微软雅黑" panose="020B0503020204020204" charset="-122"/>
                <a:ea typeface="微软雅黑" panose="020B0503020204020204" charset="-122"/>
                <a:sym typeface="+mn-ea"/>
              </a:rPr>
              <a:t>会测量（计算）浮力</a:t>
            </a:r>
            <a:r>
              <a:rPr sz="3200" b="1">
                <a:latin typeface="微软雅黑" panose="020B0503020204020204" charset="-122"/>
                <a:ea typeface="微软雅黑" panose="020B0503020204020204" charset="-122"/>
                <a:sym typeface="+mn-ea"/>
              </a:rPr>
              <a:t>；</a:t>
            </a:r>
            <a:endParaRPr sz="3200" b="1">
              <a:latin typeface="微软雅黑" panose="020B0503020204020204" charset="-122"/>
              <a:ea typeface="微软雅黑" panose="020B0503020204020204" charset="-122"/>
              <a:sym typeface="+mn-ea"/>
            </a:endParaRPr>
          </a:p>
          <a:p>
            <a:pPr>
              <a:lnSpc>
                <a:spcPct val="150000"/>
              </a:lnSpc>
            </a:pPr>
            <a:r>
              <a:rPr sz="3200" b="1">
                <a:latin typeface="微软雅黑" panose="020B0503020204020204" charset="-122"/>
                <a:ea typeface="微软雅黑" panose="020B0503020204020204" charset="-122"/>
                <a:sym typeface="+mn-ea"/>
              </a:rPr>
              <a:t>4.</a:t>
            </a:r>
            <a:r>
              <a:rPr sz="3200" b="1">
                <a:latin typeface="微软雅黑" panose="020B0503020204020204" charset="-122"/>
                <a:ea typeface="微软雅黑" panose="020B0503020204020204" charset="-122"/>
                <a:sym typeface="+mn-ea"/>
              </a:rPr>
              <a:t>了解生活中常见的浮力现象</a:t>
            </a:r>
            <a:r>
              <a:rPr sz="3200" b="1">
                <a:latin typeface="微软雅黑" panose="020B0503020204020204" charset="-122"/>
                <a:ea typeface="微软雅黑" panose="020B0503020204020204" charset="-122"/>
                <a:sym typeface="+mn-ea"/>
              </a:rPr>
              <a:t>。</a:t>
            </a:r>
            <a:endParaRPr sz="3200" b="1">
              <a:latin typeface="微软雅黑" panose="020B0503020204020204" charset="-122"/>
              <a:ea typeface="微软雅黑" panose="020B0503020204020204" charset="-122"/>
              <a:sym typeface="+mn-ea"/>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000" fill="hold">
                                          <p:stCondLst>
                                            <p:cond delay="0"/>
                                          </p:stCondLst>
                                        </p:cTn>
                                        <p:tgtEl>
                                          <p:spTgt spid="3">
                                            <p:txEl>
                                              <p:charRg st="0" end="14"/>
                                            </p:txEl>
                                          </p:spTgt>
                                        </p:tgtEl>
                                        <p:attrNameLst>
                                          <p:attrName>style.visibility</p:attrName>
                                        </p:attrNameLst>
                                      </p:cBhvr>
                                      <p:to>
                                        <p:strVal val="visible"/>
                                      </p:to>
                                    </p:set>
                                    <p:animEffect transition="in" filter="barn(inVertical)">
                                      <p:cBhvr>
                                        <p:cTn id="7" dur="1000"/>
                                        <p:tgtEl>
                                          <p:spTgt spid="3">
                                            <p:txEl>
                                              <p:charRg st="0" end="1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000" fill="hold">
                                          <p:stCondLst>
                                            <p:cond delay="0"/>
                                          </p:stCondLst>
                                        </p:cTn>
                                        <p:tgtEl>
                                          <p:spTgt spid="3">
                                            <p:txEl>
                                              <p:charRg st="1" end="1"/>
                                            </p:txEl>
                                          </p:spTgt>
                                        </p:tgtEl>
                                        <p:attrNameLst>
                                          <p:attrName>style.visibility</p:attrName>
                                        </p:attrNameLst>
                                      </p:cBhvr>
                                      <p:to>
                                        <p:strVal val="visible"/>
                                      </p:to>
                                    </p:set>
                                    <p:animEffect transition="in" filter="barn(inVertical)">
                                      <p:cBhvr>
                                        <p:cTn id="12" dur="1000"/>
                                        <p:tgtEl>
                                          <p:spTgt spid="3">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000" fill="hold">
                                          <p:stCondLst>
                                            <p:cond delay="0"/>
                                          </p:stCondLst>
                                        </p:cTn>
                                        <p:tgtEl>
                                          <p:spTgt spid="3">
                                            <p:txEl>
                                              <p:charRg st="2" end="2"/>
                                            </p:txEl>
                                          </p:spTgt>
                                        </p:tgtEl>
                                        <p:attrNameLst>
                                          <p:attrName>style.visibility</p:attrName>
                                        </p:attrNameLst>
                                      </p:cBhvr>
                                      <p:to>
                                        <p:strVal val="visible"/>
                                      </p:to>
                                    </p:set>
                                    <p:animEffect transition="in" filter="barn(inVertical)">
                                      <p:cBhvr>
                                        <p:cTn id="17" dur="1000"/>
                                        <p:tgtEl>
                                          <p:spTgt spid="3">
                                            <p:txEl>
                                              <p:char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000" fill="hold">
                                          <p:stCondLst>
                                            <p:cond delay="0"/>
                                          </p:stCondLst>
                                        </p:cTn>
                                        <p:tgtEl>
                                          <p:spTgt spid="3">
                                            <p:txEl>
                                              <p:charRg st="3" end="3"/>
                                            </p:txEl>
                                          </p:spTgt>
                                        </p:tgtEl>
                                        <p:attrNameLst>
                                          <p:attrName>style.visibility</p:attrName>
                                        </p:attrNameLst>
                                      </p:cBhvr>
                                      <p:to>
                                        <p:strVal val="visible"/>
                                      </p:to>
                                    </p:set>
                                    <p:animEffect transition="in" filter="barn(inVertical)">
                                      <p:cBhvr>
                                        <p:cTn id="22" dur="1000"/>
                                        <p:tgtEl>
                                          <p:spTgt spid="3">
                                            <p:txEl>
                                              <p:char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216535" y="231564"/>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159386" y="28659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366308" y="46302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cxnSp>
        <p:nvCxnSpPr>
          <p:cNvPr id="8" name="直接连接符 7"/>
          <p:cNvCxnSpPr/>
          <p:nvPr>
            <p:custDataLst>
              <p:tags r:id="rId4"/>
            </p:custDataLst>
          </p:nvPr>
        </p:nvCxnSpPr>
        <p:spPr>
          <a:xfrm>
            <a:off x="1175808" y="1117600"/>
            <a:ext cx="6225117" cy="0"/>
          </a:xfrm>
          <a:prstGeom prst="line">
            <a:avLst/>
          </a:prstGeom>
          <a:noFill/>
          <a:ln w="28575" cap="flat">
            <a:solidFill>
              <a:srgbClr val="C00000"/>
            </a:solidFill>
            <a:prstDash val="solid"/>
            <a:miter lim="800000"/>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none"/>
        </p:style>
      </p:cxnSp>
      <p:sp>
        <p:nvSpPr>
          <p:cNvPr id="3" name="文本框 2"/>
          <p:cNvSpPr txBox="1"/>
          <p:nvPr>
            <p:custDataLst>
              <p:tags r:id="rId5"/>
            </p:custDataLst>
          </p:nvPr>
        </p:nvSpPr>
        <p:spPr>
          <a:xfrm>
            <a:off x="3970655" y="628015"/>
            <a:ext cx="2365375"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一、什么是浮力</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6"/>
            </p:custDataLst>
          </p:nvPr>
        </p:nvSpPr>
        <p:spPr bwMode="auto">
          <a:xfrm>
            <a:off x="814705" y="1310640"/>
            <a:ext cx="1664970" cy="53276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53975">
              <a:lnSpc>
                <a:spcPct val="120000"/>
              </a:lnSpc>
              <a:spcBef>
                <a:spcPct val="0"/>
              </a:spcBef>
              <a:buNone/>
            </a:pPr>
            <a:r>
              <a:rPr lang="zh-CN" altLang="en-US" sz="2400" smtClean="0">
                <a:solidFill>
                  <a:schemeClr val="bg1"/>
                </a:solidFill>
                <a:sym typeface="微软雅黑" panose="020B0503020204020204" charset="-122"/>
              </a:rPr>
              <a:t> </a:t>
            </a:r>
            <a:r>
              <a:rPr lang="zh-CN" altLang="en-US" sz="2400" kern="0" noProof="0">
                <a:ln>
                  <a:noFill/>
                </a:ln>
                <a:solidFill>
                  <a:prstClr val="white"/>
                </a:solidFill>
                <a:effectLst/>
                <a:uLnTx/>
                <a:uFillTx/>
                <a:sym typeface="+mn-ea"/>
              </a:rPr>
              <a:t>感受浮力</a:t>
            </a:r>
            <a:endParaRPr lang="zh-CN" altLang="en-US" sz="2400" kern="0" noProof="0" smtClean="0">
              <a:ln>
                <a:noFill/>
              </a:ln>
              <a:solidFill>
                <a:prstClr val="white"/>
              </a:solidFill>
              <a:effectLst/>
              <a:uLnTx/>
              <a:uFillTx/>
              <a:sym typeface="+mn-ea"/>
            </a:endParaRPr>
          </a:p>
        </p:txBody>
      </p:sp>
      <p:sp>
        <p:nvSpPr>
          <p:cNvPr id="73" name="椭圆 72"/>
          <p:cNvSpPr/>
          <p:nvPr>
            <p:custDataLst>
              <p:tags r:id="rId7"/>
            </p:custDataLst>
          </p:nvPr>
        </p:nvSpPr>
        <p:spPr>
          <a:xfrm>
            <a:off x="226060" y="1290320"/>
            <a:ext cx="588433" cy="552873"/>
          </a:xfrm>
          <a:prstGeom prst="ellipse">
            <a:avLst/>
          </a:prstGeom>
          <a:solidFill>
            <a:srgbClr val="2115C5"/>
          </a:solidFill>
          <a:ln w="12700" cap="flat">
            <a:solidFill>
              <a:srgbClr val="BBE0E3"/>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noAutofit/>
          </a:bodyPr>
          <a:lstStyle/>
          <a:p>
            <a:pPr marL="0" marR="0" indent="0" algn="ctr" defTabSz="914400" rtl="0" fontAlgn="auto" latinLnBrk="1" hangingPunct="0">
              <a:lnSpc>
                <a:spcPct val="100000"/>
              </a:lnSpc>
              <a:spcBef>
                <a:spcPct val="0"/>
              </a:spcBef>
              <a:spcAft>
                <a:spcPct val="0"/>
              </a:spcAft>
              <a:buClrTx/>
              <a:buSzTx/>
              <a:buFontTx/>
              <a:buNone/>
            </a:pPr>
            <a:r>
              <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TextBox 1"/>
          <p:cNvSpPr txBox="1"/>
          <p:nvPr>
            <p:custDataLst>
              <p:tags r:id="rId8"/>
            </p:custDataLst>
          </p:nvPr>
        </p:nvSpPr>
        <p:spPr>
          <a:xfrm>
            <a:off x="274955" y="2100580"/>
            <a:ext cx="1854200" cy="460375"/>
          </a:xfrm>
          <a:prstGeom prst="rect">
            <a:avLst/>
          </a:prstGeom>
          <a:gradFill flip="none" rotWithShape="1">
            <a:gsLst>
              <a:gs pos="27000">
                <a:srgbClr val="000000"/>
              </a:gs>
              <a:gs pos="20000">
                <a:srgbClr val="000040"/>
              </a:gs>
              <a:gs pos="50000">
                <a:srgbClr val="400040"/>
              </a:gs>
              <a:gs pos="75000">
                <a:srgbClr val="8F0040"/>
              </a:gs>
              <a:gs pos="89999">
                <a:srgbClr val="F27300"/>
              </a:gs>
              <a:gs pos="100000">
                <a:srgbClr val="FFBF00"/>
              </a:gs>
            </a:gsLst>
            <a:path path="shape">
              <a:fillToRect l="50000" t="50000" r="50000" b="50000"/>
            </a:path>
          </a:gradFill>
          <a:effectLst>
            <a:innerShdw blurRad="228600" dist="50800" dir="2700000">
              <a:prstClr val="black">
                <a:alpha val="50000"/>
              </a:prstClr>
            </a:innerShdw>
          </a:effectLst>
        </p:spPr>
        <p:txBody>
          <a:bodyPr wrap="square">
            <a:spAutoFit/>
          </a:bodyPr>
          <a:lstStyle/>
          <a:p>
            <a:pPr algn="ctr">
              <a:defRPr/>
            </a:pPr>
            <a:r>
              <a:rPr lang="zh-CN" altLang="en-US" sz="2400">
                <a:solidFill>
                  <a:schemeClr val="bg1"/>
                </a:solidFill>
                <a:latin typeface="微软雅黑" panose="020B0503020204020204" charset="-122"/>
                <a:ea typeface="微软雅黑" panose="020B0503020204020204" charset="-122"/>
              </a:rPr>
              <a:t>现象观察</a:t>
            </a:r>
            <a:endParaRPr lang="zh-CN" altLang="en-US" sz="2400">
              <a:solidFill>
                <a:schemeClr val="bg1"/>
              </a:solidFill>
              <a:latin typeface="微软雅黑" panose="020B0503020204020204" charset="-122"/>
              <a:ea typeface="微软雅黑" panose="020B0503020204020204" charset="-122"/>
            </a:endParaRPr>
          </a:p>
        </p:txBody>
      </p:sp>
      <p:sp>
        <p:nvSpPr>
          <p:cNvPr id="89" name="矩形 88"/>
          <p:cNvSpPr/>
          <p:nvPr>
            <p:custDataLst>
              <p:tags r:id="rId9"/>
            </p:custDataLst>
          </p:nvPr>
        </p:nvSpPr>
        <p:spPr>
          <a:xfrm>
            <a:off x="274955" y="4930140"/>
            <a:ext cx="11575415" cy="1198880"/>
          </a:xfrm>
          <a:prstGeom prst="rect">
            <a:avLst/>
          </a:prstGeom>
        </p:spPr>
        <p:txBody>
          <a:bodyPr wrap="square">
            <a:spAutoFit/>
          </a:bodyPr>
          <a:lstStyle/>
          <a:p>
            <a:pPr indent="0" eaLnBrk="0" fontAlgn="auto" hangingPunct="0">
              <a:lnSpc>
                <a:spcPct val="150000"/>
              </a:lnSpc>
            </a:pPr>
            <a:r>
              <a:rPr lang="zh-CN" altLang="en-US" sz="2400">
                <a:latin typeface="微软雅黑" panose="020B0503020204020204" charset="-122"/>
                <a:ea typeface="微软雅黑" panose="020B0503020204020204" charset="-122"/>
                <a:cs typeface="微软雅黑" panose="020B0503020204020204" charset="-122"/>
                <a:sym typeface="+mn-ea"/>
              </a:rPr>
              <a:t>海洋中的巨大冰山能漂浮在水上,游船、鸭子能在水中游弋,氢气球能够升空，托起冰山、游船、鸭子、氢气球等的力就是</a:t>
            </a:r>
            <a:r>
              <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rPr>
              <a:t>浮力</a:t>
            </a:r>
            <a:r>
              <a:rPr lang="zh-CN" altLang="en-US" sz="2400">
                <a:latin typeface="微软雅黑" panose="020B0503020204020204" charset="-122"/>
                <a:ea typeface="微软雅黑" panose="020B0503020204020204" charset="-122"/>
                <a:cs typeface="微软雅黑" panose="020B0503020204020204" charset="-122"/>
                <a:sym typeface="+mn-ea"/>
              </a:rPr>
              <a:t>。</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7" name="图片 6" descr="timg (3)"/>
          <p:cNvPicPr>
            <a:picLocks noChangeAspect="1"/>
          </p:cNvPicPr>
          <p:nvPr>
            <p:custDataLst>
              <p:tags r:id="rId10"/>
            </p:custDataLst>
          </p:nvPr>
        </p:nvPicPr>
        <p:blipFill>
          <a:blip r:embed="rId11"/>
          <a:stretch>
            <a:fillRect/>
          </a:stretch>
        </p:blipFill>
        <p:spPr>
          <a:xfrm>
            <a:off x="818515" y="2693670"/>
            <a:ext cx="3620770" cy="2235835"/>
          </a:xfrm>
          <a:prstGeom prst="rect">
            <a:avLst/>
          </a:prstGeom>
        </p:spPr>
      </p:pic>
      <p:pic>
        <p:nvPicPr>
          <p:cNvPr id="11" name="图片 10"/>
          <p:cNvPicPr>
            <a:picLocks noChangeAspect="1"/>
          </p:cNvPicPr>
          <p:nvPr>
            <p:custDataLst>
              <p:tags r:id="rId12"/>
            </p:custDataLst>
          </p:nvPr>
        </p:nvPicPr>
        <p:blipFill>
          <a:blip r:embed="rId13"/>
          <a:stretch>
            <a:fillRect/>
          </a:stretch>
        </p:blipFill>
        <p:spPr>
          <a:xfrm>
            <a:off x="4443730" y="2693670"/>
            <a:ext cx="3181985" cy="2236470"/>
          </a:xfrm>
          <a:prstGeom prst="rect">
            <a:avLst/>
          </a:prstGeom>
        </p:spPr>
      </p:pic>
      <p:pic>
        <p:nvPicPr>
          <p:cNvPr id="6" name="图片 5" descr="氢气球"/>
          <p:cNvPicPr>
            <a:picLocks noChangeAspect="1"/>
          </p:cNvPicPr>
          <p:nvPr/>
        </p:nvPicPr>
        <p:blipFill>
          <a:blip r:embed="rId14"/>
          <a:stretch>
            <a:fillRect/>
          </a:stretch>
        </p:blipFill>
        <p:spPr>
          <a:xfrm>
            <a:off x="7630160" y="2693670"/>
            <a:ext cx="3589020" cy="22352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000" fill="hold">
                                          <p:stCondLst>
                                            <p:cond delay="0"/>
                                          </p:stCondLst>
                                        </p:cTn>
                                        <p:tgtEl>
                                          <p:spTgt spid="4"/>
                                        </p:tgtEl>
                                        <p:attrNameLst>
                                          <p:attrName>style.visibility</p:attrName>
                                        </p:attrNameLst>
                                      </p:cBhvr>
                                      <p:to>
                                        <p:strVal val="visible"/>
                                      </p:to>
                                    </p:set>
                                    <p:animEffect transition="in" filter="wheel(1)">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000" fill="hold">
                                          <p:stCondLst>
                                            <p:cond delay="0"/>
                                          </p:stCondLst>
                                        </p:cTn>
                                        <p:tgtEl>
                                          <p:spTgt spid="7"/>
                                        </p:tgtEl>
                                        <p:attrNameLst>
                                          <p:attrName>style.visibility</p:attrName>
                                        </p:attrNameLst>
                                      </p:cBhvr>
                                      <p:to>
                                        <p:strVal val="visible"/>
                                      </p:to>
                                    </p:set>
                                    <p:animEffect transition="in" filter="box(in)">
                                      <p:cBhvr>
                                        <p:cTn id="27" dur="1000"/>
                                        <p:tgtEl>
                                          <p:spTgt spid="7"/>
                                        </p:tgtEl>
                                      </p:cBhvr>
                                    </p:animEffect>
                                  </p:childTnLst>
                                </p:cTn>
                              </p:par>
                              <p:par>
                                <p:cTn id="28" presetID="4" presetClass="entr" presetSubtype="16" fill="hold" nodeType="withEffect">
                                  <p:stCondLst>
                                    <p:cond delay="0"/>
                                  </p:stCondLst>
                                  <p:childTnLst>
                                    <p:set>
                                      <p:cBhvr>
                                        <p:cTn id="29" dur="1000" fill="hold">
                                          <p:stCondLst>
                                            <p:cond delay="0"/>
                                          </p:stCondLst>
                                        </p:cTn>
                                        <p:tgtEl>
                                          <p:spTgt spid="11"/>
                                        </p:tgtEl>
                                        <p:attrNameLst>
                                          <p:attrName>style.visibility</p:attrName>
                                        </p:attrNameLst>
                                      </p:cBhvr>
                                      <p:to>
                                        <p:strVal val="visible"/>
                                      </p:to>
                                    </p:set>
                                    <p:animEffect transition="in" filter="box(in)">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anim calcmode="lin" valueType="num">
                                      <p:cBhvr additive="base">
                                        <p:cTn id="35" dur="500" fill="hold"/>
                                        <p:tgtEl>
                                          <p:spTgt spid="89"/>
                                        </p:tgtEl>
                                        <p:attrNameLst>
                                          <p:attrName>ppt_x</p:attrName>
                                        </p:attrNameLst>
                                      </p:cBhvr>
                                      <p:tavLst>
                                        <p:tav tm="0">
                                          <p:val>
                                            <p:strVal val="#ppt_x"/>
                                          </p:val>
                                        </p:tav>
                                        <p:tav tm="100000">
                                          <p:val>
                                            <p:strVal val="#ppt_x"/>
                                          </p:val>
                                        </p:tav>
                                      </p:tavLst>
                                    </p:anim>
                                    <p:anim calcmode="lin" valueType="num">
                                      <p:cBhvr additive="base">
                                        <p:cTn id="36"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5" grpId="0" bldLvl="0" animBg="1"/>
      <p:bldP spid="73" grpId="0" bldLvl="0" animBg="1"/>
      <p:bldP spid="4" grpId="0" bldLvl="0" animBg="1"/>
      <p:bldP spid="8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216535" y="231564"/>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159386" y="28659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366308" y="46302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cxnSp>
        <p:nvCxnSpPr>
          <p:cNvPr id="8" name="直接连接符 7"/>
          <p:cNvCxnSpPr/>
          <p:nvPr>
            <p:custDataLst>
              <p:tags r:id="rId4"/>
            </p:custDataLst>
          </p:nvPr>
        </p:nvCxnSpPr>
        <p:spPr>
          <a:xfrm>
            <a:off x="1175808" y="1117600"/>
            <a:ext cx="6225117" cy="0"/>
          </a:xfrm>
          <a:prstGeom prst="line">
            <a:avLst/>
          </a:prstGeom>
          <a:noFill/>
          <a:ln w="28575" cap="flat">
            <a:solidFill>
              <a:srgbClr val="C00000"/>
            </a:solidFill>
            <a:prstDash val="solid"/>
            <a:miter lim="800000"/>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none"/>
        </p:style>
      </p:cxnSp>
      <p:sp>
        <p:nvSpPr>
          <p:cNvPr id="3" name="文本框 2"/>
          <p:cNvSpPr txBox="1"/>
          <p:nvPr>
            <p:custDataLst>
              <p:tags r:id="rId5"/>
            </p:custDataLst>
          </p:nvPr>
        </p:nvSpPr>
        <p:spPr>
          <a:xfrm>
            <a:off x="3970655" y="628015"/>
            <a:ext cx="2365375"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一、什么是浮力</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6"/>
            </p:custDataLst>
          </p:nvPr>
        </p:nvSpPr>
        <p:spPr bwMode="auto">
          <a:xfrm>
            <a:off x="814705" y="1310640"/>
            <a:ext cx="1664970" cy="53276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53975">
              <a:lnSpc>
                <a:spcPct val="120000"/>
              </a:lnSpc>
              <a:spcBef>
                <a:spcPct val="0"/>
              </a:spcBef>
              <a:buNone/>
            </a:pPr>
            <a:r>
              <a:rPr lang="zh-CN" altLang="en-US" sz="2400" smtClean="0">
                <a:solidFill>
                  <a:schemeClr val="bg1"/>
                </a:solidFill>
                <a:sym typeface="微软雅黑" panose="020B0503020204020204" charset="-122"/>
              </a:rPr>
              <a:t> </a:t>
            </a:r>
            <a:r>
              <a:rPr lang="zh-CN" altLang="en-US" sz="2400" kern="0" noProof="0">
                <a:ln>
                  <a:noFill/>
                </a:ln>
                <a:solidFill>
                  <a:prstClr val="white"/>
                </a:solidFill>
                <a:effectLst/>
                <a:uLnTx/>
                <a:uFillTx/>
                <a:sym typeface="+mn-ea"/>
              </a:rPr>
              <a:t>感受浮力</a:t>
            </a:r>
            <a:endParaRPr lang="zh-CN" altLang="en-US" sz="2400" kern="0" noProof="0" smtClean="0">
              <a:ln>
                <a:noFill/>
              </a:ln>
              <a:solidFill>
                <a:prstClr val="white"/>
              </a:solidFill>
              <a:effectLst/>
              <a:uLnTx/>
              <a:uFillTx/>
              <a:sym typeface="+mn-ea"/>
            </a:endParaRPr>
          </a:p>
        </p:txBody>
      </p:sp>
      <p:sp>
        <p:nvSpPr>
          <p:cNvPr id="73" name="椭圆 72"/>
          <p:cNvSpPr/>
          <p:nvPr>
            <p:custDataLst>
              <p:tags r:id="rId7"/>
            </p:custDataLst>
          </p:nvPr>
        </p:nvSpPr>
        <p:spPr>
          <a:xfrm>
            <a:off x="226060" y="1290320"/>
            <a:ext cx="588433" cy="552873"/>
          </a:xfrm>
          <a:prstGeom prst="ellipse">
            <a:avLst/>
          </a:prstGeom>
          <a:solidFill>
            <a:srgbClr val="2115C5"/>
          </a:solidFill>
          <a:ln w="12700" cap="flat">
            <a:solidFill>
              <a:srgbClr val="BBE0E3"/>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noAutofit/>
          </a:bodyPr>
          <a:lstStyle/>
          <a:p>
            <a:pPr marL="0" marR="0" indent="0" algn="ctr" defTabSz="914400" rtl="0" fontAlgn="auto" latinLnBrk="1" hangingPunct="0">
              <a:lnSpc>
                <a:spcPct val="100000"/>
              </a:lnSpc>
              <a:spcBef>
                <a:spcPct val="0"/>
              </a:spcBef>
              <a:spcAft>
                <a:spcPct val="0"/>
              </a:spcAft>
              <a:buClrTx/>
              <a:buSzTx/>
              <a:buFontTx/>
              <a:buNone/>
            </a:pPr>
            <a:r>
              <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TextBox 1"/>
          <p:cNvSpPr txBox="1"/>
          <p:nvPr>
            <p:custDataLst>
              <p:tags r:id="rId8"/>
            </p:custDataLst>
          </p:nvPr>
        </p:nvSpPr>
        <p:spPr>
          <a:xfrm>
            <a:off x="274955" y="2100580"/>
            <a:ext cx="1854200" cy="460375"/>
          </a:xfrm>
          <a:prstGeom prst="rect">
            <a:avLst/>
          </a:prstGeom>
          <a:gradFill flip="none" rotWithShape="1">
            <a:gsLst>
              <a:gs pos="27000">
                <a:srgbClr val="000000"/>
              </a:gs>
              <a:gs pos="20000">
                <a:srgbClr val="000040"/>
              </a:gs>
              <a:gs pos="50000">
                <a:srgbClr val="400040"/>
              </a:gs>
              <a:gs pos="75000">
                <a:srgbClr val="8F0040"/>
              </a:gs>
              <a:gs pos="89999">
                <a:srgbClr val="F27300"/>
              </a:gs>
              <a:gs pos="100000">
                <a:srgbClr val="FFBF00"/>
              </a:gs>
            </a:gsLst>
            <a:path path="shape">
              <a:fillToRect l="50000" t="50000" r="50000" b="50000"/>
            </a:path>
          </a:gradFill>
          <a:effectLst>
            <a:innerShdw blurRad="228600" dist="50800" dir="2700000">
              <a:prstClr val="black">
                <a:alpha val="50000"/>
              </a:prstClr>
            </a:innerShdw>
          </a:effectLst>
        </p:spPr>
        <p:txBody>
          <a:bodyPr wrap="square">
            <a:spAutoFit/>
          </a:bodyPr>
          <a:lstStyle/>
          <a:p>
            <a:pPr algn="ctr">
              <a:defRPr/>
            </a:pPr>
            <a:r>
              <a:rPr lang="zh-CN" altLang="en-US" sz="2400">
                <a:solidFill>
                  <a:schemeClr val="bg1"/>
                </a:solidFill>
                <a:latin typeface="微软雅黑" panose="020B0503020204020204" charset="-122"/>
                <a:ea typeface="微软雅黑" panose="020B0503020204020204" charset="-122"/>
              </a:rPr>
              <a:t>现象观察</a:t>
            </a:r>
            <a:endParaRPr lang="zh-CN" altLang="en-US" sz="2400">
              <a:solidFill>
                <a:schemeClr val="bg1"/>
              </a:solidFill>
              <a:latin typeface="微软雅黑" panose="020B0503020204020204" charset="-122"/>
              <a:ea typeface="微软雅黑" panose="020B0503020204020204" charset="-122"/>
            </a:endParaRPr>
          </a:p>
        </p:txBody>
      </p:sp>
      <p:pic>
        <p:nvPicPr>
          <p:cNvPr id="6" name="图片 5"/>
          <p:cNvPicPr>
            <a:picLocks noChangeAspect="1"/>
          </p:cNvPicPr>
          <p:nvPr>
            <p:custDataLst>
              <p:tags r:id="rId9"/>
            </p:custDataLst>
          </p:nvPr>
        </p:nvPicPr>
        <p:blipFill>
          <a:blip r:embed="rId10"/>
          <a:stretch>
            <a:fillRect/>
          </a:stretch>
        </p:blipFill>
        <p:spPr>
          <a:xfrm>
            <a:off x="4796155" y="1755775"/>
            <a:ext cx="7153275" cy="2933700"/>
          </a:xfrm>
          <a:prstGeom prst="rect">
            <a:avLst/>
          </a:prstGeom>
        </p:spPr>
      </p:pic>
      <p:sp>
        <p:nvSpPr>
          <p:cNvPr id="9" name="矩形 8"/>
          <p:cNvSpPr/>
          <p:nvPr>
            <p:custDataLst>
              <p:tags r:id="rId11"/>
            </p:custDataLst>
          </p:nvPr>
        </p:nvSpPr>
        <p:spPr>
          <a:xfrm>
            <a:off x="274955" y="2574290"/>
            <a:ext cx="4521200" cy="1198880"/>
          </a:xfrm>
          <a:prstGeom prst="rect">
            <a:avLst/>
          </a:prstGeom>
        </p:spPr>
        <p:txBody>
          <a:bodyPr wrap="square">
            <a:spAutoFit/>
          </a:bodyPr>
          <a:lstStyle/>
          <a:p>
            <a:pPr indent="0" eaLnBrk="0" fontAlgn="auto" hangingPunct="0">
              <a:lnSpc>
                <a:spcPct val="150000"/>
              </a:lnSpc>
            </a:pPr>
            <a:r>
              <a:rPr lang="en-US" altLang="zh-CN" sz="2400">
                <a:latin typeface="微软雅黑" panose="020B0503020204020204" charset="-122"/>
                <a:ea typeface="微软雅黑" panose="020B0503020204020204" charset="-122"/>
                <a:cs typeface="微软雅黑" panose="020B0503020204020204" charset="-122"/>
                <a:sym typeface="+mn-ea"/>
              </a:rPr>
              <a:t>1.</a:t>
            </a:r>
            <a:r>
              <a:rPr lang="zh-CN" altLang="en-US" sz="2400">
                <a:latin typeface="微软雅黑" panose="020B0503020204020204" charset="-122"/>
                <a:ea typeface="微软雅黑" panose="020B0503020204020204" charset="-122"/>
                <a:cs typeface="微软雅黑" panose="020B0503020204020204" charset="-122"/>
                <a:sym typeface="+mn-ea"/>
              </a:rPr>
              <a:t>将木块、乒乓球按入水中，你会有什么感觉？</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0" name="矩形 9"/>
          <p:cNvSpPr/>
          <p:nvPr>
            <p:custDataLst>
              <p:tags r:id="rId12"/>
            </p:custDataLst>
          </p:nvPr>
        </p:nvSpPr>
        <p:spPr>
          <a:xfrm>
            <a:off x="274955" y="3764915"/>
            <a:ext cx="6329045" cy="645160"/>
          </a:xfrm>
          <a:prstGeom prst="rect">
            <a:avLst/>
          </a:prstGeom>
        </p:spPr>
        <p:txBody>
          <a:bodyPr wrap="square">
            <a:spAutoFit/>
          </a:bodyPr>
          <a:lstStyle/>
          <a:p>
            <a:pPr indent="0" eaLnBrk="0" fontAlgn="auto" hangingPunct="0">
              <a:lnSpc>
                <a:spcPct val="150000"/>
              </a:lnSpc>
            </a:pPr>
            <a:r>
              <a:rPr lang="en-US" altLang="zh-CN" sz="2400">
                <a:latin typeface="微软雅黑" panose="020B0503020204020204" charset="-122"/>
                <a:ea typeface="微软雅黑" panose="020B0503020204020204" charset="-122"/>
                <a:cs typeface="微软雅黑" panose="020B0503020204020204" charset="-122"/>
                <a:sym typeface="+mn-ea"/>
              </a:rPr>
              <a:t>2.</a:t>
            </a:r>
            <a:r>
              <a:rPr lang="zh-CN" altLang="en-US" sz="2400">
                <a:latin typeface="微软雅黑" panose="020B0503020204020204" charset="-122"/>
                <a:ea typeface="微软雅黑" panose="020B0503020204020204" charset="-122"/>
                <a:cs typeface="微软雅黑" panose="020B0503020204020204" charset="-122"/>
                <a:sym typeface="+mn-ea"/>
              </a:rPr>
              <a:t>将铁块、石块从水中托出，你有什么感觉？</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3" name="矩形 12"/>
          <p:cNvSpPr/>
          <p:nvPr>
            <p:custDataLst>
              <p:tags r:id="rId13"/>
            </p:custDataLst>
          </p:nvPr>
        </p:nvSpPr>
        <p:spPr>
          <a:xfrm>
            <a:off x="274955" y="4343400"/>
            <a:ext cx="7470775" cy="645160"/>
          </a:xfrm>
          <a:prstGeom prst="rect">
            <a:avLst/>
          </a:prstGeom>
        </p:spPr>
        <p:txBody>
          <a:bodyPr wrap="square">
            <a:spAutoFit/>
          </a:bodyPr>
          <a:lstStyle/>
          <a:p>
            <a:pPr indent="0" eaLnBrk="0" fontAlgn="auto" hangingPunct="0">
              <a:lnSpc>
                <a:spcPct val="150000"/>
              </a:lnSpc>
            </a:pPr>
            <a:r>
              <a:rPr lang="en-US" altLang="zh-CN" sz="2400">
                <a:latin typeface="微软雅黑" panose="020B0503020204020204" charset="-122"/>
                <a:ea typeface="微软雅黑" panose="020B0503020204020204" charset="-122"/>
                <a:cs typeface="微软雅黑" panose="020B0503020204020204" charset="-122"/>
                <a:sym typeface="+mn-ea"/>
              </a:rPr>
              <a:t>3.</a:t>
            </a:r>
            <a:r>
              <a:rPr lang="zh-CN" altLang="en-US" sz="2400">
                <a:latin typeface="微软雅黑" panose="020B0503020204020204" charset="-122"/>
                <a:ea typeface="微软雅黑" panose="020B0503020204020204" charset="-122"/>
                <a:cs typeface="微软雅黑" panose="020B0503020204020204" charset="-122"/>
                <a:sym typeface="+mn-ea"/>
              </a:rPr>
              <a:t>用细线将木块系好，拉入水中，观察细线的方向。</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custDataLst>
              <p:tags r:id="rId14"/>
            </p:custDataLst>
          </p:nvPr>
        </p:nvSpPr>
        <p:spPr>
          <a:xfrm>
            <a:off x="274955" y="4988560"/>
            <a:ext cx="11590020" cy="1753235"/>
          </a:xfrm>
          <a:prstGeom prst="rect">
            <a:avLst/>
          </a:prstGeom>
          <a:solidFill>
            <a:schemeClr val="accent5">
              <a:lumMod val="75000"/>
            </a:schemeClr>
          </a:solidFill>
        </p:spPr>
        <p:txBody>
          <a:bodyPr wrap="square" rtlCol="0">
            <a:spAutoFit/>
          </a:bodyPr>
          <a:lstStyle/>
          <a:p>
            <a:pPr indent="0" fontAlgn="auto">
              <a:lnSpc>
                <a:spcPct val="150000"/>
              </a:lnSpc>
            </a:pPr>
            <a:r>
              <a:rPr lang="en-US" altLang="zh-CN" sz="2400">
                <a:solidFill>
                  <a:schemeClr val="bg1"/>
                </a:solidFill>
                <a:latin typeface="微软雅黑" panose="020B0503020204020204" charset="-122"/>
                <a:ea typeface="微软雅黑" panose="020B0503020204020204" charset="-122"/>
                <a:cs typeface="微软雅黑" panose="020B0503020204020204" charset="-122"/>
              </a:rPr>
              <a:t>1.</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压入水中的木块、乒乓球，松开手后它们自动浮出水面；</a:t>
            </a:r>
            <a:endParaRPr lang="zh-CN" altLang="en-US" sz="2400">
              <a:solidFill>
                <a:schemeClr val="bg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sz="2400">
                <a:solidFill>
                  <a:schemeClr val="bg1"/>
                </a:solidFill>
                <a:latin typeface="微软雅黑" panose="020B0503020204020204" charset="-122"/>
                <a:ea typeface="微软雅黑" panose="020B0503020204020204" charset="-122"/>
                <a:cs typeface="微软雅黑" panose="020B0503020204020204" charset="-122"/>
              </a:rPr>
              <a:t>2.</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将铁块、石块从水中托出，会感觉受受到的压力增大；</a:t>
            </a:r>
            <a:endParaRPr lang="zh-CN" altLang="en-US" sz="2400">
              <a:solidFill>
                <a:schemeClr val="bg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en-US" altLang="zh-CN" sz="2400">
                <a:solidFill>
                  <a:schemeClr val="bg1"/>
                </a:solidFill>
                <a:latin typeface="微软雅黑" panose="020B0503020204020204" charset="-122"/>
                <a:ea typeface="微软雅黑" panose="020B0503020204020204" charset="-122"/>
                <a:cs typeface="微软雅黑" panose="020B0503020204020204" charset="-122"/>
              </a:rPr>
              <a:t>3.</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用细线系住木块拉入水中，看到细线一直是竖直方向。</a:t>
            </a:r>
            <a:endParaRPr lang="zh-CN" altLang="en-US" sz="240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19459" name="New picture"/>
          <p:cNvPicPr/>
          <p:nvPr>
            <p:custDataLst>
              <p:tags r:id="rId15"/>
            </p:custDataLst>
          </p:nvPr>
        </p:nvPicPr>
        <p:blipFill>
          <a:blip r:embed="rId16"/>
          <a:stretch>
            <a:fillRect/>
          </a:stretch>
        </p:blipFill>
        <p:spPr>
          <a:xfrm>
            <a:off x="12446000" y="11684000"/>
            <a:ext cx="330200" cy="241300"/>
          </a:xfrm>
          <a:prstGeom prst="cube">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000" fill="hold">
                                          <p:stCondLst>
                                            <p:cond delay="0"/>
                                          </p:stCondLst>
                                        </p:cTn>
                                        <p:tgtEl>
                                          <p:spTgt spid="4"/>
                                        </p:tgtEl>
                                        <p:attrNameLst>
                                          <p:attrName>style.visibility</p:attrName>
                                        </p:attrNameLst>
                                      </p:cBhvr>
                                      <p:to>
                                        <p:strVal val="visible"/>
                                      </p:to>
                                    </p:set>
                                    <p:animEffect transition="in" filter="wheel(1)">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5" grpId="0" bldLvl="0" animBg="1"/>
      <p:bldP spid="73" grpId="0" bldLvl="0" animBg="1"/>
      <p:bldP spid="4" grpId="0" bldLvl="0" animBg="1"/>
      <p:bldP spid="9" grpId="0"/>
      <p:bldP spid="10" grpId="0"/>
      <p:bldP spid="13" grpId="0"/>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216535" y="231564"/>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159386" y="28659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366308" y="46302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cxnSp>
        <p:nvCxnSpPr>
          <p:cNvPr id="8" name="直接连接符 7"/>
          <p:cNvCxnSpPr/>
          <p:nvPr>
            <p:custDataLst>
              <p:tags r:id="rId4"/>
            </p:custDataLst>
          </p:nvPr>
        </p:nvCxnSpPr>
        <p:spPr>
          <a:xfrm>
            <a:off x="1175808" y="1117600"/>
            <a:ext cx="6225117" cy="0"/>
          </a:xfrm>
          <a:prstGeom prst="line">
            <a:avLst/>
          </a:prstGeom>
          <a:noFill/>
          <a:ln w="28575" cap="flat">
            <a:solidFill>
              <a:srgbClr val="C00000"/>
            </a:solidFill>
            <a:prstDash val="solid"/>
            <a:miter lim="800000"/>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none"/>
        </p:style>
      </p:cxnSp>
      <p:sp>
        <p:nvSpPr>
          <p:cNvPr id="3" name="文本框 2"/>
          <p:cNvSpPr txBox="1"/>
          <p:nvPr>
            <p:custDataLst>
              <p:tags r:id="rId5"/>
            </p:custDataLst>
          </p:nvPr>
        </p:nvSpPr>
        <p:spPr>
          <a:xfrm>
            <a:off x="3970655" y="628015"/>
            <a:ext cx="2365375"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一、什么是浮力</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6"/>
            </p:custDataLst>
          </p:nvPr>
        </p:nvSpPr>
        <p:spPr bwMode="auto">
          <a:xfrm>
            <a:off x="814705" y="1310640"/>
            <a:ext cx="1928495" cy="53276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53975">
              <a:lnSpc>
                <a:spcPct val="120000"/>
              </a:lnSpc>
              <a:spcBef>
                <a:spcPct val="0"/>
              </a:spcBef>
              <a:buNone/>
            </a:pPr>
            <a:r>
              <a:rPr lang="zh-CN" altLang="en-US" sz="2400" smtClean="0">
                <a:solidFill>
                  <a:schemeClr val="bg1"/>
                </a:solidFill>
                <a:sym typeface="微软雅黑" panose="020B0503020204020204" charset="-122"/>
              </a:rPr>
              <a:t> </a:t>
            </a:r>
            <a:r>
              <a:rPr lang="zh-CN" altLang="en-US" sz="2400" kern="0" noProof="0">
                <a:ln>
                  <a:noFill/>
                </a:ln>
                <a:solidFill>
                  <a:prstClr val="white"/>
                </a:solidFill>
                <a:effectLst/>
                <a:uLnTx/>
                <a:uFillTx/>
                <a:sym typeface="+mn-ea"/>
              </a:rPr>
              <a:t>浮力的概念</a:t>
            </a:r>
            <a:endParaRPr lang="zh-CN" altLang="en-US" sz="2400" kern="0" noProof="0" smtClean="0">
              <a:ln>
                <a:noFill/>
              </a:ln>
              <a:solidFill>
                <a:prstClr val="white"/>
              </a:solidFill>
              <a:effectLst/>
              <a:uLnTx/>
              <a:uFillTx/>
              <a:sym typeface="+mn-ea"/>
            </a:endParaRPr>
          </a:p>
        </p:txBody>
      </p:sp>
      <p:sp>
        <p:nvSpPr>
          <p:cNvPr id="73" name="椭圆 72"/>
          <p:cNvSpPr/>
          <p:nvPr>
            <p:custDataLst>
              <p:tags r:id="rId7"/>
            </p:custDataLst>
          </p:nvPr>
        </p:nvSpPr>
        <p:spPr>
          <a:xfrm>
            <a:off x="226060" y="1290320"/>
            <a:ext cx="588433" cy="552873"/>
          </a:xfrm>
          <a:prstGeom prst="ellipse">
            <a:avLst/>
          </a:prstGeom>
          <a:solidFill>
            <a:srgbClr val="2115C5"/>
          </a:solidFill>
          <a:ln w="12700" cap="flat">
            <a:solidFill>
              <a:srgbClr val="BBE0E3"/>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noAutofit/>
          </a:bodyPr>
          <a:lstStyle/>
          <a:p>
            <a:pPr marL="0" marR="0" indent="0" algn="ctr" defTabSz="914400" rtl="0" fontAlgn="auto" latinLnBrk="1" hangingPunct="0">
              <a:lnSpc>
                <a:spcPct val="100000"/>
              </a:lnSpc>
              <a:spcBef>
                <a:spcPct val="0"/>
              </a:spcBef>
              <a:spcAft>
                <a:spcPct val="0"/>
              </a:spcAft>
              <a:buClrTx/>
              <a:buSzTx/>
              <a:buFontTx/>
              <a:buNone/>
            </a:pPr>
            <a:r>
              <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9" name="矩形 88"/>
          <p:cNvSpPr/>
          <p:nvPr>
            <p:custDataLst>
              <p:tags r:id="rId8"/>
            </p:custDataLst>
          </p:nvPr>
        </p:nvSpPr>
        <p:spPr>
          <a:xfrm>
            <a:off x="274955" y="1938655"/>
            <a:ext cx="11575415" cy="1198880"/>
          </a:xfrm>
          <a:prstGeom prst="rect">
            <a:avLst/>
          </a:prstGeom>
        </p:spPr>
        <p:txBody>
          <a:bodyPr wrap="square">
            <a:spAutoFit/>
          </a:bodyPr>
          <a:lstStyle/>
          <a:p>
            <a:pPr indent="0" eaLnBrk="0" fontAlgn="auto" hangingPunct="0">
              <a:lnSpc>
                <a:spcPct val="150000"/>
              </a:lnSpc>
            </a:pPr>
            <a:r>
              <a:rPr lang="zh-CN" altLang="en-US" sz="2400" b="1">
                <a:latin typeface="微软雅黑" panose="020B0503020204020204" charset="-122"/>
                <a:ea typeface="微软雅黑" panose="020B0503020204020204" charset="-122"/>
                <a:cs typeface="微软雅黑" panose="020B0503020204020204" charset="-122"/>
                <a:sym typeface="+mn-ea"/>
              </a:rPr>
              <a:t>一、浮力：</a:t>
            </a:r>
            <a:r>
              <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rPr>
              <a:t>浸在</a:t>
            </a:r>
            <a:r>
              <a:rPr lang="zh-CN" altLang="en-US" sz="2400">
                <a:latin typeface="微软雅黑" panose="020B0503020204020204" charset="-122"/>
                <a:ea typeface="微软雅黑" panose="020B0503020204020204" charset="-122"/>
                <a:cs typeface="微软雅黑" panose="020B0503020204020204" charset="-122"/>
                <a:sym typeface="+mn-ea"/>
              </a:rPr>
              <a:t>液体（或气体）中的物体受到</a:t>
            </a:r>
            <a:r>
              <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rPr>
              <a:t>竖直向上</a:t>
            </a:r>
            <a:r>
              <a:rPr lang="zh-CN" altLang="en-US" sz="2400">
                <a:latin typeface="微软雅黑" panose="020B0503020204020204" charset="-122"/>
                <a:ea typeface="微软雅黑" panose="020B0503020204020204" charset="-122"/>
                <a:cs typeface="微软雅黑" panose="020B0503020204020204" charset="-122"/>
                <a:sym typeface="+mn-ea"/>
              </a:rPr>
              <a:t>的力，这个力叫做</a:t>
            </a:r>
            <a:r>
              <a:rPr lang="zh-CN" altLang="en-US" sz="2400">
                <a:solidFill>
                  <a:srgbClr val="FF0000"/>
                </a:solidFill>
                <a:latin typeface="微软雅黑" panose="020B0503020204020204" charset="-122"/>
                <a:ea typeface="微软雅黑" panose="020B0503020204020204" charset="-122"/>
                <a:cs typeface="微软雅黑" panose="020B0503020204020204" charset="-122"/>
                <a:sym typeface="+mn-ea"/>
              </a:rPr>
              <a:t>浮力</a:t>
            </a:r>
            <a:r>
              <a:rPr lang="zh-CN" altLang="en-US" sz="2400">
                <a:latin typeface="微软雅黑" panose="020B0503020204020204" charset="-122"/>
                <a:ea typeface="微软雅黑" panose="020B0503020204020204" charset="-122"/>
                <a:cs typeface="微软雅黑" panose="020B0503020204020204" charset="-122"/>
                <a:sym typeface="+mn-ea"/>
              </a:rPr>
              <a:t>。</a:t>
            </a:r>
            <a:endParaRPr lang="zh-CN" altLang="en-US" sz="2400">
              <a:latin typeface="微软雅黑" panose="020B0503020204020204" charset="-122"/>
              <a:ea typeface="微软雅黑" panose="020B0503020204020204" charset="-122"/>
              <a:cs typeface="微软雅黑" panose="020B0503020204020204" charset="-122"/>
              <a:sym typeface="+mn-ea"/>
            </a:endParaRPr>
          </a:p>
          <a:p>
            <a:pPr indent="0" eaLnBrk="0" fontAlgn="auto" hangingPunct="0">
              <a:lnSpc>
                <a:spcPct val="150000"/>
              </a:lnSpc>
            </a:pPr>
            <a:r>
              <a:rPr lang="zh-CN" altLang="en-US" sz="2400">
                <a:latin typeface="微软雅黑" panose="020B0503020204020204" charset="-122"/>
                <a:ea typeface="微软雅黑" panose="020B0503020204020204" charset="-122"/>
                <a:cs typeface="微软雅黑" panose="020B0503020204020204" charset="-122"/>
                <a:sym typeface="+mn-ea"/>
              </a:rPr>
              <a:t> </a:t>
            </a:r>
            <a:r>
              <a:rPr lang="en-US" altLang="zh-CN" sz="2400">
                <a:latin typeface="微软雅黑" panose="020B0503020204020204" charset="-122"/>
                <a:ea typeface="微软雅黑" panose="020B0503020204020204" charset="-122"/>
                <a:cs typeface="微软雅黑" panose="020B0503020204020204" charset="-122"/>
                <a:sym typeface="+mn-ea"/>
              </a:rPr>
              <a:t>                </a:t>
            </a:r>
            <a:r>
              <a:rPr lang="zh-CN" altLang="en-US" sz="2400">
                <a:latin typeface="微软雅黑" panose="020B0503020204020204" charset="-122"/>
                <a:ea typeface="微软雅黑" panose="020B0503020204020204" charset="-122"/>
                <a:cs typeface="微软雅黑" panose="020B0503020204020204" charset="-122"/>
                <a:sym typeface="+mn-ea"/>
              </a:rPr>
              <a:t>用</a:t>
            </a:r>
            <a:r>
              <a:rPr lang="en-US" altLang="zh-CN" sz="2400">
                <a:solidFill>
                  <a:srgbClr val="FF0000"/>
                </a:solidFill>
                <a:latin typeface="微软雅黑" panose="020B0503020204020204" charset="-122"/>
                <a:ea typeface="微软雅黑" panose="020B0503020204020204" charset="-122"/>
                <a:cs typeface="微软雅黑" panose="020B0503020204020204" charset="-122"/>
                <a:sym typeface="+mn-ea"/>
              </a:rPr>
              <a:t>F</a:t>
            </a:r>
            <a:r>
              <a:rPr lang="zh-CN" altLang="en-US" sz="2400" baseline="-25000">
                <a:solidFill>
                  <a:srgbClr val="FF0000"/>
                </a:solidFill>
                <a:latin typeface="微软雅黑" panose="020B0503020204020204" charset="-122"/>
                <a:ea typeface="微软雅黑" panose="020B0503020204020204" charset="-122"/>
                <a:cs typeface="微软雅黑" panose="020B0503020204020204" charset="-122"/>
                <a:sym typeface="+mn-ea"/>
              </a:rPr>
              <a:t>浮</a:t>
            </a:r>
            <a:r>
              <a:rPr lang="zh-CN" altLang="en-US" sz="2400">
                <a:latin typeface="微软雅黑" panose="020B0503020204020204" charset="-122"/>
                <a:ea typeface="微软雅黑" panose="020B0503020204020204" charset="-122"/>
                <a:cs typeface="微软雅黑" panose="020B0503020204020204" charset="-122"/>
                <a:sym typeface="+mn-ea"/>
              </a:rPr>
              <a:t>表示。</a:t>
            </a:r>
            <a:endParaRPr lang="zh-CN" altLang="en-US" sz="2400">
              <a:latin typeface="微软雅黑" panose="020B0503020204020204" charset="-122"/>
              <a:ea typeface="微软雅黑" panose="020B0503020204020204" charset="-122"/>
              <a:cs typeface="微软雅黑" panose="020B0503020204020204" charset="-122"/>
              <a:sym typeface="+mn-ea"/>
            </a:endParaRPr>
          </a:p>
        </p:txBody>
      </p:sp>
      <p:sp>
        <p:nvSpPr>
          <p:cNvPr id="7" name="矩形 6"/>
          <p:cNvSpPr/>
          <p:nvPr>
            <p:custDataLst>
              <p:tags r:id="rId9"/>
            </p:custDataLst>
          </p:nvPr>
        </p:nvSpPr>
        <p:spPr>
          <a:xfrm>
            <a:off x="274955" y="3061335"/>
            <a:ext cx="5387975" cy="645160"/>
          </a:xfrm>
          <a:prstGeom prst="rect">
            <a:avLst/>
          </a:prstGeom>
        </p:spPr>
        <p:txBody>
          <a:bodyPr wrap="square">
            <a:spAutoFit/>
          </a:bodyPr>
          <a:lstStyle/>
          <a:p>
            <a:pPr indent="0" eaLnBrk="0" fontAlgn="auto" hangingPunct="0">
              <a:lnSpc>
                <a:spcPct val="150000"/>
              </a:lnSpc>
            </a:pP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二、浮力的施力物体：</a:t>
            </a:r>
            <a:r>
              <a:rPr lang="zh-CN" altLang="en-US" sz="2400" kern="100">
                <a:solidFill>
                  <a:srgbClr val="FF0000"/>
                </a:solidFill>
                <a:ea typeface="微软雅黑" panose="020B0503020204020204" charset="-122"/>
                <a:cs typeface="Times New Roman" panose="02020603050405020304" charset="0"/>
                <a:sym typeface="+mn-ea"/>
              </a:rPr>
              <a:t>液体或气体</a:t>
            </a:r>
            <a:r>
              <a:rPr lang="zh-CN" altLang="en-US" sz="2400" kern="100">
                <a:solidFill>
                  <a:schemeClr val="tx1"/>
                </a:solidFill>
                <a:ea typeface="微软雅黑" panose="020B0503020204020204" charset="-122"/>
                <a:cs typeface="Times New Roman" panose="02020603050405020304" charset="0"/>
                <a:sym typeface="+mn-ea"/>
              </a:rPr>
              <a:t>。</a:t>
            </a:r>
            <a:endParaRPr lang="zh-CN" altLang="en-US" sz="2400" kern="100">
              <a:solidFill>
                <a:schemeClr val="tx1"/>
              </a:solidFill>
              <a:latin typeface="微软雅黑" panose="020B0503020204020204" charset="-122"/>
              <a:ea typeface="微软雅黑" panose="020B0503020204020204" charset="-122"/>
              <a:cs typeface="Times New Roman" panose="02020603050405020304" charset="0"/>
              <a:sym typeface="+mn-ea"/>
            </a:endParaRPr>
          </a:p>
        </p:txBody>
      </p:sp>
      <p:grpSp>
        <p:nvGrpSpPr>
          <p:cNvPr id="20" name="Group 5"/>
          <p:cNvGrpSpPr/>
          <p:nvPr>
            <p:custDataLst>
              <p:tags r:id="rId10"/>
            </p:custDataLst>
          </p:nvPr>
        </p:nvGrpSpPr>
        <p:grpSpPr>
          <a:xfrm>
            <a:off x="6861300" y="4160552"/>
            <a:ext cx="1283251" cy="1367502"/>
            <a:chOff x="1429" y="1344"/>
            <a:chExt cx="1088" cy="1332"/>
          </a:xfrm>
        </p:grpSpPr>
        <p:sp>
          <p:nvSpPr>
            <p:cNvPr id="21" name="Rectangle 6" descr="横虚线"/>
            <p:cNvSpPr>
              <a:spLocks noChangeArrowheads="1"/>
            </p:cNvSpPr>
            <p:nvPr>
              <p:custDataLst>
                <p:tags r:id="rId11"/>
              </p:custDataLst>
            </p:nvPr>
          </p:nvSpPr>
          <p:spPr bwMode="auto">
            <a:xfrm>
              <a:off x="1429" y="1774"/>
              <a:ext cx="1088" cy="886"/>
            </a:xfrm>
            <a:prstGeom prst="rect">
              <a:avLst/>
            </a:prstGeom>
            <a:solidFill>
              <a:schemeClr val="accent5">
                <a:lumMod val="20000"/>
                <a:lumOff val="80000"/>
              </a:schemeClr>
            </a:solidFill>
            <a:ln w="12700">
              <a:solidFill>
                <a:srgbClr val="002060"/>
              </a:solidFill>
              <a:prstDash val="sysDash"/>
              <a:miter lim="800000"/>
            </a:ln>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grpSp>
          <p:nvGrpSpPr>
            <p:cNvPr id="22" name="Group 7"/>
            <p:cNvGrpSpPr/>
            <p:nvPr>
              <p:custDataLst>
                <p:tags r:id="rId12"/>
              </p:custDataLst>
            </p:nvPr>
          </p:nvGrpSpPr>
          <p:grpSpPr>
            <a:xfrm>
              <a:off x="1429" y="1344"/>
              <a:ext cx="1088" cy="1332"/>
              <a:chOff x="1429" y="1344"/>
              <a:chExt cx="635" cy="781"/>
            </a:xfrm>
          </p:grpSpPr>
          <p:sp>
            <p:nvSpPr>
              <p:cNvPr id="11" name="Line 8"/>
              <p:cNvSpPr>
                <a:spLocks noChangeShapeType="1"/>
              </p:cNvSpPr>
              <p:nvPr>
                <p:custDataLst>
                  <p:tags r:id="rId13"/>
                </p:custDataLst>
              </p:nvPr>
            </p:nvSpPr>
            <p:spPr bwMode="auto">
              <a:xfrm flipH="1">
                <a:off x="1429" y="1344"/>
                <a:ext cx="0" cy="771"/>
              </a:xfrm>
              <a:prstGeom prst="line">
                <a:avLst/>
              </a:prstGeom>
              <a:noFill/>
              <a:ln w="12700">
                <a:solidFill>
                  <a:srgbClr val="000000"/>
                </a:solidFill>
                <a:rou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2" name="Line 9"/>
              <p:cNvSpPr>
                <a:spLocks noChangeShapeType="1"/>
              </p:cNvSpPr>
              <p:nvPr>
                <p:custDataLst>
                  <p:tags r:id="rId14"/>
                </p:custDataLst>
              </p:nvPr>
            </p:nvSpPr>
            <p:spPr bwMode="auto">
              <a:xfrm>
                <a:off x="1429" y="2115"/>
                <a:ext cx="635" cy="0"/>
              </a:xfrm>
              <a:prstGeom prst="line">
                <a:avLst/>
              </a:prstGeom>
              <a:noFill/>
              <a:ln w="12700">
                <a:solidFill>
                  <a:srgbClr val="000000"/>
                </a:solidFill>
                <a:rou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5" name="Line 10"/>
              <p:cNvSpPr>
                <a:spLocks noChangeShapeType="1"/>
              </p:cNvSpPr>
              <p:nvPr>
                <p:custDataLst>
                  <p:tags r:id="rId15"/>
                </p:custDataLst>
              </p:nvPr>
            </p:nvSpPr>
            <p:spPr bwMode="auto">
              <a:xfrm flipH="1" flipV="1">
                <a:off x="2064" y="1354"/>
                <a:ext cx="0" cy="771"/>
              </a:xfrm>
              <a:prstGeom prst="line">
                <a:avLst/>
              </a:prstGeom>
              <a:noFill/>
              <a:ln w="12700">
                <a:solidFill>
                  <a:srgbClr val="000000"/>
                </a:solidFill>
                <a:rou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grpSp>
        <p:sp>
          <p:nvSpPr>
            <p:cNvPr id="16" name="Rectangle 11"/>
            <p:cNvSpPr>
              <a:spLocks noChangeArrowheads="1"/>
            </p:cNvSpPr>
            <p:nvPr>
              <p:custDataLst>
                <p:tags r:id="rId16"/>
              </p:custDataLst>
            </p:nvPr>
          </p:nvSpPr>
          <p:spPr bwMode="auto">
            <a:xfrm>
              <a:off x="1764" y="1600"/>
              <a:ext cx="402" cy="395"/>
            </a:xfrm>
            <a:prstGeom prst="rect">
              <a:avLst/>
            </a:prstGeom>
            <a:solidFill>
              <a:schemeClr val="accent2">
                <a:lumMod val="40000"/>
                <a:lumOff val="60000"/>
              </a:schemeClr>
            </a:solidFill>
            <a:ln w="12700">
              <a:solidFill>
                <a:schemeClr val="accent5">
                  <a:lumMod val="75000"/>
                </a:schemeClr>
              </a:solidFill>
              <a:miter lim="800000"/>
            </a:ln>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grpSp>
      <p:grpSp>
        <p:nvGrpSpPr>
          <p:cNvPr id="28" name="组合 27"/>
          <p:cNvGrpSpPr/>
          <p:nvPr>
            <p:custDataLst>
              <p:tags r:id="rId17"/>
            </p:custDataLst>
          </p:nvPr>
        </p:nvGrpSpPr>
        <p:grpSpPr>
          <a:xfrm>
            <a:off x="7449289" y="3612268"/>
            <a:ext cx="891258" cy="1050469"/>
            <a:chOff x="7358684" y="1651755"/>
            <a:chExt cx="891258" cy="1050469"/>
          </a:xfrm>
        </p:grpSpPr>
        <p:sp>
          <p:nvSpPr>
            <p:cNvPr id="18" name="Line 29"/>
            <p:cNvSpPr>
              <a:spLocks noChangeShapeType="1"/>
            </p:cNvSpPr>
            <p:nvPr>
              <p:custDataLst>
                <p:tags r:id="rId18"/>
              </p:custDataLst>
            </p:nvPr>
          </p:nvSpPr>
          <p:spPr bwMode="auto">
            <a:xfrm flipH="1" flipV="1">
              <a:off x="7386341" y="1683463"/>
              <a:ext cx="6774" cy="964867"/>
            </a:xfrm>
            <a:prstGeom prst="line">
              <a:avLst/>
            </a:prstGeom>
            <a:noFill/>
            <a:ln w="28575">
              <a:solidFill>
                <a:srgbClr val="C00000"/>
              </a:solidFill>
              <a:round/>
              <a:tailEnd type="triangle"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sz="2800">
                <a:solidFill>
                  <a:srgbClr val="000000"/>
                </a:solidFill>
                <a:latin typeface="Times New Roman" panose="02020603050405020304" charset="0"/>
                <a:ea typeface="宋体" panose="02010600030101010101" pitchFamily="2" charset="-122"/>
              </a:endParaRPr>
            </a:p>
          </p:txBody>
        </p:sp>
        <p:sp>
          <p:nvSpPr>
            <p:cNvPr id="19" name="Text Box 30"/>
            <p:cNvSpPr txBox="1">
              <a:spLocks noChangeArrowheads="1"/>
            </p:cNvSpPr>
            <p:nvPr>
              <p:custDataLst>
                <p:tags r:id="rId19"/>
              </p:custDataLst>
            </p:nvPr>
          </p:nvSpPr>
          <p:spPr bwMode="auto">
            <a:xfrm>
              <a:off x="7386342" y="1651755"/>
              <a:ext cx="86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50000"/>
                </a:spcBef>
                <a:spcAft>
                  <a:spcPct val="0"/>
                </a:spcAft>
              </a:pPr>
              <a:r>
                <a:rPr lang="en-US" altLang="zh-CN" sz="2000" i="1">
                  <a:solidFill>
                    <a:srgbClr val="334A7C"/>
                  </a:solidFill>
                  <a:latin typeface="Times New Roman" panose="02020603050405020304" charset="0"/>
                  <a:ea typeface="宋体" panose="02010600030101010101" pitchFamily="2" charset="-122"/>
                </a:rPr>
                <a:t>F</a:t>
              </a:r>
              <a:r>
                <a:rPr lang="zh-CN" altLang="en-US" sz="2000" baseline="-25000">
                  <a:solidFill>
                    <a:srgbClr val="334A7C"/>
                  </a:solidFill>
                  <a:latin typeface="Times New Roman" panose="02020603050405020304" charset="0"/>
                  <a:ea typeface="宋体" panose="02010600030101010101" pitchFamily="2" charset="-122"/>
                </a:rPr>
                <a:t>浮</a:t>
              </a:r>
              <a:endParaRPr lang="zh-CN" altLang="en-US" sz="2000" baseline="-25000">
                <a:solidFill>
                  <a:srgbClr val="334A7C"/>
                </a:solidFill>
                <a:latin typeface="Times New Roman" panose="02020603050405020304" charset="0"/>
                <a:ea typeface="宋体" panose="02010600030101010101" pitchFamily="2" charset="-122"/>
              </a:endParaRPr>
            </a:p>
          </p:txBody>
        </p:sp>
        <p:sp>
          <p:nvSpPr>
            <p:cNvPr id="17" name="椭圆 16"/>
            <p:cNvSpPr/>
            <p:nvPr>
              <p:custDataLst>
                <p:tags r:id="rId20"/>
              </p:custDataLst>
            </p:nvPr>
          </p:nvSpPr>
          <p:spPr>
            <a:xfrm>
              <a:off x="7358684" y="2618554"/>
              <a:ext cx="71948" cy="83670"/>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图片 22"/>
          <p:cNvPicPr>
            <a:picLocks noChangeAspect="1"/>
          </p:cNvPicPr>
          <p:nvPr>
            <p:custDataLst>
              <p:tags r:id="rId21"/>
            </p:custDataLst>
          </p:nvPr>
        </p:nvPicPr>
        <p:blipFill>
          <a:blip r:embed="rId22"/>
          <a:stretch>
            <a:fillRect/>
          </a:stretch>
        </p:blipFill>
        <p:spPr>
          <a:xfrm>
            <a:off x="3178083" y="4317221"/>
            <a:ext cx="1748446" cy="1193688"/>
          </a:xfrm>
          <a:prstGeom prst="rect">
            <a:avLst/>
          </a:prstGeom>
        </p:spPr>
      </p:pic>
      <p:grpSp>
        <p:nvGrpSpPr>
          <p:cNvPr id="29" name="组合 28"/>
          <p:cNvGrpSpPr/>
          <p:nvPr>
            <p:custDataLst>
              <p:tags r:id="rId23"/>
            </p:custDataLst>
          </p:nvPr>
        </p:nvGrpSpPr>
        <p:grpSpPr>
          <a:xfrm>
            <a:off x="4173909" y="3825891"/>
            <a:ext cx="898031" cy="1232412"/>
            <a:chOff x="7358684" y="1469812"/>
            <a:chExt cx="898031" cy="1232412"/>
          </a:xfrm>
        </p:grpSpPr>
        <p:sp>
          <p:nvSpPr>
            <p:cNvPr id="30" name="Line 29"/>
            <p:cNvSpPr>
              <a:spLocks noChangeShapeType="1"/>
            </p:cNvSpPr>
            <p:nvPr>
              <p:custDataLst>
                <p:tags r:id="rId24"/>
              </p:custDataLst>
            </p:nvPr>
          </p:nvSpPr>
          <p:spPr bwMode="auto">
            <a:xfrm flipH="1" flipV="1">
              <a:off x="7393115" y="1469812"/>
              <a:ext cx="0" cy="1178519"/>
            </a:xfrm>
            <a:prstGeom prst="line">
              <a:avLst/>
            </a:prstGeom>
            <a:noFill/>
            <a:ln w="28575">
              <a:solidFill>
                <a:srgbClr val="FF0000"/>
              </a:solidFill>
              <a:round/>
              <a:tailEnd type="triangle"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sz="2800">
                <a:solidFill>
                  <a:srgbClr val="000000"/>
                </a:solidFill>
                <a:latin typeface="Times New Roman" panose="02020603050405020304" charset="0"/>
                <a:ea typeface="宋体" panose="02010600030101010101" pitchFamily="2" charset="-122"/>
              </a:endParaRPr>
            </a:p>
          </p:txBody>
        </p:sp>
        <p:sp>
          <p:nvSpPr>
            <p:cNvPr id="32" name="Text Box 30"/>
            <p:cNvSpPr txBox="1">
              <a:spLocks noChangeArrowheads="1"/>
            </p:cNvSpPr>
            <p:nvPr>
              <p:custDataLst>
                <p:tags r:id="rId25"/>
              </p:custDataLst>
            </p:nvPr>
          </p:nvSpPr>
          <p:spPr bwMode="auto">
            <a:xfrm>
              <a:off x="7393115" y="1480387"/>
              <a:ext cx="86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50000"/>
                </a:spcBef>
                <a:spcAft>
                  <a:spcPct val="0"/>
                </a:spcAft>
              </a:pPr>
              <a:r>
                <a:rPr lang="en-US" altLang="zh-CN" sz="2000" i="1">
                  <a:solidFill>
                    <a:srgbClr val="334A7C"/>
                  </a:solidFill>
                  <a:latin typeface="Times New Roman" panose="02020603050405020304" charset="0"/>
                  <a:ea typeface="宋体" panose="02010600030101010101" pitchFamily="2" charset="-122"/>
                </a:rPr>
                <a:t>F</a:t>
              </a:r>
              <a:r>
                <a:rPr lang="zh-CN" altLang="en-US" sz="2000" baseline="-25000">
                  <a:solidFill>
                    <a:srgbClr val="334A7C"/>
                  </a:solidFill>
                  <a:latin typeface="Times New Roman" panose="02020603050405020304" charset="0"/>
                  <a:ea typeface="宋体" panose="02010600030101010101" pitchFamily="2" charset="-122"/>
                </a:rPr>
                <a:t>浮</a:t>
              </a:r>
              <a:endParaRPr lang="zh-CN" altLang="en-US" sz="2000" baseline="-25000">
                <a:solidFill>
                  <a:srgbClr val="334A7C"/>
                </a:solidFill>
                <a:latin typeface="Times New Roman" panose="02020603050405020304" charset="0"/>
                <a:ea typeface="宋体" panose="02010600030101010101" pitchFamily="2" charset="-122"/>
              </a:endParaRPr>
            </a:p>
          </p:txBody>
        </p:sp>
        <p:sp>
          <p:nvSpPr>
            <p:cNvPr id="33" name="椭圆 32"/>
            <p:cNvSpPr/>
            <p:nvPr>
              <p:custDataLst>
                <p:tags r:id="rId26"/>
              </p:custDataLst>
            </p:nvPr>
          </p:nvSpPr>
          <p:spPr>
            <a:xfrm>
              <a:off x="7358684" y="2618554"/>
              <a:ext cx="71948" cy="836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TextBox 1"/>
          <p:cNvSpPr txBox="1"/>
          <p:nvPr>
            <p:custDataLst>
              <p:tags r:id="rId27"/>
            </p:custDataLst>
          </p:nvPr>
        </p:nvSpPr>
        <p:spPr>
          <a:xfrm>
            <a:off x="274955" y="5732145"/>
            <a:ext cx="1854200" cy="460375"/>
          </a:xfrm>
          <a:prstGeom prst="rect">
            <a:avLst/>
          </a:prstGeom>
          <a:gradFill flip="none" rotWithShape="1">
            <a:gsLst>
              <a:gs pos="27000">
                <a:srgbClr val="000000"/>
              </a:gs>
              <a:gs pos="20000">
                <a:srgbClr val="000040"/>
              </a:gs>
              <a:gs pos="50000">
                <a:srgbClr val="400040"/>
              </a:gs>
              <a:gs pos="75000">
                <a:srgbClr val="8F0040"/>
              </a:gs>
              <a:gs pos="89999">
                <a:srgbClr val="F27300"/>
              </a:gs>
              <a:gs pos="100000">
                <a:srgbClr val="FFBF00"/>
              </a:gs>
            </a:gsLst>
            <a:path path="shape">
              <a:fillToRect l="50000" t="50000" r="50000" b="50000"/>
            </a:path>
          </a:gradFill>
          <a:effectLst>
            <a:innerShdw blurRad="228600" dist="50800" dir="2700000">
              <a:prstClr val="black">
                <a:alpha val="50000"/>
              </a:prstClr>
            </a:innerShdw>
          </a:effectLst>
        </p:spPr>
        <p:txBody>
          <a:bodyPr wrap="square">
            <a:spAutoFit/>
          </a:bodyPr>
          <a:lstStyle/>
          <a:p>
            <a:pPr algn="ctr">
              <a:defRPr/>
            </a:pPr>
            <a:r>
              <a:rPr lang="zh-CN" altLang="en-US" sz="2400">
                <a:solidFill>
                  <a:schemeClr val="bg1"/>
                </a:solidFill>
                <a:latin typeface="微软雅黑" panose="020B0503020204020204" charset="-122"/>
                <a:ea typeface="微软雅黑" panose="020B0503020204020204" charset="-122"/>
              </a:rPr>
              <a:t>说明</a:t>
            </a:r>
            <a:endParaRPr lang="zh-CN" altLang="en-US" sz="2400">
              <a:solidFill>
                <a:schemeClr val="bg1"/>
              </a:solidFill>
              <a:latin typeface="微软雅黑" panose="020B0503020204020204" charset="-122"/>
              <a:ea typeface="微软雅黑" panose="020B0503020204020204" charset="-122"/>
            </a:endParaRPr>
          </a:p>
        </p:txBody>
      </p:sp>
      <p:sp>
        <p:nvSpPr>
          <p:cNvPr id="100" name="文本框 99"/>
          <p:cNvSpPr txBox="1"/>
          <p:nvPr>
            <p:custDataLst>
              <p:tags r:id="rId28"/>
            </p:custDataLst>
          </p:nvPr>
        </p:nvSpPr>
        <p:spPr>
          <a:xfrm>
            <a:off x="2129155" y="5634355"/>
            <a:ext cx="9958705" cy="1198880"/>
          </a:xfrm>
          <a:prstGeom prst="rect">
            <a:avLst/>
          </a:prstGeom>
          <a:noFill/>
          <a:ln w="9525">
            <a:noFill/>
          </a:ln>
        </p:spPr>
        <p:txBody>
          <a:bodyPr wrap="square">
            <a:spAutoFit/>
          </a:bodyPr>
          <a:lstStyle/>
          <a:p>
            <a:pPr indent="0" fontAlgn="auto">
              <a:lnSpc>
                <a:spcPct val="150000"/>
              </a:lnSpc>
            </a:pPr>
            <a:r>
              <a:rPr lang="zh-CN" sz="2400" b="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sz="2400" b="0">
                <a:solidFill>
                  <a:schemeClr val="accent6">
                    <a:lumMod val="75000"/>
                  </a:schemeClr>
                </a:solidFill>
                <a:latin typeface="微软雅黑" panose="020B0503020204020204" charset="-122"/>
                <a:ea typeface="微软雅黑" panose="020B0503020204020204" charset="-122"/>
                <a:cs typeface="微软雅黑" panose="020B0503020204020204" charset="-122"/>
              </a:rPr>
              <a:t>浸在</a:t>
            </a:r>
            <a:r>
              <a:rPr lang="zh-CN" sz="2400" b="0">
                <a:solidFill>
                  <a:schemeClr val="accent1">
                    <a:lumMod val="75000"/>
                  </a:schemeClr>
                </a:solidFill>
                <a:latin typeface="微软雅黑" panose="020B0503020204020204" charset="-122"/>
                <a:ea typeface="微软雅黑" panose="020B0503020204020204" charset="-122"/>
                <a:cs typeface="微软雅黑" panose="020B0503020204020204" charset="-122"/>
              </a:rPr>
              <a:t>”包括“</a:t>
            </a:r>
            <a:r>
              <a:rPr lang="zh-CN" sz="2400" b="0">
                <a:solidFill>
                  <a:schemeClr val="accent6">
                    <a:lumMod val="75000"/>
                  </a:schemeClr>
                </a:solidFill>
                <a:latin typeface="微软雅黑" panose="020B0503020204020204" charset="-122"/>
                <a:ea typeface="微软雅黑" panose="020B0503020204020204" charset="-122"/>
                <a:cs typeface="微软雅黑" panose="020B0503020204020204" charset="-122"/>
              </a:rPr>
              <a:t>部分浸入</a:t>
            </a:r>
            <a:r>
              <a:rPr lang="zh-CN" sz="2400" b="0">
                <a:solidFill>
                  <a:schemeClr val="accent1">
                    <a:lumMod val="75000"/>
                  </a:schemeClr>
                </a:solidFill>
                <a:latin typeface="微软雅黑" panose="020B0503020204020204" charset="-122"/>
                <a:ea typeface="微软雅黑" panose="020B0503020204020204" charset="-122"/>
                <a:cs typeface="微软雅黑" panose="020B0503020204020204" charset="-122"/>
              </a:rPr>
              <a:t>”和“全部浸入（即</a:t>
            </a:r>
            <a:r>
              <a:rPr lang="zh-CN" sz="2400" b="0">
                <a:solidFill>
                  <a:schemeClr val="accent6">
                    <a:lumMod val="75000"/>
                  </a:schemeClr>
                </a:solidFill>
                <a:latin typeface="微软雅黑" panose="020B0503020204020204" charset="-122"/>
                <a:ea typeface="微软雅黑" panose="020B0503020204020204" charset="-122"/>
                <a:cs typeface="微软雅黑" panose="020B0503020204020204" charset="-122"/>
              </a:rPr>
              <a:t>浸没</a:t>
            </a:r>
            <a:r>
              <a:rPr lang="zh-CN" sz="2400" b="0">
                <a:solidFill>
                  <a:schemeClr val="accent1">
                    <a:lumMod val="75000"/>
                  </a:schemeClr>
                </a:solidFill>
                <a:latin typeface="微软雅黑" panose="020B0503020204020204" charset="-122"/>
                <a:ea typeface="微软雅黑" panose="020B0503020204020204" charset="-122"/>
                <a:cs typeface="微软雅黑" panose="020B0503020204020204" charset="-122"/>
              </a:rPr>
              <a:t>）”两种情况，也就是说浸没在液体内部和浮在液体表面的物体都受到浮力的作用。</a:t>
            </a:r>
            <a:endParaRPr lang="zh-CN" altLang="en-US" sz="2400" b="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9"/>
                                        </p:tgtEl>
                                        <p:attrNameLst>
                                          <p:attrName>style.visibility</p:attrName>
                                        </p:attrNameLst>
                                      </p:cBhvr>
                                      <p:to>
                                        <p:strVal val="visible"/>
                                      </p:to>
                                    </p:set>
                                    <p:anim calcmode="lin" valueType="num">
                                      <p:cBhvr additive="base">
                                        <p:cTn id="22" dur="500" fill="hold"/>
                                        <p:tgtEl>
                                          <p:spTgt spid="89"/>
                                        </p:tgtEl>
                                        <p:attrNameLst>
                                          <p:attrName>ppt_x</p:attrName>
                                        </p:attrNameLst>
                                      </p:cBhvr>
                                      <p:tavLst>
                                        <p:tav tm="0">
                                          <p:val>
                                            <p:strVal val="#ppt_x"/>
                                          </p:val>
                                        </p:tav>
                                        <p:tav tm="100000">
                                          <p:val>
                                            <p:strVal val="#ppt_x"/>
                                          </p:val>
                                        </p:tav>
                                      </p:tavLst>
                                    </p:anim>
                                    <p:anim calcmode="lin" valueType="num">
                                      <p:cBhvr additive="base">
                                        <p:cTn id="2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750"/>
                                        <p:tgtEl>
                                          <p:spTgt spid="23"/>
                                        </p:tgtEl>
                                      </p:cBhvr>
                                    </p:animEffect>
                                  </p:childTnLst>
                                </p:cTn>
                              </p:par>
                              <p:par>
                                <p:cTn id="35" presetID="22" presetClass="entr" presetSubtype="4"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75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10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000" fill="hold">
                                          <p:stCondLst>
                                            <p:cond delay="0"/>
                                          </p:stCondLst>
                                        </p:cTn>
                                        <p:tgtEl>
                                          <p:spTgt spid="24"/>
                                        </p:tgtEl>
                                        <p:attrNameLst>
                                          <p:attrName>style.visibility</p:attrName>
                                        </p:attrNameLst>
                                      </p:cBhvr>
                                      <p:to>
                                        <p:strVal val="visible"/>
                                      </p:to>
                                    </p:set>
                                    <p:animEffect transition="in" filter="wheel(1)">
                                      <p:cBhvr>
                                        <p:cTn id="51" dur="10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0"/>
                                        </p:tgtEl>
                                        <p:attrNameLst>
                                          <p:attrName>style.visibility</p:attrName>
                                        </p:attrNameLst>
                                      </p:cBhvr>
                                      <p:to>
                                        <p:strVal val="visible"/>
                                      </p:to>
                                    </p:set>
                                    <p:animEffect transition="in" filter="wipe(left)">
                                      <p:cBhvr>
                                        <p:cTn id="56"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5" grpId="0" bldLvl="0" animBg="1"/>
      <p:bldP spid="73" grpId="0" bldLvl="0" animBg="1"/>
      <p:bldP spid="89" grpId="0"/>
      <p:bldP spid="7" grpId="0"/>
      <p:bldP spid="24" grpId="0" bldLvl="0" animBg="1"/>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216535" y="231564"/>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159386" y="28659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366308" y="46302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cxnSp>
        <p:nvCxnSpPr>
          <p:cNvPr id="8" name="直接连接符 7"/>
          <p:cNvCxnSpPr/>
          <p:nvPr>
            <p:custDataLst>
              <p:tags r:id="rId4"/>
            </p:custDataLst>
          </p:nvPr>
        </p:nvCxnSpPr>
        <p:spPr>
          <a:xfrm>
            <a:off x="1175808" y="1117600"/>
            <a:ext cx="6225117" cy="0"/>
          </a:xfrm>
          <a:prstGeom prst="line">
            <a:avLst/>
          </a:prstGeom>
          <a:noFill/>
          <a:ln w="28575" cap="flat">
            <a:solidFill>
              <a:srgbClr val="C00000"/>
            </a:solidFill>
            <a:prstDash val="solid"/>
            <a:miter lim="800000"/>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none"/>
        </p:style>
      </p:cxnSp>
      <p:sp>
        <p:nvSpPr>
          <p:cNvPr id="3" name="文本框 2"/>
          <p:cNvSpPr txBox="1"/>
          <p:nvPr>
            <p:custDataLst>
              <p:tags r:id="rId5"/>
            </p:custDataLst>
          </p:nvPr>
        </p:nvSpPr>
        <p:spPr>
          <a:xfrm>
            <a:off x="3970655" y="628015"/>
            <a:ext cx="2365375"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一、什么是浮力</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6"/>
            </p:custDataLst>
          </p:nvPr>
        </p:nvSpPr>
        <p:spPr bwMode="auto">
          <a:xfrm>
            <a:off x="814705" y="1310640"/>
            <a:ext cx="1928495" cy="53276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53975">
              <a:lnSpc>
                <a:spcPct val="120000"/>
              </a:lnSpc>
              <a:spcBef>
                <a:spcPct val="0"/>
              </a:spcBef>
              <a:buNone/>
            </a:pPr>
            <a:r>
              <a:rPr lang="zh-CN" altLang="en-US" sz="2400" smtClean="0">
                <a:solidFill>
                  <a:schemeClr val="bg1"/>
                </a:solidFill>
                <a:sym typeface="微软雅黑" panose="020B0503020204020204" charset="-122"/>
              </a:rPr>
              <a:t> </a:t>
            </a:r>
            <a:r>
              <a:rPr lang="zh-CN" altLang="en-US" sz="2400" kern="0" noProof="0">
                <a:ln>
                  <a:noFill/>
                </a:ln>
                <a:solidFill>
                  <a:prstClr val="white"/>
                </a:solidFill>
                <a:effectLst/>
                <a:uLnTx/>
                <a:uFillTx/>
                <a:sym typeface="+mn-ea"/>
              </a:rPr>
              <a:t>浮力的概念</a:t>
            </a:r>
            <a:endParaRPr lang="zh-CN" altLang="en-US" sz="2400" kern="0" noProof="0" smtClean="0">
              <a:ln>
                <a:noFill/>
              </a:ln>
              <a:solidFill>
                <a:prstClr val="white"/>
              </a:solidFill>
              <a:effectLst/>
              <a:uLnTx/>
              <a:uFillTx/>
              <a:sym typeface="+mn-ea"/>
            </a:endParaRPr>
          </a:p>
        </p:txBody>
      </p:sp>
      <p:sp>
        <p:nvSpPr>
          <p:cNvPr id="73" name="椭圆 72"/>
          <p:cNvSpPr/>
          <p:nvPr>
            <p:custDataLst>
              <p:tags r:id="rId7"/>
            </p:custDataLst>
          </p:nvPr>
        </p:nvSpPr>
        <p:spPr>
          <a:xfrm>
            <a:off x="226060" y="1290320"/>
            <a:ext cx="588433" cy="552873"/>
          </a:xfrm>
          <a:prstGeom prst="ellipse">
            <a:avLst/>
          </a:prstGeom>
          <a:solidFill>
            <a:srgbClr val="2115C5"/>
          </a:solidFill>
          <a:ln w="12700" cap="flat">
            <a:solidFill>
              <a:srgbClr val="BBE0E3"/>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noAutofit/>
          </a:bodyPr>
          <a:lstStyle/>
          <a:p>
            <a:pPr marL="0" marR="0" indent="0" algn="ctr" defTabSz="914400" rtl="0" fontAlgn="auto" latinLnBrk="1" hangingPunct="0">
              <a:lnSpc>
                <a:spcPct val="100000"/>
              </a:lnSpc>
              <a:spcBef>
                <a:spcPct val="0"/>
              </a:spcBef>
              <a:spcAft>
                <a:spcPct val="0"/>
              </a:spcAft>
              <a:buClrTx/>
              <a:buSzTx/>
              <a:buFontTx/>
              <a:buNone/>
            </a:pPr>
            <a:r>
              <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矩形 3"/>
          <p:cNvSpPr/>
          <p:nvPr>
            <p:custDataLst>
              <p:tags r:id="rId8"/>
            </p:custDataLst>
          </p:nvPr>
        </p:nvSpPr>
        <p:spPr>
          <a:xfrm>
            <a:off x="274955" y="1804670"/>
            <a:ext cx="4434840" cy="645160"/>
          </a:xfrm>
          <a:prstGeom prst="rect">
            <a:avLst/>
          </a:prstGeom>
        </p:spPr>
        <p:txBody>
          <a:bodyPr wrap="square">
            <a:spAutoFit/>
          </a:bodyPr>
          <a:lstStyle/>
          <a:p>
            <a:pPr indent="0" eaLnBrk="0" fontAlgn="auto" hangingPunct="0">
              <a:lnSpc>
                <a:spcPct val="150000"/>
              </a:lnSpc>
            </a:pP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三、浮力的方向：</a:t>
            </a:r>
            <a:r>
              <a:rPr lang="zh-CN" altLang="en-US" sz="2400" kern="100">
                <a:solidFill>
                  <a:srgbClr val="FF0000"/>
                </a:solidFill>
                <a:ea typeface="微软雅黑" panose="020B0503020204020204" charset="-122"/>
                <a:cs typeface="Times New Roman" panose="02020603050405020304" charset="0"/>
                <a:sym typeface="+mn-ea"/>
              </a:rPr>
              <a:t>竖直向上</a:t>
            </a:r>
            <a:r>
              <a:rPr lang="zh-CN" altLang="en-US" sz="2400" kern="100">
                <a:solidFill>
                  <a:schemeClr val="tx1"/>
                </a:solidFill>
                <a:ea typeface="微软雅黑" panose="020B0503020204020204" charset="-122"/>
                <a:cs typeface="Times New Roman" panose="02020603050405020304" charset="0"/>
                <a:sym typeface="+mn-ea"/>
              </a:rPr>
              <a:t>。</a:t>
            </a:r>
            <a:endParaRPr lang="zh-CN" altLang="en-US" sz="2400" kern="100">
              <a:solidFill>
                <a:schemeClr val="tx1"/>
              </a:solidFill>
              <a:latin typeface="微软雅黑" panose="020B0503020204020204" charset="-122"/>
              <a:ea typeface="微软雅黑" panose="020B0503020204020204" charset="-122"/>
              <a:cs typeface="Times New Roman" panose="02020603050405020304" charset="0"/>
              <a:sym typeface="+mn-ea"/>
            </a:endParaRPr>
          </a:p>
        </p:txBody>
      </p:sp>
      <p:sp>
        <p:nvSpPr>
          <p:cNvPr id="6" name="文本框 5"/>
          <p:cNvSpPr txBox="1"/>
          <p:nvPr>
            <p:custDataLst>
              <p:tags r:id="rId9"/>
            </p:custDataLst>
          </p:nvPr>
        </p:nvSpPr>
        <p:spPr>
          <a:xfrm>
            <a:off x="274955" y="2389505"/>
            <a:ext cx="11743690" cy="1198880"/>
          </a:xfrm>
          <a:prstGeom prst="rect">
            <a:avLst/>
          </a:prstGeom>
          <a:noFill/>
          <a:ln w="9525">
            <a:noFill/>
          </a:ln>
        </p:spPr>
        <p:txBody>
          <a:bodyPr wrap="square">
            <a:spAutoFit/>
          </a:bodyPr>
          <a:lstStyle/>
          <a:p>
            <a:pPr indent="0" fontAlgn="auto">
              <a:lnSpc>
                <a:spcPct val="150000"/>
              </a:lnSpc>
            </a:pPr>
            <a:r>
              <a:rPr lang="zh-CN" sz="2400" b="0">
                <a:latin typeface="微软雅黑" panose="020B0503020204020204" charset="-122"/>
                <a:ea typeface="微软雅黑" panose="020B0503020204020204" charset="-122"/>
              </a:rPr>
              <a:t>无论物体的形状如何、是否运动，也无论液体（静止的液体）如何放置，浸在液体中的物体受到的浮力的方向总是竖直向上的。</a:t>
            </a:r>
            <a:endParaRPr lang="zh-CN" altLang="en-US" sz="2400" b="0">
              <a:latin typeface="微软雅黑" panose="020B0503020204020204" charset="-122"/>
              <a:ea typeface="微软雅黑" panose="020B0503020204020204" charset="-122"/>
            </a:endParaRPr>
          </a:p>
        </p:txBody>
      </p:sp>
      <p:pic>
        <p:nvPicPr>
          <p:cNvPr id="9" name="图片 1"/>
          <p:cNvPicPr>
            <a:picLocks noChangeAspect="1"/>
          </p:cNvPicPr>
          <p:nvPr>
            <p:custDataLst>
              <p:tags r:id="rId10"/>
            </p:custDataLst>
          </p:nvPr>
        </p:nvPicPr>
        <p:blipFill>
          <a:blip r:embed="rId11"/>
          <a:stretch>
            <a:fillRect/>
          </a:stretch>
        </p:blipFill>
        <p:spPr>
          <a:xfrm>
            <a:off x="3171190" y="3815715"/>
            <a:ext cx="5848985" cy="2385060"/>
          </a:xfrm>
          <a:prstGeom prst="rect">
            <a:avLst/>
          </a:prstGeom>
          <a:noFill/>
          <a:ln w="9525">
            <a:noFill/>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5" grpId="0" bldLvl="0" animBg="1"/>
      <p:bldP spid="73" grpId="0" bldLvl="0" animBg="1"/>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216535" y="231564"/>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159386" y="28659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366308" y="46302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cxnSp>
        <p:nvCxnSpPr>
          <p:cNvPr id="8" name="直接连接符 7"/>
          <p:cNvCxnSpPr/>
          <p:nvPr>
            <p:custDataLst>
              <p:tags r:id="rId4"/>
            </p:custDataLst>
          </p:nvPr>
        </p:nvCxnSpPr>
        <p:spPr>
          <a:xfrm>
            <a:off x="1175808" y="1117600"/>
            <a:ext cx="6225117" cy="0"/>
          </a:xfrm>
          <a:prstGeom prst="line">
            <a:avLst/>
          </a:prstGeom>
          <a:noFill/>
          <a:ln w="28575" cap="flat">
            <a:solidFill>
              <a:srgbClr val="C00000"/>
            </a:solidFill>
            <a:prstDash val="solid"/>
            <a:miter lim="800000"/>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none"/>
        </p:style>
      </p:cxnSp>
      <p:sp>
        <p:nvSpPr>
          <p:cNvPr id="3" name="文本框 2"/>
          <p:cNvSpPr txBox="1"/>
          <p:nvPr>
            <p:custDataLst>
              <p:tags r:id="rId5"/>
            </p:custDataLst>
          </p:nvPr>
        </p:nvSpPr>
        <p:spPr>
          <a:xfrm>
            <a:off x="3970655" y="628015"/>
            <a:ext cx="2446655"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一、什么是浮力</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6"/>
            </p:custDataLst>
          </p:nvPr>
        </p:nvSpPr>
        <p:spPr bwMode="auto">
          <a:xfrm>
            <a:off x="814705" y="1310640"/>
            <a:ext cx="1818005" cy="53276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53975">
              <a:lnSpc>
                <a:spcPct val="120000"/>
              </a:lnSpc>
              <a:spcBef>
                <a:spcPct val="0"/>
              </a:spcBef>
              <a:buNone/>
            </a:pPr>
            <a:r>
              <a:rPr lang="zh-CN" altLang="en-US" sz="2400" smtClean="0">
                <a:solidFill>
                  <a:schemeClr val="bg1"/>
                </a:solidFill>
                <a:sym typeface="微软雅黑" panose="020B0503020204020204" charset="-122"/>
              </a:rPr>
              <a:t> </a:t>
            </a:r>
            <a:r>
              <a:rPr lang="zh-CN" altLang="en-US" sz="2400" kern="0" noProof="0">
                <a:ln>
                  <a:noFill/>
                </a:ln>
                <a:solidFill>
                  <a:prstClr val="white"/>
                </a:solidFill>
                <a:effectLst/>
                <a:uLnTx/>
                <a:uFillTx/>
                <a:sym typeface="+mn-ea"/>
              </a:rPr>
              <a:t>随讲随练</a:t>
            </a:r>
            <a:endParaRPr lang="zh-CN" altLang="en-US" sz="2400" kern="0" noProof="0" smtClean="0">
              <a:ln>
                <a:noFill/>
              </a:ln>
              <a:solidFill>
                <a:prstClr val="white"/>
              </a:solidFill>
              <a:effectLst/>
              <a:uLnTx/>
              <a:uFillTx/>
              <a:sym typeface="+mn-ea"/>
            </a:endParaRPr>
          </a:p>
        </p:txBody>
      </p:sp>
      <p:sp>
        <p:nvSpPr>
          <p:cNvPr id="73" name="椭圆 72"/>
          <p:cNvSpPr/>
          <p:nvPr>
            <p:custDataLst>
              <p:tags r:id="rId7"/>
            </p:custDataLst>
          </p:nvPr>
        </p:nvSpPr>
        <p:spPr>
          <a:xfrm>
            <a:off x="226060" y="1290320"/>
            <a:ext cx="588433" cy="552873"/>
          </a:xfrm>
          <a:prstGeom prst="ellipse">
            <a:avLst/>
          </a:prstGeom>
          <a:solidFill>
            <a:srgbClr val="2115C5"/>
          </a:solidFill>
          <a:ln w="12700" cap="flat">
            <a:solidFill>
              <a:srgbClr val="BBE0E3"/>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noAutofit/>
          </a:bodyPr>
          <a:lstStyle/>
          <a:p>
            <a:pPr marL="0" marR="0" indent="0" algn="ctr" defTabSz="914400" rtl="0" fontAlgn="auto" latinLnBrk="1" hangingPunct="0">
              <a:lnSpc>
                <a:spcPct val="100000"/>
              </a:lnSpc>
              <a:spcBef>
                <a:spcPct val="0"/>
              </a:spcBef>
              <a:spcAft>
                <a:spcPct val="0"/>
              </a:spcAft>
              <a:buClrTx/>
              <a:buSzTx/>
              <a:buFontTx/>
              <a:buNone/>
            </a:pPr>
            <a:r>
              <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3</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 name="文本框 1"/>
          <p:cNvSpPr txBox="1"/>
          <p:nvPr>
            <p:custDataLst>
              <p:tags r:id="rId8"/>
            </p:custDataLst>
          </p:nvPr>
        </p:nvSpPr>
        <p:spPr>
          <a:xfrm>
            <a:off x="274955" y="1894205"/>
            <a:ext cx="11771630" cy="1198880"/>
          </a:xfrm>
          <a:prstGeom prst="rect">
            <a:avLst/>
          </a:prstGeom>
          <a:noFill/>
          <a:ln w="9525">
            <a:noFill/>
          </a:ln>
        </p:spPr>
        <p:txBody>
          <a:bodyPr wrap="square" anchor="t">
            <a:spAutoFit/>
          </a:bodyPr>
          <a:lstStyle/>
          <a:p>
            <a:pPr indent="0" eaLnBrk="0" fontAlgn="auto" hangingPunct="0">
              <a:lnSpc>
                <a:spcPct val="150000"/>
              </a:lnSpc>
            </a:pPr>
            <a:r>
              <a:rPr lang="en-US" sz="2400">
                <a:latin typeface="微软雅黑" panose="020B0503020204020204" charset="-122"/>
                <a:ea typeface="微软雅黑" panose="020B0503020204020204" charset="-122"/>
                <a:cs typeface="微软雅黑" panose="020B0503020204020204" charset="-122"/>
              </a:rPr>
              <a:t>1. </a:t>
            </a:r>
            <a:r>
              <a:rPr sz="2400">
                <a:latin typeface="微软雅黑" panose="020B0503020204020204" charset="-122"/>
                <a:ea typeface="微软雅黑" panose="020B0503020204020204" charset="-122"/>
                <a:cs typeface="微软雅黑" panose="020B0503020204020204" charset="-122"/>
              </a:rPr>
              <a:t>用绳子拴住的氢气球被风吹向空气中，气球所受浮力的示意图如图所示，其中所受浮力方向示意图正确的是（　　）</a:t>
            </a:r>
            <a:r>
              <a:rPr lang="zh-CN" sz="2400">
                <a:latin typeface="微软雅黑" panose="020B0503020204020204" charset="-122"/>
                <a:ea typeface="微软雅黑" panose="020B0503020204020204" charset="-122"/>
                <a:cs typeface="微软雅黑" panose="020B0503020204020204" charset="-122"/>
              </a:rPr>
              <a:t>。</a:t>
            </a:r>
            <a:endParaRPr lang="zh-CN" sz="2400">
              <a:latin typeface="微软雅黑" panose="020B0503020204020204" charset="-122"/>
              <a:ea typeface="微软雅黑" panose="020B0503020204020204" charset="-122"/>
              <a:cs typeface="微软雅黑" panose="020B0503020204020204" charset="-122"/>
            </a:endParaRPr>
          </a:p>
        </p:txBody>
      </p:sp>
      <p:pic>
        <p:nvPicPr>
          <p:cNvPr id="7" name="图片 7"/>
          <p:cNvPicPr>
            <a:picLocks noChangeAspect="1"/>
          </p:cNvPicPr>
          <p:nvPr>
            <p:custDataLst>
              <p:tags r:id="rId9"/>
            </p:custDataLst>
          </p:nvPr>
        </p:nvPicPr>
        <p:blipFill>
          <a:blip r:embed="rId10"/>
          <a:stretch>
            <a:fillRect/>
          </a:stretch>
        </p:blipFill>
        <p:spPr>
          <a:xfrm>
            <a:off x="1911985" y="3143885"/>
            <a:ext cx="7724775" cy="2074545"/>
          </a:xfrm>
          <a:prstGeom prst="rect">
            <a:avLst/>
          </a:prstGeom>
          <a:noFill/>
          <a:ln>
            <a:noFill/>
          </a:ln>
        </p:spPr>
      </p:pic>
      <p:sp>
        <p:nvSpPr>
          <p:cNvPr id="100" name="文本框 99"/>
          <p:cNvSpPr txBox="1"/>
          <p:nvPr>
            <p:custDataLst>
              <p:tags r:id="rId11"/>
            </p:custDataLst>
          </p:nvPr>
        </p:nvSpPr>
        <p:spPr>
          <a:xfrm>
            <a:off x="274955" y="5454650"/>
            <a:ext cx="11382375" cy="645160"/>
          </a:xfrm>
          <a:prstGeom prst="rect">
            <a:avLst/>
          </a:prstGeom>
          <a:noFill/>
          <a:ln w="9525">
            <a:noFill/>
          </a:ln>
        </p:spPr>
        <p:txBody>
          <a:bodyPr wrap="square">
            <a:spAutoFit/>
          </a:bodyPr>
          <a:lstStyle/>
          <a:p>
            <a:pPr indent="0" fontAlgn="auto">
              <a:lnSpc>
                <a:spcPct val="150000"/>
              </a:lnSpc>
            </a:pPr>
            <a:r>
              <a:rPr lang="zh-CN" sz="2400" b="0">
                <a:solidFill>
                  <a:srgbClr val="FF0000"/>
                </a:solidFill>
                <a:latin typeface="微软雅黑" panose="020B0503020204020204" charset="-122"/>
                <a:ea typeface="微软雅黑" panose="020B0503020204020204" charset="-122"/>
                <a:cs typeface="微软雅黑" panose="020B0503020204020204" charset="-122"/>
              </a:rPr>
              <a:t>【解析】浮力的方向是竖直向上的，故A 正确； BCD 错误。故选</a:t>
            </a:r>
            <a:r>
              <a:rPr lang="en-US" altLang="zh-CN" sz="2400" b="0">
                <a:solidFill>
                  <a:srgbClr val="FF0000"/>
                </a:solidFill>
                <a:latin typeface="微软雅黑" panose="020B0503020204020204" charset="-122"/>
                <a:ea typeface="微软雅黑" panose="020B0503020204020204" charset="-122"/>
                <a:cs typeface="微软雅黑" panose="020B0503020204020204" charset="-122"/>
              </a:rPr>
              <a:t>A</a:t>
            </a:r>
            <a:r>
              <a:rPr lang="zh-CN" sz="2400" b="0">
                <a:solidFill>
                  <a:srgbClr val="FF0000"/>
                </a:solidFill>
                <a:latin typeface="微软雅黑" panose="020B0503020204020204" charset="-122"/>
                <a:ea typeface="微软雅黑" panose="020B0503020204020204" charset="-122"/>
                <a:cs typeface="微软雅黑" panose="020B0503020204020204" charset="-122"/>
              </a:rPr>
              <a:t>。</a:t>
            </a:r>
            <a:endParaRPr lang="zh-CN" altLang="en-US" sz="2400" b="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12"/>
            </p:custDataLst>
          </p:nvPr>
        </p:nvSpPr>
        <p:spPr>
          <a:xfrm>
            <a:off x="4114165" y="2447925"/>
            <a:ext cx="559435" cy="645160"/>
          </a:xfrm>
          <a:prstGeom prst="rect">
            <a:avLst/>
          </a:prstGeom>
          <a:noFill/>
          <a:ln w="9525">
            <a:noFill/>
          </a:ln>
        </p:spPr>
        <p:txBody>
          <a:bodyPr wrap="square">
            <a:spAutoFit/>
          </a:bodyPr>
          <a:lstStyle/>
          <a:p>
            <a:pPr indent="0" fontAlgn="auto">
              <a:lnSpc>
                <a:spcPct val="150000"/>
              </a:lnSpc>
            </a:pPr>
            <a:r>
              <a:rPr lang="en-US" altLang="zh-CN" sz="2400" b="0">
                <a:solidFill>
                  <a:srgbClr val="FF0000"/>
                </a:solidFill>
                <a:latin typeface="微软雅黑" panose="020B0503020204020204" charset="-122"/>
                <a:ea typeface="微软雅黑" panose="020B0503020204020204" charset="-122"/>
                <a:cs typeface="微软雅黑" panose="020B0503020204020204" charset="-122"/>
              </a:rPr>
              <a:t>A</a:t>
            </a:r>
            <a:endParaRPr lang="zh-CN" altLang="en-US" sz="2400" b="0">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wipe(left)">
                                      <p:cBhvr>
                                        <p:cTn id="32" dur="500"/>
                                        <p:tgtEl>
                                          <p:spTgt spid="10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5" grpId="0" bldLvl="0" animBg="1"/>
      <p:bldP spid="73" grpId="0" bldLvl="0" animBg="1"/>
      <p:bldP spid="100"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8"/>
          <p:cNvSpPr/>
          <p:nvPr>
            <p:custDataLst>
              <p:tags r:id="rId1"/>
            </p:custDataLst>
          </p:nvPr>
        </p:nvSpPr>
        <p:spPr>
          <a:xfrm>
            <a:off x="368935" y="-16086"/>
            <a:ext cx="965200" cy="931333"/>
          </a:xfrm>
          <a:prstGeom prst="rect">
            <a:avLst/>
          </a:prstGeom>
          <a:solidFill>
            <a:srgbClr val="C00000">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fontAlgn="auto">
              <a:spcBef>
                <a:spcPct val="0"/>
              </a:spcBef>
              <a:spcAft>
                <a:spcPct val="0"/>
              </a:spcAft>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2400" kern="0">
              <a:solidFill>
                <a:sysClr val="windowText" lastClr="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Shape 112"/>
          <p:cNvSpPr>
            <a:spLocks noChangeArrowheads="1"/>
          </p:cNvSpPr>
          <p:nvPr>
            <p:custDataLst>
              <p:tags r:id="rId2"/>
            </p:custDataLst>
          </p:nvPr>
        </p:nvSpPr>
        <p:spPr bwMode="auto">
          <a:xfrm>
            <a:off x="311786" y="38947"/>
            <a:ext cx="1079500" cy="748030"/>
          </a:xfrm>
          <a:prstGeom prst="rect">
            <a:avLst/>
          </a:prstGeom>
          <a:noFill/>
          <a:ln w="12700">
            <a:noFill/>
            <a:miter lim="400000"/>
          </a:ln>
        </p:spPr>
        <p:txBody>
          <a:bodyPr lIns="60958" rIns="60958">
            <a:spAutoFit/>
          </a:bodyPr>
          <a:lstStyle/>
          <a:p>
            <a:pPr algn="ctr"/>
            <a:r>
              <a:rPr lang="en-US"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rPr>
              <a:t>3</a:t>
            </a:r>
            <a:endParaRPr lang="zh-CN" altLang="zh-CN" sz="4265">
              <a:solidFill>
                <a:srgbClr val="FFFFFF"/>
              </a:solidFill>
              <a:latin typeface="Helvetica" pitchFamily="34" charset="0"/>
              <a:ea typeface="方正舒体" panose="02010600010101010101" charset="-122"/>
              <a:cs typeface="微软雅黑" panose="020B0503020204020204" charset="-122"/>
              <a:sym typeface="微软雅黑" panose="020B0503020204020204" charset="-122"/>
            </a:endParaRPr>
          </a:p>
        </p:txBody>
      </p:sp>
      <p:sp>
        <p:nvSpPr>
          <p:cNvPr id="2" name="文本框 1"/>
          <p:cNvSpPr txBox="1"/>
          <p:nvPr>
            <p:custDataLst>
              <p:tags r:id="rId3"/>
            </p:custDataLst>
          </p:nvPr>
        </p:nvSpPr>
        <p:spPr>
          <a:xfrm>
            <a:off x="1490133" y="215372"/>
            <a:ext cx="2020570" cy="6953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vertOverflow="overflow" horzOverflow="overflow" vert="horz" wrap="none" lIns="60958" tIns="60958" rIns="60958" bIns="60958" numCol="1" spcCol="38100" rtlCol="0" fromWordArt="0" anchor="ctr" anchorCtr="0" forceAA="0" compatLnSpc="1">
            <a:spAutoFit/>
          </a:bodyPr>
          <a:lstStyle/>
          <a:p>
            <a:pPr lvl="0" algn="l" fontAlgn="auto" latinLnBrk="1" hangingPunct="0">
              <a:spcBef>
                <a:spcPct val="0"/>
              </a:spcBef>
              <a:spcAft>
                <a:spcPct val="0"/>
              </a:spcAft>
              <a:buClrTx/>
              <a:buSzTx/>
              <a:buFontTx/>
              <a:defRPr/>
            </a:pPr>
            <a:r>
              <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rPr>
              <a:t>课堂讲解</a:t>
            </a:r>
            <a:endParaRPr lang="zh-CN" altLang="en-US" sz="3735" kern="0">
              <a:solidFill>
                <a:srgbClr val="00B0F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3" name="文本框 2"/>
          <p:cNvSpPr txBox="1"/>
          <p:nvPr>
            <p:custDataLst>
              <p:tags r:id="rId4"/>
            </p:custDataLst>
          </p:nvPr>
        </p:nvSpPr>
        <p:spPr>
          <a:xfrm>
            <a:off x="4094480" y="380365"/>
            <a:ext cx="3471545" cy="489585"/>
          </a:xfrm>
          <a:prstGeom prst="rect">
            <a:avLst/>
          </a:prstGeom>
          <a:solidFill>
            <a:srgbClr val="01457D"/>
          </a:solidFill>
          <a:ln w="12700" cap="flat">
            <a:solidFill>
              <a:srgbClr val="C00000"/>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rPr>
              <a:t>二、浮力产生的原因</a:t>
            </a:r>
            <a:endParaRPr kumimoji="0" lang="zh-CN" altLang="en-US"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Arial" panose="020B0604020202020204"/>
              <a:sym typeface="Arial" panose="020B0604020202020204"/>
            </a:endParaRPr>
          </a:p>
        </p:txBody>
      </p:sp>
      <p:sp>
        <p:nvSpPr>
          <p:cNvPr id="45" name="矩形 44"/>
          <p:cNvSpPr>
            <a:spLocks noChangeArrowheads="1"/>
          </p:cNvSpPr>
          <p:nvPr>
            <p:custDataLst>
              <p:tags r:id="rId5"/>
            </p:custDataLst>
          </p:nvPr>
        </p:nvSpPr>
        <p:spPr bwMode="auto">
          <a:xfrm>
            <a:off x="814705" y="1072515"/>
            <a:ext cx="2782570" cy="459105"/>
          </a:xfrm>
          <a:prstGeom prst="rect">
            <a:avLst/>
          </a:prstGeom>
          <a:solidFill>
            <a:srgbClr val="9B73B1"/>
          </a:solidFill>
          <a:ln>
            <a:noFill/>
          </a:ln>
        </p:spPr>
        <p:txBody>
          <a:bodyPr wrap="square" lIns="91205" tIns="45602" rIns="91205" bIns="45602">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2400" smtClean="0">
                <a:solidFill>
                  <a:schemeClr val="bg1"/>
                </a:solidFill>
                <a:sym typeface="微软雅黑" panose="020B0503020204020204" charset="-122"/>
              </a:rPr>
              <a:t> </a:t>
            </a:r>
            <a:r>
              <a:rPr lang="zh-CN" altLang="en-US" sz="2400" kern="0" noProof="0">
                <a:ln>
                  <a:noFill/>
                </a:ln>
                <a:solidFill>
                  <a:prstClr val="white"/>
                </a:solidFill>
                <a:effectLst/>
                <a:uLnTx/>
                <a:uFillTx/>
                <a:sym typeface="+mn-ea"/>
              </a:rPr>
              <a:t>浮力产生的原因</a:t>
            </a:r>
            <a:endParaRPr lang="zh-CN" altLang="en-US" sz="2400" kern="0" noProof="0" smtClean="0">
              <a:ln>
                <a:noFill/>
              </a:ln>
              <a:solidFill>
                <a:prstClr val="white"/>
              </a:solidFill>
              <a:effectLst/>
              <a:uLnTx/>
              <a:uFillTx/>
              <a:sym typeface="+mn-ea"/>
            </a:endParaRPr>
          </a:p>
        </p:txBody>
      </p:sp>
      <p:sp>
        <p:nvSpPr>
          <p:cNvPr id="73" name="椭圆 72"/>
          <p:cNvSpPr/>
          <p:nvPr>
            <p:custDataLst>
              <p:tags r:id="rId6"/>
            </p:custDataLst>
          </p:nvPr>
        </p:nvSpPr>
        <p:spPr>
          <a:xfrm>
            <a:off x="226060" y="1052195"/>
            <a:ext cx="588433" cy="552873"/>
          </a:xfrm>
          <a:prstGeom prst="ellipse">
            <a:avLst/>
          </a:prstGeom>
          <a:solidFill>
            <a:srgbClr val="2115C5"/>
          </a:solidFill>
          <a:ln w="12700" cap="flat">
            <a:solidFill>
              <a:srgbClr val="BBE0E3"/>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noAutofit/>
          </a:bodyPr>
          <a:lstStyle/>
          <a:p>
            <a:pPr marL="0" marR="0" indent="0" algn="ctr" defTabSz="914400" rtl="0" fontAlgn="auto" latinLnBrk="1" hangingPunct="0">
              <a:lnSpc>
                <a:spcPct val="100000"/>
              </a:lnSpc>
              <a:spcBef>
                <a:spcPct val="0"/>
              </a:spcBef>
              <a:spcAft>
                <a:spcPct val="0"/>
              </a:spcAft>
              <a:buClrTx/>
              <a:buSzTx/>
              <a:buFontTx/>
              <a:buNone/>
            </a:pPr>
            <a:r>
              <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kumimoji="0" lang="en-US" altLang="zh-CN" sz="2400" b="0"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4" name="TextBox 1"/>
          <p:cNvSpPr txBox="1"/>
          <p:nvPr>
            <p:custDataLst>
              <p:tags r:id="rId7"/>
            </p:custDataLst>
          </p:nvPr>
        </p:nvSpPr>
        <p:spPr>
          <a:xfrm>
            <a:off x="274955" y="1938655"/>
            <a:ext cx="1854200" cy="460375"/>
          </a:xfrm>
          <a:prstGeom prst="rect">
            <a:avLst/>
          </a:prstGeom>
          <a:gradFill flip="none" rotWithShape="1">
            <a:gsLst>
              <a:gs pos="27000">
                <a:srgbClr val="000000"/>
              </a:gs>
              <a:gs pos="20000">
                <a:srgbClr val="000040"/>
              </a:gs>
              <a:gs pos="50000">
                <a:srgbClr val="400040"/>
              </a:gs>
              <a:gs pos="75000">
                <a:srgbClr val="8F0040"/>
              </a:gs>
              <a:gs pos="89999">
                <a:srgbClr val="F27300"/>
              </a:gs>
              <a:gs pos="100000">
                <a:srgbClr val="FFBF00"/>
              </a:gs>
            </a:gsLst>
            <a:path path="shape">
              <a:fillToRect l="50000" t="50000" r="50000" b="50000"/>
            </a:path>
          </a:gradFill>
          <a:effectLst>
            <a:innerShdw blurRad="228600" dist="50800" dir="2700000">
              <a:prstClr val="black">
                <a:alpha val="50000"/>
              </a:prstClr>
            </a:innerShdw>
          </a:effectLst>
        </p:spPr>
        <p:txBody>
          <a:bodyPr wrap="square">
            <a:spAutoFit/>
          </a:bodyPr>
          <a:lstStyle/>
          <a:p>
            <a:pPr algn="ctr">
              <a:defRPr/>
            </a:pPr>
            <a:r>
              <a:rPr lang="zh-CN" altLang="en-US" sz="2400">
                <a:solidFill>
                  <a:schemeClr val="bg1"/>
                </a:solidFill>
                <a:latin typeface="微软雅黑" panose="020B0503020204020204" charset="-122"/>
                <a:ea typeface="微软雅黑" panose="020B0503020204020204" charset="-122"/>
              </a:rPr>
              <a:t>提出问题</a:t>
            </a:r>
            <a:endParaRPr lang="zh-CN" altLang="en-US" sz="2400">
              <a:solidFill>
                <a:schemeClr val="bg1"/>
              </a:solidFill>
              <a:latin typeface="微软雅黑" panose="020B0503020204020204" charset="-122"/>
              <a:ea typeface="微软雅黑" panose="020B0503020204020204" charset="-122"/>
            </a:endParaRPr>
          </a:p>
        </p:txBody>
      </p:sp>
      <p:sp>
        <p:nvSpPr>
          <p:cNvPr id="7" name="文本框 6"/>
          <p:cNvSpPr txBox="1"/>
          <p:nvPr>
            <p:custDataLst>
              <p:tags r:id="rId8"/>
            </p:custDataLst>
          </p:nvPr>
        </p:nvSpPr>
        <p:spPr>
          <a:xfrm>
            <a:off x="2220752" y="1765958"/>
            <a:ext cx="6089227" cy="645160"/>
          </a:xfrm>
          <a:prstGeom prst="rect">
            <a:avLst/>
          </a:prstGeom>
          <a:noFill/>
        </p:spPr>
        <p:txBody>
          <a:bodyPr wrap="square" rtlCol="0">
            <a:spAutoFit/>
          </a:bodyPr>
          <a:lstStyle/>
          <a:p>
            <a:pPr>
              <a:lnSpc>
                <a:spcPct val="150000"/>
              </a:lnSpc>
            </a:pPr>
            <a:r>
              <a:rPr lang="zh-CN" altLang="en-US" sz="2400">
                <a:solidFill>
                  <a:schemeClr val="tx1"/>
                </a:solidFill>
                <a:latin typeface="微软雅黑" panose="020B0503020204020204" charset="-122"/>
                <a:ea typeface="微软雅黑" panose="020B0503020204020204" charset="-122"/>
              </a:rPr>
              <a:t>为什么浸在液体中的物体会受到浮力呢？ </a:t>
            </a:r>
            <a:endParaRPr lang="zh-CN" altLang="en-US" sz="2400">
              <a:solidFill>
                <a:schemeClr val="tx1"/>
              </a:solidFill>
              <a:latin typeface="微软雅黑" panose="020B0503020204020204" charset="-122"/>
              <a:ea typeface="微软雅黑" panose="020B0503020204020204" charset="-122"/>
            </a:endParaRPr>
          </a:p>
        </p:txBody>
      </p:sp>
      <p:sp>
        <p:nvSpPr>
          <p:cNvPr id="32" name="圆角矩形 19"/>
          <p:cNvSpPr/>
          <p:nvPr>
            <p:custDataLst>
              <p:tags r:id="rId9"/>
            </p:custDataLst>
          </p:nvPr>
        </p:nvSpPr>
        <p:spPr>
          <a:xfrm>
            <a:off x="274955" y="2399030"/>
            <a:ext cx="9465310" cy="781050"/>
          </a:xfrm>
          <a:prstGeom prst="roundRect">
            <a:avLst/>
          </a:prstGeom>
          <a:noFill/>
          <a:ln w="38100">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ts val="3300"/>
              </a:lnSpc>
            </a:pPr>
            <a:r>
              <a:rPr lang="en-US" altLang="zh-CN" sz="2400">
                <a:solidFill>
                  <a:schemeClr val="accent4">
                    <a:lumMod val="50000"/>
                  </a:schemeClr>
                </a:solidFill>
                <a:latin typeface="Times New Roman" panose="02020603050405020304" charset="0"/>
              </a:rPr>
              <a:t>         </a:t>
            </a:r>
            <a:r>
              <a:rPr lang="zh-CN" altLang="en-US" sz="2400">
                <a:solidFill>
                  <a:schemeClr val="accent4">
                    <a:lumMod val="50000"/>
                  </a:schemeClr>
                </a:solidFill>
                <a:latin typeface="Times New Roman" panose="02020603050405020304" charset="0"/>
              </a:rPr>
              <a:t>浸没在液体中有一个长方体，我们来分析它受力的情况。</a:t>
            </a:r>
            <a:endParaRPr kumimoji="1" lang="zh-CN" altLang="en-US" sz="2400">
              <a:solidFill>
                <a:schemeClr val="accent4">
                  <a:lumMod val="50000"/>
                </a:schemeClr>
              </a:solidFill>
              <a:latin typeface="Times New Roman" panose="02020603050405020304" charset="0"/>
            </a:endParaRPr>
          </a:p>
        </p:txBody>
      </p:sp>
      <p:sp>
        <p:nvSpPr>
          <p:cNvPr id="44" name="矩形 43"/>
          <p:cNvSpPr/>
          <p:nvPr>
            <p:custDataLst>
              <p:tags r:id="rId10"/>
            </p:custDataLst>
          </p:nvPr>
        </p:nvSpPr>
        <p:spPr>
          <a:xfrm>
            <a:off x="4470083" y="5005837"/>
            <a:ext cx="571500" cy="619125"/>
          </a:xfrm>
          <a:prstGeom prst="rect">
            <a:avLst/>
          </a:prstGeom>
          <a:solidFill>
            <a:srgbClr val="00FF0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00FF00"/>
            </a:extrusionClr>
          </a:sp3d>
        </p:spPr>
        <p:txBody>
          <a:bodyPr/>
          <a:lstStyle/>
          <a:p>
            <a:endParaRPr lang="zh-CN" altLang="en-US" sz="1350"/>
          </a:p>
        </p:txBody>
      </p:sp>
      <p:sp>
        <p:nvSpPr>
          <p:cNvPr id="8" name="圆柱形 7"/>
          <p:cNvSpPr/>
          <p:nvPr>
            <p:custDataLst>
              <p:tags r:id="rId11"/>
            </p:custDataLst>
          </p:nvPr>
        </p:nvSpPr>
        <p:spPr>
          <a:xfrm>
            <a:off x="3773329" y="3884269"/>
            <a:ext cx="2114550" cy="2664143"/>
          </a:xfrm>
          <a:prstGeom prst="can">
            <a:avLst>
              <a:gd name="adj" fmla="val 28681"/>
            </a:avLst>
          </a:prstGeom>
          <a:solidFill>
            <a:srgbClr val="00FFFF">
              <a:alpha val="50000"/>
            </a:srgbClr>
          </a:solidFill>
          <a:ln w="9525" cap="flat" cmpd="sng">
            <a:solidFill>
              <a:schemeClr val="tx1"/>
            </a:solidFill>
            <a:prstDash val="solid"/>
            <a:headEnd type="none" w="med" len="med"/>
            <a:tailEnd type="none" w="med" len="med"/>
          </a:ln>
        </p:spPr>
        <p:txBody>
          <a:bodyPr/>
          <a:lstStyle/>
          <a:p>
            <a:endParaRPr lang="zh-CN" altLang="en-US" sz="1350"/>
          </a:p>
        </p:txBody>
      </p:sp>
      <p:sp>
        <p:nvSpPr>
          <p:cNvPr id="46" name="圆柱形 45"/>
          <p:cNvSpPr/>
          <p:nvPr>
            <p:custDataLst>
              <p:tags r:id="rId12"/>
            </p:custDataLst>
          </p:nvPr>
        </p:nvSpPr>
        <p:spPr>
          <a:xfrm>
            <a:off x="3773329" y="3179895"/>
            <a:ext cx="2114550" cy="3368516"/>
          </a:xfrm>
          <a:prstGeom prst="can">
            <a:avLst>
              <a:gd name="adj" fmla="val 28227"/>
            </a:avLst>
          </a:prstGeom>
          <a:noFill/>
          <a:ln w="9525" cap="flat" cmpd="sng">
            <a:solidFill>
              <a:schemeClr val="tx1"/>
            </a:solidFill>
            <a:prstDash val="solid"/>
            <a:headEnd type="none" w="med" len="med"/>
            <a:tailEnd type="none" w="med" len="med"/>
          </a:ln>
        </p:spPr>
        <p:txBody>
          <a:bodyPr/>
          <a:lstStyle/>
          <a:p>
            <a:endParaRPr lang="zh-CN" altLang="en-US" sz="1350"/>
          </a:p>
        </p:txBody>
      </p:sp>
      <p:sp>
        <p:nvSpPr>
          <p:cNvPr id="240646" name="直接连接符 240645"/>
          <p:cNvSpPr/>
          <p:nvPr>
            <p:custDataLst>
              <p:tags r:id="rId13"/>
            </p:custDataLst>
          </p:nvPr>
        </p:nvSpPr>
        <p:spPr>
          <a:xfrm flipH="1">
            <a:off x="5913120" y="5483516"/>
            <a:ext cx="500063" cy="953"/>
          </a:xfrm>
          <a:prstGeom prst="line">
            <a:avLst/>
          </a:prstGeom>
          <a:ln w="9525" cap="flat" cmpd="sng">
            <a:solidFill>
              <a:schemeClr val="tx1"/>
            </a:solidFill>
            <a:prstDash val="solid"/>
            <a:headEnd type="none" w="med" len="med"/>
            <a:tailEnd type="none" w="med" len="med"/>
          </a:ln>
        </p:spPr>
        <p:txBody>
          <a:bodyPr/>
          <a:lstStyle/>
          <a:p/>
        </p:txBody>
      </p:sp>
      <p:cxnSp>
        <p:nvCxnSpPr>
          <p:cNvPr id="240648" name="直接箭头连接符 240647"/>
          <p:cNvCxnSpPr/>
          <p:nvPr>
            <p:custDataLst>
              <p:tags r:id="rId14"/>
            </p:custDataLst>
          </p:nvPr>
        </p:nvCxnSpPr>
        <p:spPr>
          <a:xfrm flipH="1">
            <a:off x="6340793" y="4174305"/>
            <a:ext cx="3334" cy="1307306"/>
          </a:xfrm>
          <a:prstGeom prst="straightConnector1">
            <a:avLst/>
          </a:prstGeom>
          <a:ln w="9525" cap="flat" cmpd="sng">
            <a:solidFill>
              <a:schemeClr val="tx1"/>
            </a:solidFill>
            <a:prstDash val="solid"/>
            <a:headEnd type="stealth" w="med" len="lg"/>
            <a:tailEnd type="stealth" w="med" len="lg"/>
          </a:ln>
        </p:spPr>
      </p:cxnSp>
      <p:sp>
        <p:nvSpPr>
          <p:cNvPr id="240649" name="直接连接符 240648"/>
          <p:cNvSpPr/>
          <p:nvPr>
            <p:custDataLst>
              <p:tags r:id="rId15"/>
            </p:custDataLst>
          </p:nvPr>
        </p:nvSpPr>
        <p:spPr>
          <a:xfrm>
            <a:off x="5991701" y="4175257"/>
            <a:ext cx="476" cy="715804"/>
          </a:xfrm>
          <a:prstGeom prst="line">
            <a:avLst/>
          </a:prstGeom>
          <a:ln w="9525" cap="flat" cmpd="sng">
            <a:solidFill>
              <a:schemeClr val="tx1"/>
            </a:solidFill>
            <a:prstDash val="solid"/>
            <a:headEnd type="triangle" w="med" len="med"/>
            <a:tailEnd type="triangle" w="med" len="med"/>
          </a:ln>
        </p:spPr>
        <p:txBody>
          <a:bodyPr/>
          <a:lstStyle/>
          <a:p/>
        </p:txBody>
      </p:sp>
      <p:sp>
        <p:nvSpPr>
          <p:cNvPr id="240650" name="文本框 240649"/>
          <p:cNvSpPr txBox="1"/>
          <p:nvPr>
            <p:custDataLst>
              <p:tags r:id="rId16"/>
            </p:custDataLst>
          </p:nvPr>
        </p:nvSpPr>
        <p:spPr>
          <a:xfrm>
            <a:off x="6235541" y="4660556"/>
            <a:ext cx="400050" cy="368300"/>
          </a:xfrm>
          <a:prstGeom prst="rect">
            <a:avLst/>
          </a:prstGeom>
          <a:solidFill>
            <a:schemeClr val="bg1"/>
          </a:solidFill>
          <a:ln w="9525">
            <a:noFill/>
          </a:ln>
        </p:spPr>
        <p:txBody>
          <a:bodyPr>
            <a:spAutoFit/>
          </a:bodyPr>
          <a:lstStyle/>
          <a:p>
            <a:pPr algn="ctr" eaLnBrk="0" hangingPunct="0">
              <a:spcBef>
                <a:spcPct val="50000"/>
              </a:spcBef>
            </a:pPr>
            <a:r>
              <a:rPr lang="en-US" altLang="zh-CN" b="1" i="1">
                <a:latin typeface="Times New Roman" panose="02020603050405020304" charset="0"/>
                <a:ea typeface="宋体" panose="02010600030101010101" pitchFamily="2" charset="-122"/>
              </a:rPr>
              <a:t>h</a:t>
            </a:r>
            <a:r>
              <a:rPr lang="en-US" altLang="zh-CN" b="1" baseline="-25000">
                <a:latin typeface="Times New Roman" panose="02020603050405020304" charset="0"/>
                <a:ea typeface="宋体" panose="02010600030101010101" pitchFamily="2" charset="-122"/>
              </a:rPr>
              <a:t>2</a:t>
            </a:r>
            <a:endParaRPr lang="en-US" altLang="zh-CN" b="1">
              <a:latin typeface="Times New Roman" panose="02020603050405020304" charset="0"/>
              <a:ea typeface="宋体" panose="02010600030101010101" pitchFamily="2" charset="-122"/>
            </a:endParaRPr>
          </a:p>
        </p:txBody>
      </p:sp>
      <p:sp>
        <p:nvSpPr>
          <p:cNvPr id="240651" name="文本框 240650"/>
          <p:cNvSpPr txBox="1"/>
          <p:nvPr>
            <p:custDataLst>
              <p:tags r:id="rId17"/>
            </p:custDataLst>
          </p:nvPr>
        </p:nvSpPr>
        <p:spPr>
          <a:xfrm>
            <a:off x="5887879" y="4343374"/>
            <a:ext cx="452914" cy="369332"/>
          </a:xfrm>
          <a:prstGeom prst="rect">
            <a:avLst/>
          </a:prstGeom>
          <a:solidFill>
            <a:schemeClr val="bg1"/>
          </a:solidFill>
          <a:ln w="9525">
            <a:noFill/>
          </a:ln>
        </p:spPr>
        <p:txBody>
          <a:bodyPr wrap="square">
            <a:spAutoFit/>
          </a:bodyPr>
          <a:lstStyle/>
          <a:p>
            <a:pPr algn="ctr" eaLnBrk="0" hangingPunct="0">
              <a:spcBef>
                <a:spcPct val="50000"/>
              </a:spcBef>
            </a:pPr>
            <a:r>
              <a:rPr lang="en-US" altLang="zh-CN" b="1" i="1">
                <a:latin typeface="Times New Roman" panose="02020603050405020304" charset="0"/>
                <a:ea typeface="宋体" panose="02010600030101010101" pitchFamily="2" charset="-122"/>
              </a:rPr>
              <a:t>h</a:t>
            </a:r>
            <a:r>
              <a:rPr lang="en-US" altLang="zh-CN" b="1" baseline="-25000">
                <a:latin typeface="Times New Roman" panose="02020603050405020304" charset="0"/>
                <a:ea typeface="宋体" panose="02010600030101010101" pitchFamily="2" charset="-122"/>
              </a:rPr>
              <a:t>1</a:t>
            </a:r>
            <a:endParaRPr lang="en-US" altLang="zh-CN" b="1">
              <a:latin typeface="Times New Roman" panose="02020603050405020304" charset="0"/>
              <a:ea typeface="宋体" panose="02010600030101010101" pitchFamily="2" charset="-122"/>
            </a:endParaRPr>
          </a:p>
        </p:txBody>
      </p:sp>
      <p:sp>
        <p:nvSpPr>
          <p:cNvPr id="240658" name="直接连接符 240657"/>
          <p:cNvSpPr/>
          <p:nvPr>
            <p:custDataLst>
              <p:tags r:id="rId18"/>
            </p:custDataLst>
          </p:nvPr>
        </p:nvSpPr>
        <p:spPr>
          <a:xfrm>
            <a:off x="5891689" y="4892014"/>
            <a:ext cx="285750" cy="0"/>
          </a:xfrm>
          <a:prstGeom prst="line">
            <a:avLst/>
          </a:prstGeom>
          <a:ln w="9525" cap="flat" cmpd="sng">
            <a:solidFill>
              <a:schemeClr val="tx1"/>
            </a:solidFill>
            <a:prstDash val="solid"/>
            <a:headEnd type="none" w="med" len="med"/>
            <a:tailEnd type="none" w="med" len="med"/>
          </a:ln>
        </p:spPr>
        <p:txBody>
          <a:bodyPr/>
          <a:lstStyle/>
          <a:p/>
        </p:txBody>
      </p:sp>
      <p:sp>
        <p:nvSpPr>
          <p:cNvPr id="240659" name="直接连接符 240658"/>
          <p:cNvSpPr/>
          <p:nvPr>
            <p:custDataLst>
              <p:tags r:id="rId19"/>
            </p:custDataLst>
          </p:nvPr>
        </p:nvSpPr>
        <p:spPr>
          <a:xfrm>
            <a:off x="5887879" y="4174781"/>
            <a:ext cx="550069" cy="476"/>
          </a:xfrm>
          <a:prstGeom prst="line">
            <a:avLst/>
          </a:prstGeom>
          <a:ln w="9525" cap="flat" cmpd="sng">
            <a:solidFill>
              <a:schemeClr val="tx1"/>
            </a:solidFill>
            <a:prstDash val="solid"/>
            <a:headEnd type="none" w="med" len="med"/>
            <a:tailEnd type="none" w="med" len="med"/>
          </a:ln>
        </p:spPr>
        <p:txBody>
          <a:bodyPr/>
          <a:lstStyle/>
          <a:p/>
        </p:txBody>
      </p:sp>
      <p:sp>
        <p:nvSpPr>
          <p:cNvPr id="11" name="直接连接符 10"/>
          <p:cNvSpPr/>
          <p:nvPr>
            <p:custDataLst>
              <p:tags r:id="rId20"/>
            </p:custDataLst>
          </p:nvPr>
        </p:nvSpPr>
        <p:spPr>
          <a:xfrm flipH="1" flipV="1">
            <a:off x="5169694" y="5484469"/>
            <a:ext cx="743426" cy="953"/>
          </a:xfrm>
          <a:prstGeom prst="line">
            <a:avLst/>
          </a:prstGeom>
          <a:ln w="12700" cap="flat" cmpd="sng">
            <a:solidFill>
              <a:schemeClr val="accent1">
                <a:shade val="50000"/>
              </a:schemeClr>
            </a:solidFill>
            <a:prstDash val="lgDash"/>
            <a:headEnd type="none" w="med" len="med"/>
            <a:tailEnd type="none" w="med" len="med"/>
          </a:ln>
        </p:spPr>
        <p:txBody>
          <a:bodyPr/>
          <a:lstStyle/>
          <a:p/>
        </p:txBody>
      </p:sp>
      <p:sp>
        <p:nvSpPr>
          <p:cNvPr id="12" name="直接连接符 11"/>
          <p:cNvSpPr/>
          <p:nvPr>
            <p:custDataLst>
              <p:tags r:id="rId21"/>
            </p:custDataLst>
          </p:nvPr>
        </p:nvSpPr>
        <p:spPr>
          <a:xfrm flipH="1" flipV="1">
            <a:off x="5119688" y="4891061"/>
            <a:ext cx="743426" cy="953"/>
          </a:xfrm>
          <a:prstGeom prst="line">
            <a:avLst/>
          </a:prstGeom>
          <a:ln w="12700" cap="flat" cmpd="sng">
            <a:solidFill>
              <a:schemeClr val="accent1">
                <a:shade val="50000"/>
              </a:schemeClr>
            </a:solidFill>
            <a:prstDash val="lgDash"/>
            <a:headEnd type="none" w="med" len="med"/>
            <a:tailEnd type="none" w="med" len="med"/>
          </a:ln>
        </p:spPr>
        <p:txBody>
          <a:bodyPr/>
          <a:lstStyle/>
          <a:p/>
        </p:txBody>
      </p:sp>
      <p:sp>
        <p:nvSpPr>
          <p:cNvPr id="13" name="直接连接符 12"/>
          <p:cNvSpPr/>
          <p:nvPr>
            <p:custDataLst>
              <p:tags r:id="rId22"/>
            </p:custDataLst>
          </p:nvPr>
        </p:nvSpPr>
        <p:spPr>
          <a:xfrm>
            <a:off x="4257675" y="5073465"/>
            <a:ext cx="216218" cy="476"/>
          </a:xfrm>
          <a:prstGeom prst="line">
            <a:avLst/>
          </a:prstGeom>
          <a:ln w="9525" cap="flat" cmpd="sng">
            <a:solidFill>
              <a:schemeClr val="tx1"/>
            </a:solidFill>
            <a:prstDash val="solid"/>
            <a:headEnd type="none" w="med" len="med"/>
            <a:tailEnd type="triangle" w="med" len="med"/>
          </a:ln>
        </p:spPr>
        <p:txBody>
          <a:bodyPr/>
          <a:lstStyle/>
          <a:p/>
        </p:txBody>
      </p:sp>
      <p:sp>
        <p:nvSpPr>
          <p:cNvPr id="9" name="直接连接符 8"/>
          <p:cNvSpPr/>
          <p:nvPr>
            <p:custDataLst>
              <p:tags r:id="rId23"/>
            </p:custDataLst>
          </p:nvPr>
        </p:nvSpPr>
        <p:spPr>
          <a:xfrm flipH="1">
            <a:off x="5119688" y="5022506"/>
            <a:ext cx="194310" cy="476"/>
          </a:xfrm>
          <a:prstGeom prst="line">
            <a:avLst/>
          </a:prstGeom>
          <a:ln w="9525" cap="flat" cmpd="sng">
            <a:solidFill>
              <a:schemeClr val="tx1"/>
            </a:solidFill>
            <a:prstDash val="solid"/>
            <a:headEnd type="none" w="med" len="med"/>
            <a:tailEnd type="triangle" w="med" len="med"/>
          </a:ln>
        </p:spPr>
        <p:txBody>
          <a:bodyPr/>
          <a:lstStyle/>
          <a:p/>
        </p:txBody>
      </p:sp>
      <p:sp>
        <p:nvSpPr>
          <p:cNvPr id="17" name="直接连接符 16"/>
          <p:cNvSpPr/>
          <p:nvPr>
            <p:custDataLst>
              <p:tags r:id="rId24"/>
            </p:custDataLst>
          </p:nvPr>
        </p:nvSpPr>
        <p:spPr>
          <a:xfrm>
            <a:off x="4179570" y="5235390"/>
            <a:ext cx="294323" cy="476"/>
          </a:xfrm>
          <a:prstGeom prst="line">
            <a:avLst/>
          </a:prstGeom>
          <a:ln w="9525" cap="flat" cmpd="sng">
            <a:solidFill>
              <a:schemeClr val="tx1"/>
            </a:solidFill>
            <a:prstDash val="solid"/>
            <a:headEnd type="none" w="med" len="med"/>
            <a:tailEnd type="triangle" w="med" len="med"/>
          </a:ln>
        </p:spPr>
        <p:txBody>
          <a:bodyPr/>
          <a:lstStyle/>
          <a:p/>
        </p:txBody>
      </p:sp>
      <p:sp>
        <p:nvSpPr>
          <p:cNvPr id="18" name="直接连接符 17"/>
          <p:cNvSpPr/>
          <p:nvPr>
            <p:custDataLst>
              <p:tags r:id="rId25"/>
            </p:custDataLst>
          </p:nvPr>
        </p:nvSpPr>
        <p:spPr>
          <a:xfrm flipH="1">
            <a:off x="5119688" y="5184431"/>
            <a:ext cx="307658" cy="476"/>
          </a:xfrm>
          <a:prstGeom prst="line">
            <a:avLst/>
          </a:prstGeom>
          <a:ln w="9525" cap="flat" cmpd="sng">
            <a:solidFill>
              <a:schemeClr val="tx1"/>
            </a:solidFill>
            <a:prstDash val="solid"/>
            <a:headEnd type="none" w="med" len="med"/>
            <a:tailEnd type="triangle" w="med" len="med"/>
          </a:ln>
        </p:spPr>
        <p:txBody>
          <a:bodyPr/>
          <a:lstStyle/>
          <a:p/>
        </p:txBody>
      </p:sp>
      <p:sp>
        <p:nvSpPr>
          <p:cNvPr id="19" name="直接连接符 18"/>
          <p:cNvSpPr/>
          <p:nvPr>
            <p:custDataLst>
              <p:tags r:id="rId26"/>
            </p:custDataLst>
          </p:nvPr>
        </p:nvSpPr>
        <p:spPr>
          <a:xfrm>
            <a:off x="4113848" y="5397315"/>
            <a:ext cx="360045" cy="476"/>
          </a:xfrm>
          <a:prstGeom prst="line">
            <a:avLst/>
          </a:prstGeom>
          <a:ln w="9525" cap="flat" cmpd="sng">
            <a:solidFill>
              <a:schemeClr val="tx1"/>
            </a:solidFill>
            <a:prstDash val="solid"/>
            <a:headEnd type="none" w="med" len="med"/>
            <a:tailEnd type="triangle" w="med" len="med"/>
          </a:ln>
        </p:spPr>
        <p:txBody>
          <a:bodyPr/>
          <a:lstStyle/>
          <a:p/>
        </p:txBody>
      </p:sp>
      <p:sp>
        <p:nvSpPr>
          <p:cNvPr id="20" name="直接连接符 19"/>
          <p:cNvSpPr/>
          <p:nvPr>
            <p:custDataLst>
              <p:tags r:id="rId27"/>
            </p:custDataLst>
          </p:nvPr>
        </p:nvSpPr>
        <p:spPr>
          <a:xfrm flipH="1">
            <a:off x="5119688" y="5346356"/>
            <a:ext cx="378619" cy="476"/>
          </a:xfrm>
          <a:prstGeom prst="line">
            <a:avLst/>
          </a:prstGeom>
          <a:ln w="9525" cap="flat" cmpd="sng">
            <a:solidFill>
              <a:schemeClr val="tx1"/>
            </a:solidFill>
            <a:prstDash val="solid"/>
            <a:headEnd type="none" w="med" len="med"/>
            <a:tailEnd type="triangle" w="med" len="med"/>
          </a:ln>
        </p:spPr>
        <p:txBody>
          <a:bodyPr/>
          <a:lstStyle/>
          <a:p/>
        </p:txBody>
      </p:sp>
      <p:sp>
        <p:nvSpPr>
          <p:cNvPr id="21" name="直接连接符 20"/>
          <p:cNvSpPr/>
          <p:nvPr>
            <p:custDataLst>
              <p:tags r:id="rId28"/>
            </p:custDataLst>
          </p:nvPr>
        </p:nvSpPr>
        <p:spPr>
          <a:xfrm>
            <a:off x="4060508" y="5559240"/>
            <a:ext cx="413385" cy="476"/>
          </a:xfrm>
          <a:prstGeom prst="line">
            <a:avLst/>
          </a:prstGeom>
          <a:ln w="9525" cap="flat" cmpd="sng">
            <a:solidFill>
              <a:schemeClr val="tx1"/>
            </a:solidFill>
            <a:prstDash val="solid"/>
            <a:headEnd type="none" w="med" len="med"/>
            <a:tailEnd type="triangle" w="med" len="med"/>
          </a:ln>
        </p:spPr>
        <p:txBody>
          <a:bodyPr/>
          <a:lstStyle/>
          <a:p/>
        </p:txBody>
      </p:sp>
      <p:sp>
        <p:nvSpPr>
          <p:cNvPr id="22" name="直接连接符 21"/>
          <p:cNvSpPr/>
          <p:nvPr>
            <p:custDataLst>
              <p:tags r:id="rId29"/>
            </p:custDataLst>
          </p:nvPr>
        </p:nvSpPr>
        <p:spPr>
          <a:xfrm flipH="1">
            <a:off x="5119688" y="5508281"/>
            <a:ext cx="447675" cy="476"/>
          </a:xfrm>
          <a:prstGeom prst="line">
            <a:avLst/>
          </a:prstGeom>
          <a:ln w="9525" cap="flat" cmpd="sng">
            <a:solidFill>
              <a:schemeClr val="tx1"/>
            </a:solidFill>
            <a:prstDash val="solid"/>
            <a:headEnd type="none" w="med" len="med"/>
            <a:tailEnd type="triangle" w="med" len="med"/>
          </a:ln>
        </p:spPr>
        <p:txBody>
          <a:bodyPr/>
          <a:lstStyle/>
          <a:p/>
        </p:txBody>
      </p:sp>
      <p:sp>
        <p:nvSpPr>
          <p:cNvPr id="10" name="直接连接符 9"/>
          <p:cNvSpPr/>
          <p:nvPr>
            <p:custDataLst>
              <p:tags r:id="rId30"/>
            </p:custDataLst>
          </p:nvPr>
        </p:nvSpPr>
        <p:spPr>
          <a:xfrm>
            <a:off x="4560094" y="4831054"/>
            <a:ext cx="476" cy="134779"/>
          </a:xfrm>
          <a:prstGeom prst="line">
            <a:avLst/>
          </a:prstGeom>
          <a:ln w="9525" cap="flat" cmpd="sng">
            <a:solidFill>
              <a:schemeClr val="tx1"/>
            </a:solidFill>
            <a:prstDash val="solid"/>
            <a:headEnd type="none" w="med" len="med"/>
            <a:tailEnd type="triangle" w="med" len="med"/>
          </a:ln>
        </p:spPr>
        <p:txBody>
          <a:bodyPr/>
          <a:lstStyle/>
          <a:p/>
        </p:txBody>
      </p:sp>
      <p:sp>
        <p:nvSpPr>
          <p:cNvPr id="15" name="直接连接符 14"/>
          <p:cNvSpPr/>
          <p:nvPr>
            <p:custDataLst>
              <p:tags r:id="rId31"/>
            </p:custDataLst>
          </p:nvPr>
        </p:nvSpPr>
        <p:spPr>
          <a:xfrm flipH="1">
            <a:off x="4667726" y="4831054"/>
            <a:ext cx="476" cy="134779"/>
          </a:xfrm>
          <a:prstGeom prst="line">
            <a:avLst/>
          </a:prstGeom>
          <a:ln w="9525" cap="flat" cmpd="sng">
            <a:solidFill>
              <a:schemeClr val="tx1"/>
            </a:solidFill>
            <a:prstDash val="solid"/>
            <a:headEnd type="none" w="med" len="med"/>
            <a:tailEnd type="triangle" w="med" len="med"/>
          </a:ln>
        </p:spPr>
        <p:txBody>
          <a:bodyPr/>
          <a:lstStyle/>
          <a:p/>
        </p:txBody>
      </p:sp>
      <p:sp>
        <p:nvSpPr>
          <p:cNvPr id="16" name="直接连接符 15"/>
          <p:cNvSpPr/>
          <p:nvPr>
            <p:custDataLst>
              <p:tags r:id="rId32"/>
            </p:custDataLst>
          </p:nvPr>
        </p:nvSpPr>
        <p:spPr>
          <a:xfrm>
            <a:off x="4775359" y="4831054"/>
            <a:ext cx="953" cy="134779"/>
          </a:xfrm>
          <a:prstGeom prst="line">
            <a:avLst/>
          </a:prstGeom>
          <a:ln w="9525" cap="flat" cmpd="sng">
            <a:solidFill>
              <a:schemeClr val="tx1"/>
            </a:solidFill>
            <a:prstDash val="solid"/>
            <a:headEnd type="none" w="med" len="med"/>
            <a:tailEnd type="triangle" w="med" len="med"/>
          </a:ln>
        </p:spPr>
        <p:txBody>
          <a:bodyPr/>
          <a:lstStyle/>
          <a:p/>
        </p:txBody>
      </p:sp>
      <p:sp>
        <p:nvSpPr>
          <p:cNvPr id="23" name="直接连接符 22"/>
          <p:cNvSpPr/>
          <p:nvPr>
            <p:custDataLst>
              <p:tags r:id="rId33"/>
            </p:custDataLst>
          </p:nvPr>
        </p:nvSpPr>
        <p:spPr>
          <a:xfrm>
            <a:off x="4883468" y="4830577"/>
            <a:ext cx="476" cy="135255"/>
          </a:xfrm>
          <a:prstGeom prst="line">
            <a:avLst/>
          </a:prstGeom>
          <a:ln w="9525" cap="flat" cmpd="sng">
            <a:solidFill>
              <a:schemeClr val="tx1"/>
            </a:solidFill>
            <a:prstDash val="solid"/>
            <a:headEnd type="none" w="med" len="med"/>
            <a:tailEnd type="triangle" w="med" len="med"/>
          </a:ln>
        </p:spPr>
        <p:txBody>
          <a:bodyPr/>
          <a:lstStyle/>
          <a:p/>
        </p:txBody>
      </p:sp>
      <p:sp>
        <p:nvSpPr>
          <p:cNvPr id="24" name="直接连接符 23"/>
          <p:cNvSpPr/>
          <p:nvPr>
            <p:custDataLst>
              <p:tags r:id="rId34"/>
            </p:custDataLst>
          </p:nvPr>
        </p:nvSpPr>
        <p:spPr>
          <a:xfrm>
            <a:off x="4992053" y="4831054"/>
            <a:ext cx="476" cy="134779"/>
          </a:xfrm>
          <a:prstGeom prst="line">
            <a:avLst/>
          </a:prstGeom>
          <a:ln w="9525" cap="flat" cmpd="sng">
            <a:solidFill>
              <a:schemeClr val="tx1"/>
            </a:solidFill>
            <a:prstDash val="solid"/>
            <a:headEnd type="none" w="med" len="med"/>
            <a:tailEnd type="triangle" w="med" len="med"/>
          </a:ln>
        </p:spPr>
        <p:txBody>
          <a:bodyPr/>
          <a:lstStyle/>
          <a:p/>
        </p:txBody>
      </p:sp>
      <p:sp>
        <p:nvSpPr>
          <p:cNvPr id="29" name="直接连接符 28"/>
          <p:cNvSpPr/>
          <p:nvPr>
            <p:custDataLst>
              <p:tags r:id="rId35"/>
            </p:custDataLst>
          </p:nvPr>
        </p:nvSpPr>
        <p:spPr>
          <a:xfrm flipH="1" flipV="1">
            <a:off x="4509850" y="5622343"/>
            <a:ext cx="0" cy="486965"/>
          </a:xfrm>
          <a:prstGeom prst="line">
            <a:avLst/>
          </a:prstGeom>
          <a:ln w="9525" cap="flat" cmpd="sng">
            <a:solidFill>
              <a:schemeClr val="tx1"/>
            </a:solidFill>
            <a:prstDash val="solid"/>
            <a:headEnd type="none" w="med" len="med"/>
            <a:tailEnd type="triangle" w="med" len="med"/>
          </a:ln>
        </p:spPr>
        <p:txBody>
          <a:bodyPr/>
          <a:lstStyle/>
          <a:p/>
        </p:txBody>
      </p:sp>
      <p:sp>
        <p:nvSpPr>
          <p:cNvPr id="30" name="直接连接符 29"/>
          <p:cNvSpPr/>
          <p:nvPr>
            <p:custDataLst>
              <p:tags r:id="rId36"/>
            </p:custDataLst>
          </p:nvPr>
        </p:nvSpPr>
        <p:spPr>
          <a:xfrm flipH="1" flipV="1">
            <a:off x="4638199" y="5622343"/>
            <a:ext cx="0" cy="486965"/>
          </a:xfrm>
          <a:prstGeom prst="line">
            <a:avLst/>
          </a:prstGeom>
          <a:ln w="9525" cap="flat" cmpd="sng">
            <a:solidFill>
              <a:schemeClr val="tx1"/>
            </a:solidFill>
            <a:prstDash val="solid"/>
            <a:headEnd type="none" w="med" len="med"/>
            <a:tailEnd type="triangle" w="med" len="med"/>
          </a:ln>
        </p:spPr>
        <p:txBody>
          <a:bodyPr/>
          <a:lstStyle/>
          <a:p/>
        </p:txBody>
      </p:sp>
      <p:sp>
        <p:nvSpPr>
          <p:cNvPr id="31" name="直接连接符 30"/>
          <p:cNvSpPr/>
          <p:nvPr>
            <p:custDataLst>
              <p:tags r:id="rId37"/>
            </p:custDataLst>
          </p:nvPr>
        </p:nvSpPr>
        <p:spPr>
          <a:xfrm flipH="1" flipV="1">
            <a:off x="4765834" y="5622343"/>
            <a:ext cx="0" cy="486965"/>
          </a:xfrm>
          <a:prstGeom prst="line">
            <a:avLst/>
          </a:prstGeom>
          <a:ln w="9525" cap="flat" cmpd="sng">
            <a:solidFill>
              <a:schemeClr val="tx1"/>
            </a:solidFill>
            <a:prstDash val="solid"/>
            <a:headEnd type="none" w="med" len="med"/>
            <a:tailEnd type="triangle" w="med" len="med"/>
          </a:ln>
        </p:spPr>
        <p:txBody>
          <a:bodyPr/>
          <a:lstStyle/>
          <a:p/>
        </p:txBody>
      </p:sp>
      <p:sp>
        <p:nvSpPr>
          <p:cNvPr id="25" name="直接连接符 24"/>
          <p:cNvSpPr/>
          <p:nvPr>
            <p:custDataLst>
              <p:tags r:id="rId38"/>
            </p:custDataLst>
          </p:nvPr>
        </p:nvSpPr>
        <p:spPr>
          <a:xfrm flipH="1" flipV="1">
            <a:off x="4880610" y="5622343"/>
            <a:ext cx="0" cy="486965"/>
          </a:xfrm>
          <a:prstGeom prst="line">
            <a:avLst/>
          </a:prstGeom>
          <a:ln w="9525" cap="flat" cmpd="sng">
            <a:solidFill>
              <a:schemeClr val="tx1"/>
            </a:solidFill>
            <a:prstDash val="solid"/>
            <a:headEnd type="none" w="med" len="med"/>
            <a:tailEnd type="triangle" w="med" len="med"/>
          </a:ln>
        </p:spPr>
        <p:txBody>
          <a:bodyPr/>
          <a:lstStyle/>
          <a:p/>
        </p:txBody>
      </p:sp>
      <p:sp>
        <p:nvSpPr>
          <p:cNvPr id="33" name="直接连接符 32"/>
          <p:cNvSpPr/>
          <p:nvPr>
            <p:custDataLst>
              <p:tags r:id="rId39"/>
            </p:custDataLst>
          </p:nvPr>
        </p:nvSpPr>
        <p:spPr>
          <a:xfrm flipH="1" flipV="1">
            <a:off x="5006102" y="5622343"/>
            <a:ext cx="0" cy="486965"/>
          </a:xfrm>
          <a:prstGeom prst="line">
            <a:avLst/>
          </a:prstGeom>
          <a:ln w="9525" cap="flat" cmpd="sng">
            <a:solidFill>
              <a:schemeClr val="tx1"/>
            </a:solidFill>
            <a:prstDash val="solid"/>
            <a:headEnd type="none" w="med" len="med"/>
            <a:tailEnd type="triangle" w="med" len="med"/>
          </a:ln>
        </p:spPr>
        <p:txBody>
          <a:bodyPr/>
          <a:lstStyle/>
          <a:p/>
        </p:txBody>
      </p:sp>
      <p:sp>
        <p:nvSpPr>
          <p:cNvPr id="34" name="直接连接符 33"/>
          <p:cNvSpPr/>
          <p:nvPr>
            <p:custDataLst>
              <p:tags r:id="rId40"/>
            </p:custDataLst>
          </p:nvPr>
        </p:nvSpPr>
        <p:spPr>
          <a:xfrm>
            <a:off x="4776311" y="4642935"/>
            <a:ext cx="476" cy="322898"/>
          </a:xfrm>
          <a:prstGeom prst="line">
            <a:avLst/>
          </a:prstGeom>
          <a:ln w="38100" cap="flat" cmpd="sng">
            <a:solidFill>
              <a:srgbClr val="FF0066"/>
            </a:solidFill>
            <a:prstDash val="solid"/>
            <a:headEnd type="none" w="med" len="med"/>
            <a:tailEnd type="triangle" w="med" len="med"/>
          </a:ln>
        </p:spPr>
        <p:txBody>
          <a:bodyPr/>
          <a:lstStyle/>
          <a:p/>
        </p:txBody>
      </p:sp>
      <p:sp>
        <p:nvSpPr>
          <p:cNvPr id="35" name="直接连接符 34"/>
          <p:cNvSpPr/>
          <p:nvPr>
            <p:custDataLst>
              <p:tags r:id="rId41"/>
            </p:custDataLst>
          </p:nvPr>
        </p:nvSpPr>
        <p:spPr>
          <a:xfrm flipV="1">
            <a:off x="4765358" y="5622581"/>
            <a:ext cx="476" cy="761524"/>
          </a:xfrm>
          <a:prstGeom prst="line">
            <a:avLst/>
          </a:prstGeom>
          <a:ln w="38100" cap="flat" cmpd="sng">
            <a:solidFill>
              <a:srgbClr val="FF0066"/>
            </a:solidFill>
            <a:prstDash val="solid"/>
            <a:headEnd type="none" w="med" len="med"/>
            <a:tailEnd type="triangle" w="med" len="med"/>
          </a:ln>
        </p:spPr>
        <p:txBody>
          <a:bodyPr/>
          <a:lstStyle/>
          <a:p/>
        </p:txBody>
      </p:sp>
      <p:sp>
        <p:nvSpPr>
          <p:cNvPr id="36" name="文本框 35"/>
          <p:cNvSpPr txBox="1"/>
          <p:nvPr>
            <p:custDataLst>
              <p:tags r:id="rId42"/>
            </p:custDataLst>
          </p:nvPr>
        </p:nvSpPr>
        <p:spPr>
          <a:xfrm>
            <a:off x="4883944" y="4317180"/>
            <a:ext cx="549116" cy="460375"/>
          </a:xfrm>
          <a:prstGeom prst="rect">
            <a:avLst/>
          </a:prstGeom>
          <a:noFill/>
          <a:ln w="9525">
            <a:noFill/>
          </a:ln>
        </p:spPr>
        <p:txBody>
          <a:bodyPr wrap="square">
            <a:spAutoFit/>
          </a:bodyPr>
          <a:lstStyle/>
          <a:p>
            <a:pPr>
              <a:spcBef>
                <a:spcPct val="50000"/>
              </a:spcBef>
            </a:pPr>
            <a:r>
              <a:rPr lang="en-US" altLang="zh-CN" sz="2400" b="1" i="1">
                <a:solidFill>
                  <a:srgbClr val="FF0000"/>
                </a:solidFill>
                <a:latin typeface="Times New Roman" panose="02020603050405020304" charset="0"/>
                <a:ea typeface="宋体" panose="02010600030101010101" pitchFamily="2" charset="-122"/>
              </a:rPr>
              <a:t>F</a:t>
            </a:r>
            <a:r>
              <a:rPr lang="en-US" altLang="zh-CN" sz="2400" b="1" i="1" baseline="-25000">
                <a:solidFill>
                  <a:srgbClr val="FF0000"/>
                </a:solidFill>
                <a:latin typeface="Times New Roman" panose="02020603050405020304" charset="0"/>
                <a:ea typeface="宋体" panose="02010600030101010101" pitchFamily="2" charset="-122"/>
              </a:rPr>
              <a:t>1</a:t>
            </a:r>
            <a:endParaRPr lang="en-US" altLang="zh-CN" sz="2400" b="1" i="1">
              <a:solidFill>
                <a:srgbClr val="FF0000"/>
              </a:solidFill>
              <a:latin typeface="Times New Roman" panose="02020603050405020304" charset="0"/>
              <a:ea typeface="宋体" panose="02010600030101010101" pitchFamily="2" charset="-122"/>
            </a:endParaRPr>
          </a:p>
        </p:txBody>
      </p:sp>
      <p:sp>
        <p:nvSpPr>
          <p:cNvPr id="37" name="文本框 36"/>
          <p:cNvSpPr txBox="1"/>
          <p:nvPr>
            <p:custDataLst>
              <p:tags r:id="rId43"/>
            </p:custDataLst>
          </p:nvPr>
        </p:nvSpPr>
        <p:spPr>
          <a:xfrm>
            <a:off x="4856321" y="5986436"/>
            <a:ext cx="756761" cy="460375"/>
          </a:xfrm>
          <a:prstGeom prst="rect">
            <a:avLst/>
          </a:prstGeom>
          <a:noFill/>
          <a:ln w="9525">
            <a:noFill/>
          </a:ln>
        </p:spPr>
        <p:txBody>
          <a:bodyPr wrap="square">
            <a:spAutoFit/>
          </a:bodyPr>
          <a:lstStyle/>
          <a:p>
            <a:pPr>
              <a:spcBef>
                <a:spcPct val="50000"/>
              </a:spcBef>
            </a:pPr>
            <a:r>
              <a:rPr lang="en-US" altLang="zh-CN" sz="2400" b="1" i="1">
                <a:solidFill>
                  <a:srgbClr val="FF0000"/>
                </a:solidFill>
                <a:latin typeface="Times New Roman" panose="02020603050405020304" charset="0"/>
                <a:ea typeface="宋体" panose="02010600030101010101" pitchFamily="2" charset="-122"/>
              </a:rPr>
              <a:t>F</a:t>
            </a:r>
            <a:r>
              <a:rPr lang="en-US" altLang="zh-CN" sz="2400" b="1" i="1" baseline="-25000">
                <a:solidFill>
                  <a:srgbClr val="FF0000"/>
                </a:solidFill>
                <a:latin typeface="Times New Roman" panose="02020603050405020304" charset="0"/>
                <a:ea typeface="宋体" panose="02010600030101010101" pitchFamily="2" charset="-122"/>
              </a:rPr>
              <a:t>2</a:t>
            </a:r>
            <a:endParaRPr lang="en-US" altLang="zh-CN" sz="2400" b="1" i="1">
              <a:solidFill>
                <a:srgbClr val="FF0000"/>
              </a:solidFill>
              <a:latin typeface="Times New Roman" panose="02020603050405020304" charset="0"/>
              <a:ea typeface="宋体" panose="02010600030101010101" pitchFamily="2" charset="-122"/>
            </a:endParaRPr>
          </a:p>
        </p:txBody>
      </p:sp>
      <p:sp>
        <p:nvSpPr>
          <p:cNvPr id="28" name="直接连接符 27"/>
          <p:cNvSpPr/>
          <p:nvPr>
            <p:custDataLst>
              <p:tags r:id="rId44"/>
            </p:custDataLst>
          </p:nvPr>
        </p:nvSpPr>
        <p:spPr>
          <a:xfrm>
            <a:off x="5234464" y="4877726"/>
            <a:ext cx="7620" cy="607219"/>
          </a:xfrm>
          <a:prstGeom prst="line">
            <a:avLst/>
          </a:prstGeom>
          <a:ln w="9525" cap="flat" cmpd="sng">
            <a:solidFill>
              <a:schemeClr val="tx1"/>
            </a:solidFill>
            <a:prstDash val="solid"/>
            <a:headEnd type="triangle" w="med" len="med"/>
            <a:tailEnd type="triangle" w="med" len="med"/>
          </a:ln>
        </p:spPr>
        <p:txBody>
          <a:bodyPr/>
          <a:lstStyle/>
          <a:p/>
        </p:txBody>
      </p:sp>
      <p:sp>
        <p:nvSpPr>
          <p:cNvPr id="40" name="文本框 39"/>
          <p:cNvSpPr txBox="1"/>
          <p:nvPr>
            <p:custDataLst>
              <p:tags r:id="rId45"/>
            </p:custDataLst>
          </p:nvPr>
        </p:nvSpPr>
        <p:spPr>
          <a:xfrm>
            <a:off x="5213033" y="5062987"/>
            <a:ext cx="400050" cy="368300"/>
          </a:xfrm>
          <a:prstGeom prst="rect">
            <a:avLst/>
          </a:prstGeom>
          <a:noFill/>
          <a:ln w="9525">
            <a:noFill/>
          </a:ln>
        </p:spPr>
        <p:txBody>
          <a:bodyPr>
            <a:spAutoFit/>
          </a:bodyPr>
          <a:lstStyle/>
          <a:p>
            <a:pPr algn="ctr" eaLnBrk="0" hangingPunct="0">
              <a:spcBef>
                <a:spcPct val="50000"/>
              </a:spcBef>
            </a:pPr>
            <a:r>
              <a:rPr lang="en-US" altLang="zh-CN" b="1" i="1">
                <a:latin typeface="Times New Roman" panose="02020603050405020304" charset="0"/>
                <a:ea typeface="宋体" panose="02010600030101010101" pitchFamily="2" charset="-122"/>
              </a:rPr>
              <a:t>h</a:t>
            </a:r>
            <a:endParaRPr lang="en-US" altLang="zh-CN" b="1">
              <a:latin typeface="Times New Roman" panose="02020603050405020304" charset="0"/>
              <a:ea typeface="宋体" panose="02010600030101010101" pitchFamily="2" charset="-122"/>
            </a:endParaRPr>
          </a:p>
        </p:txBody>
      </p:sp>
      <p:sp>
        <p:nvSpPr>
          <p:cNvPr id="38" name="文本框 37"/>
          <p:cNvSpPr txBox="1"/>
          <p:nvPr>
            <p:custDataLst>
              <p:tags r:id="rId46"/>
            </p:custDataLst>
          </p:nvPr>
        </p:nvSpPr>
        <p:spPr>
          <a:xfrm>
            <a:off x="7132320" y="3838575"/>
            <a:ext cx="4775200" cy="828040"/>
          </a:xfrm>
          <a:prstGeom prst="rect">
            <a:avLst/>
          </a:prstGeom>
          <a:solidFill>
            <a:schemeClr val="bg1"/>
          </a:solidFill>
        </p:spPr>
        <p:txBody>
          <a:bodyPr wrap="square" rtlCol="0">
            <a:noAutofit/>
          </a:bodyPr>
          <a:lstStyle/>
          <a:p>
            <a:pPr fontAlgn="auto">
              <a:lnSpc>
                <a:spcPts val="3840"/>
              </a:lnSpc>
            </a:pPr>
            <a:r>
              <a:rPr lang="en-US" altLang="zh-CN" sz="4400" i="1">
                <a:solidFill>
                  <a:srgbClr val="FF0000"/>
                </a:solidFill>
                <a:latin typeface="微软雅黑" panose="020B0503020204020204" charset="-122"/>
                <a:ea typeface="微软雅黑" panose="020B0503020204020204" charset="-122"/>
                <a:cs typeface="微软雅黑" panose="020B0503020204020204" charset="-122"/>
              </a:rPr>
              <a:t>F</a:t>
            </a:r>
            <a:r>
              <a:rPr lang="zh-CN" altLang="en-US" sz="4400" baseline="-25000">
                <a:solidFill>
                  <a:srgbClr val="FF0000"/>
                </a:solidFill>
                <a:latin typeface="微软雅黑" panose="020B0503020204020204" charset="-122"/>
                <a:ea typeface="微软雅黑" panose="020B0503020204020204" charset="-122"/>
                <a:cs typeface="微软雅黑" panose="020B0503020204020204" charset="-122"/>
              </a:rPr>
              <a:t>浮</a:t>
            </a:r>
            <a:r>
              <a:rPr lang="en-US" altLang="zh-CN" sz="4400">
                <a:solidFill>
                  <a:srgbClr val="FF0000"/>
                </a:solidFill>
                <a:latin typeface="微软雅黑" panose="020B0503020204020204" charset="-122"/>
                <a:ea typeface="微软雅黑" panose="020B0503020204020204" charset="-122"/>
                <a:cs typeface="微软雅黑" panose="020B0503020204020204" charset="-122"/>
              </a:rPr>
              <a:t>=</a:t>
            </a:r>
            <a:r>
              <a:rPr lang="en-US" altLang="zh-CN" sz="4400" i="1">
                <a:solidFill>
                  <a:srgbClr val="FF0000"/>
                </a:solidFill>
                <a:latin typeface="微软雅黑" panose="020B0503020204020204" charset="-122"/>
                <a:ea typeface="微软雅黑" panose="020B0503020204020204" charset="-122"/>
                <a:cs typeface="微软雅黑" panose="020B0503020204020204" charset="-122"/>
              </a:rPr>
              <a:t>F</a:t>
            </a:r>
            <a:r>
              <a:rPr lang="en-US" altLang="zh-CN" sz="4400" baseline="-25000">
                <a:solidFill>
                  <a:srgbClr val="FF0000"/>
                </a:solidFill>
                <a:latin typeface="微软雅黑" panose="020B0503020204020204" charset="-122"/>
                <a:ea typeface="微软雅黑" panose="020B0503020204020204" charset="-122"/>
                <a:cs typeface="微软雅黑" panose="020B0503020204020204" charset="-122"/>
              </a:rPr>
              <a:t>2</a:t>
            </a:r>
            <a:r>
              <a:rPr lang="en-US" altLang="zh-CN" sz="4400">
                <a:solidFill>
                  <a:srgbClr val="FF0000"/>
                </a:solidFill>
                <a:latin typeface="微软雅黑" panose="020B0503020204020204" charset="-122"/>
                <a:ea typeface="微软雅黑" panose="020B0503020204020204" charset="-122"/>
                <a:cs typeface="微软雅黑" panose="020B0503020204020204" charset="-122"/>
              </a:rPr>
              <a:t>-</a:t>
            </a:r>
            <a:r>
              <a:rPr lang="en-US" altLang="zh-CN" sz="4400" i="1">
                <a:solidFill>
                  <a:srgbClr val="FF0000"/>
                </a:solidFill>
                <a:latin typeface="微软雅黑" panose="020B0503020204020204" charset="-122"/>
                <a:ea typeface="微软雅黑" panose="020B0503020204020204" charset="-122"/>
                <a:cs typeface="微软雅黑" panose="020B0503020204020204" charset="-122"/>
              </a:rPr>
              <a:t>F</a:t>
            </a:r>
            <a:r>
              <a:rPr lang="en-US" altLang="zh-CN" sz="4400" baseline="-25000">
                <a:solidFill>
                  <a:srgbClr val="FF0000"/>
                </a:solidFill>
                <a:latin typeface="微软雅黑" panose="020B0503020204020204" charset="-122"/>
                <a:ea typeface="微软雅黑" panose="020B0503020204020204" charset="-122"/>
                <a:cs typeface="微软雅黑" panose="020B0503020204020204" charset="-122"/>
              </a:rPr>
              <a:t>1</a:t>
            </a:r>
            <a:endParaRPr lang="en-US" altLang="zh-CN" sz="4400">
              <a:solidFill>
                <a:srgbClr val="FF0000"/>
              </a:solidFill>
              <a:latin typeface="微软雅黑" panose="020B0503020204020204" charset="-122"/>
              <a:ea typeface="微软雅黑" panose="020B0503020204020204" charset="-122"/>
              <a:cs typeface="微软雅黑" panose="020B0503020204020204" charset="-122"/>
            </a:endParaRPr>
          </a:p>
          <a:p>
            <a:pPr fontAlgn="auto">
              <a:lnSpc>
                <a:spcPts val="3840"/>
              </a:lnSpc>
            </a:pPr>
            <a:r>
              <a:rPr lang="en-US" altLang="zh-CN" sz="2400">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2400" i="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44035" name="矩形 44034"/>
          <p:cNvSpPr/>
          <p:nvPr>
            <p:custDataLst>
              <p:tags r:id="rId47"/>
            </p:custDataLst>
          </p:nvPr>
        </p:nvSpPr>
        <p:spPr>
          <a:xfrm>
            <a:off x="274955" y="3315335"/>
            <a:ext cx="2936875" cy="1753235"/>
          </a:xfrm>
          <a:prstGeom prst="rect">
            <a:avLst/>
          </a:prstGeom>
          <a:solidFill>
            <a:srgbClr val="CCFFCC"/>
          </a:solidFill>
          <a:ln w="9525" cap="flat" cmpd="sng">
            <a:solidFill>
              <a:srgbClr val="FF00FF"/>
            </a:solidFill>
            <a:prstDash val="solid"/>
            <a:miter/>
            <a:headEnd type="none" w="med" len="med"/>
            <a:tailEnd type="none" w="med" len="med"/>
          </a:ln>
        </p:spPr>
        <p:txBody>
          <a:bodyPr wrap="square">
            <a:spAutoFit/>
          </a:bodyPr>
          <a:lstStyle/>
          <a:p>
            <a:pPr indent="0" fontAlgn="auto">
              <a:lnSpc>
                <a:spcPct val="150000"/>
              </a:lnSpc>
            </a:pPr>
            <a:r>
              <a:rPr lang="zh-CN" altLang="en-US" sz="2400">
                <a:solidFill>
                  <a:schemeClr val="accent6">
                    <a:lumMod val="75000"/>
                  </a:schemeClr>
                </a:solidFill>
                <a:latin typeface="微软雅黑" panose="020B0503020204020204" charset="-122"/>
                <a:ea typeface="微软雅黑" panose="020B0503020204020204" charset="-122"/>
                <a:cs typeface="楷体" panose="02010609060101010101" charset="-122"/>
              </a:rPr>
              <a:t>浮力是由于液体对物体向上和向下的压力差产生的。</a:t>
            </a:r>
            <a:endParaRPr lang="zh-CN" altLang="en-US" sz="2400">
              <a:solidFill>
                <a:schemeClr val="accent6">
                  <a:lumMod val="75000"/>
                </a:schemeClr>
              </a:solidFill>
              <a:latin typeface="微软雅黑" panose="020B0503020204020204" charset="-122"/>
              <a:ea typeface="微软雅黑" panose="020B0503020204020204" charset="-122"/>
              <a:cs typeface="楷体" panose="02010609060101010101" charset="-122"/>
            </a:endParaRPr>
          </a:p>
        </p:txBody>
      </p:sp>
    </p:spTree>
    <p:custDataLst>
      <p:tags r:id="rId4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000" fill="hold">
                                          <p:stCondLst>
                                            <p:cond delay="0"/>
                                          </p:stCondLst>
                                        </p:cTn>
                                        <p:tgtEl>
                                          <p:spTgt spid="14"/>
                                        </p:tgtEl>
                                        <p:attrNameLst>
                                          <p:attrName>style.visibility</p:attrName>
                                        </p:attrNameLst>
                                      </p:cBhvr>
                                      <p:to>
                                        <p:strVal val="visible"/>
                                      </p:to>
                                    </p:set>
                                    <p:animEffect transition="in" filter="wheel(1)">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5"/>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nodeType="clickEffect">
                                  <p:stCondLst>
                                    <p:cond delay="0"/>
                                  </p:stCondLst>
                                  <p:childTnLst>
                                    <p:set>
                                      <p:cBhvr>
                                        <p:cTn id="85" dur="1" fill="hold">
                                          <p:stCondLst>
                                            <p:cond delay="0"/>
                                          </p:stCondLst>
                                        </p:cTn>
                                        <p:tgtEl>
                                          <p:spTgt spid="9"/>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18"/>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20"/>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2"/>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13"/>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17"/>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19"/>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21"/>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55" presetClass="exit" presetSubtype="0" fill="hold" nodeType="clickEffect">
                                  <p:stCondLst>
                                    <p:cond delay="0"/>
                                  </p:stCondLst>
                                  <p:childTnLst>
                                    <p:anim calcmode="lin" valueType="num">
                                      <p:cBhvr>
                                        <p:cTn id="103" dur="1000"/>
                                        <p:tgtEl>
                                          <p:spTgt spid="10"/>
                                        </p:tgtEl>
                                        <p:attrNameLst>
                                          <p:attrName>ppt_w</p:attrName>
                                        </p:attrNameLst>
                                      </p:cBhvr>
                                      <p:tavLst>
                                        <p:tav tm="0">
                                          <p:val>
                                            <p:strVal val="ppt_w"/>
                                          </p:val>
                                        </p:tav>
                                        <p:tav tm="100000">
                                          <p:val>
                                            <p:strVal val="ppt_w*0.70"/>
                                          </p:val>
                                        </p:tav>
                                      </p:tavLst>
                                    </p:anim>
                                    <p:anim calcmode="lin" valueType="num">
                                      <p:cBhvr>
                                        <p:cTn id="104" dur="1000"/>
                                        <p:tgtEl>
                                          <p:spTgt spid="10"/>
                                        </p:tgtEl>
                                        <p:attrNameLst>
                                          <p:attrName>ppt_h</p:attrName>
                                        </p:attrNameLst>
                                      </p:cBhvr>
                                      <p:tavLst>
                                        <p:tav tm="0">
                                          <p:val>
                                            <p:strVal val="ppt_h"/>
                                          </p:val>
                                        </p:tav>
                                        <p:tav tm="100000">
                                          <p:val>
                                            <p:strVal val="ppt_h"/>
                                          </p:val>
                                        </p:tav>
                                      </p:tavLst>
                                    </p:anim>
                                    <p:animEffect transition="out" filter="fade">
                                      <p:cBhvr>
                                        <p:cTn id="105" dur="1000"/>
                                        <p:tgtEl>
                                          <p:spTgt spid="10"/>
                                        </p:tgtEl>
                                      </p:cBhvr>
                                    </p:animEffect>
                                    <p:set>
                                      <p:cBhvr>
                                        <p:cTn id="106" dur="1" fill="hold">
                                          <p:stCondLst>
                                            <p:cond delay="999"/>
                                          </p:stCondLst>
                                        </p:cTn>
                                        <p:tgtEl>
                                          <p:spTgt spid="10"/>
                                        </p:tgtEl>
                                        <p:attrNameLst>
                                          <p:attrName>style.visibility</p:attrName>
                                        </p:attrNameLst>
                                      </p:cBhvr>
                                      <p:to>
                                        <p:strVal val="hidden"/>
                                      </p:to>
                                    </p:set>
                                  </p:childTnLst>
                                </p:cTn>
                              </p:par>
                              <p:par>
                                <p:cTn id="107" presetID="55" presetClass="exit" presetSubtype="0" fill="hold" nodeType="withEffect">
                                  <p:stCondLst>
                                    <p:cond delay="0"/>
                                  </p:stCondLst>
                                  <p:childTnLst>
                                    <p:anim calcmode="lin" valueType="num">
                                      <p:cBhvr>
                                        <p:cTn id="108" dur="1000"/>
                                        <p:tgtEl>
                                          <p:spTgt spid="15"/>
                                        </p:tgtEl>
                                        <p:attrNameLst>
                                          <p:attrName>ppt_w</p:attrName>
                                        </p:attrNameLst>
                                      </p:cBhvr>
                                      <p:tavLst>
                                        <p:tav tm="0">
                                          <p:val>
                                            <p:strVal val="ppt_w"/>
                                          </p:val>
                                        </p:tav>
                                        <p:tav tm="100000">
                                          <p:val>
                                            <p:strVal val="ppt_w*0.70"/>
                                          </p:val>
                                        </p:tav>
                                      </p:tavLst>
                                    </p:anim>
                                    <p:anim calcmode="lin" valueType="num">
                                      <p:cBhvr>
                                        <p:cTn id="109" dur="1000"/>
                                        <p:tgtEl>
                                          <p:spTgt spid="15"/>
                                        </p:tgtEl>
                                        <p:attrNameLst>
                                          <p:attrName>ppt_h</p:attrName>
                                        </p:attrNameLst>
                                      </p:cBhvr>
                                      <p:tavLst>
                                        <p:tav tm="0">
                                          <p:val>
                                            <p:strVal val="ppt_h"/>
                                          </p:val>
                                        </p:tav>
                                        <p:tav tm="100000">
                                          <p:val>
                                            <p:strVal val="ppt_h"/>
                                          </p:val>
                                        </p:tav>
                                      </p:tavLst>
                                    </p:anim>
                                    <p:animEffect transition="out" filter="fade">
                                      <p:cBhvr>
                                        <p:cTn id="110" dur="1000"/>
                                        <p:tgtEl>
                                          <p:spTgt spid="15"/>
                                        </p:tgtEl>
                                      </p:cBhvr>
                                    </p:animEffect>
                                    <p:set>
                                      <p:cBhvr>
                                        <p:cTn id="111" dur="1" fill="hold">
                                          <p:stCondLst>
                                            <p:cond delay="999"/>
                                          </p:stCondLst>
                                        </p:cTn>
                                        <p:tgtEl>
                                          <p:spTgt spid="15"/>
                                        </p:tgtEl>
                                        <p:attrNameLst>
                                          <p:attrName>style.visibility</p:attrName>
                                        </p:attrNameLst>
                                      </p:cBhvr>
                                      <p:to>
                                        <p:strVal val="hidden"/>
                                      </p:to>
                                    </p:set>
                                  </p:childTnLst>
                                </p:cTn>
                              </p:par>
                              <p:par>
                                <p:cTn id="112" presetID="55" presetClass="exit" presetSubtype="0" fill="hold" nodeType="withEffect">
                                  <p:stCondLst>
                                    <p:cond delay="0"/>
                                  </p:stCondLst>
                                  <p:childTnLst>
                                    <p:anim calcmode="lin" valueType="num">
                                      <p:cBhvr>
                                        <p:cTn id="113" dur="1000"/>
                                        <p:tgtEl>
                                          <p:spTgt spid="16"/>
                                        </p:tgtEl>
                                        <p:attrNameLst>
                                          <p:attrName>ppt_w</p:attrName>
                                        </p:attrNameLst>
                                      </p:cBhvr>
                                      <p:tavLst>
                                        <p:tav tm="0">
                                          <p:val>
                                            <p:strVal val="ppt_w"/>
                                          </p:val>
                                        </p:tav>
                                        <p:tav tm="100000">
                                          <p:val>
                                            <p:strVal val="ppt_w*0.70"/>
                                          </p:val>
                                        </p:tav>
                                      </p:tavLst>
                                    </p:anim>
                                    <p:anim calcmode="lin" valueType="num">
                                      <p:cBhvr>
                                        <p:cTn id="114" dur="1000"/>
                                        <p:tgtEl>
                                          <p:spTgt spid="16"/>
                                        </p:tgtEl>
                                        <p:attrNameLst>
                                          <p:attrName>ppt_h</p:attrName>
                                        </p:attrNameLst>
                                      </p:cBhvr>
                                      <p:tavLst>
                                        <p:tav tm="0">
                                          <p:val>
                                            <p:strVal val="ppt_h"/>
                                          </p:val>
                                        </p:tav>
                                        <p:tav tm="100000">
                                          <p:val>
                                            <p:strVal val="ppt_h"/>
                                          </p:val>
                                        </p:tav>
                                      </p:tavLst>
                                    </p:anim>
                                    <p:animEffect transition="out" filter="fade">
                                      <p:cBhvr>
                                        <p:cTn id="115" dur="1000"/>
                                        <p:tgtEl>
                                          <p:spTgt spid="16"/>
                                        </p:tgtEl>
                                      </p:cBhvr>
                                    </p:animEffect>
                                    <p:set>
                                      <p:cBhvr>
                                        <p:cTn id="116" dur="1" fill="hold">
                                          <p:stCondLst>
                                            <p:cond delay="999"/>
                                          </p:stCondLst>
                                        </p:cTn>
                                        <p:tgtEl>
                                          <p:spTgt spid="16"/>
                                        </p:tgtEl>
                                        <p:attrNameLst>
                                          <p:attrName>style.visibility</p:attrName>
                                        </p:attrNameLst>
                                      </p:cBhvr>
                                      <p:to>
                                        <p:strVal val="hidden"/>
                                      </p:to>
                                    </p:set>
                                  </p:childTnLst>
                                </p:cTn>
                              </p:par>
                              <p:par>
                                <p:cTn id="117" presetID="55" presetClass="exit" presetSubtype="0" fill="hold" nodeType="withEffect">
                                  <p:stCondLst>
                                    <p:cond delay="0"/>
                                  </p:stCondLst>
                                  <p:childTnLst>
                                    <p:anim calcmode="lin" valueType="num">
                                      <p:cBhvr>
                                        <p:cTn id="118" dur="1000"/>
                                        <p:tgtEl>
                                          <p:spTgt spid="23"/>
                                        </p:tgtEl>
                                        <p:attrNameLst>
                                          <p:attrName>ppt_w</p:attrName>
                                        </p:attrNameLst>
                                      </p:cBhvr>
                                      <p:tavLst>
                                        <p:tav tm="0">
                                          <p:val>
                                            <p:strVal val="ppt_w"/>
                                          </p:val>
                                        </p:tav>
                                        <p:tav tm="100000">
                                          <p:val>
                                            <p:strVal val="ppt_w*0.70"/>
                                          </p:val>
                                        </p:tav>
                                      </p:tavLst>
                                    </p:anim>
                                    <p:anim calcmode="lin" valueType="num">
                                      <p:cBhvr>
                                        <p:cTn id="119" dur="1000"/>
                                        <p:tgtEl>
                                          <p:spTgt spid="23"/>
                                        </p:tgtEl>
                                        <p:attrNameLst>
                                          <p:attrName>ppt_h</p:attrName>
                                        </p:attrNameLst>
                                      </p:cBhvr>
                                      <p:tavLst>
                                        <p:tav tm="0">
                                          <p:val>
                                            <p:strVal val="ppt_h"/>
                                          </p:val>
                                        </p:tav>
                                        <p:tav tm="100000">
                                          <p:val>
                                            <p:strVal val="ppt_h"/>
                                          </p:val>
                                        </p:tav>
                                      </p:tavLst>
                                    </p:anim>
                                    <p:animEffect transition="out" filter="fade">
                                      <p:cBhvr>
                                        <p:cTn id="120" dur="1000"/>
                                        <p:tgtEl>
                                          <p:spTgt spid="23"/>
                                        </p:tgtEl>
                                      </p:cBhvr>
                                    </p:animEffect>
                                    <p:set>
                                      <p:cBhvr>
                                        <p:cTn id="121" dur="1" fill="hold">
                                          <p:stCondLst>
                                            <p:cond delay="999"/>
                                          </p:stCondLst>
                                        </p:cTn>
                                        <p:tgtEl>
                                          <p:spTgt spid="23"/>
                                        </p:tgtEl>
                                        <p:attrNameLst>
                                          <p:attrName>style.visibility</p:attrName>
                                        </p:attrNameLst>
                                      </p:cBhvr>
                                      <p:to>
                                        <p:strVal val="hidden"/>
                                      </p:to>
                                    </p:set>
                                  </p:childTnLst>
                                </p:cTn>
                              </p:par>
                              <p:par>
                                <p:cTn id="122" presetID="55" presetClass="exit" presetSubtype="0" fill="hold" nodeType="withEffect">
                                  <p:stCondLst>
                                    <p:cond delay="0"/>
                                  </p:stCondLst>
                                  <p:childTnLst>
                                    <p:anim calcmode="lin" valueType="num">
                                      <p:cBhvr>
                                        <p:cTn id="123" dur="1000"/>
                                        <p:tgtEl>
                                          <p:spTgt spid="24"/>
                                        </p:tgtEl>
                                        <p:attrNameLst>
                                          <p:attrName>ppt_w</p:attrName>
                                        </p:attrNameLst>
                                      </p:cBhvr>
                                      <p:tavLst>
                                        <p:tav tm="0">
                                          <p:val>
                                            <p:strVal val="ppt_w"/>
                                          </p:val>
                                        </p:tav>
                                        <p:tav tm="100000">
                                          <p:val>
                                            <p:strVal val="ppt_w*0.70"/>
                                          </p:val>
                                        </p:tav>
                                      </p:tavLst>
                                    </p:anim>
                                    <p:anim calcmode="lin" valueType="num">
                                      <p:cBhvr>
                                        <p:cTn id="124" dur="1000"/>
                                        <p:tgtEl>
                                          <p:spTgt spid="24"/>
                                        </p:tgtEl>
                                        <p:attrNameLst>
                                          <p:attrName>ppt_h</p:attrName>
                                        </p:attrNameLst>
                                      </p:cBhvr>
                                      <p:tavLst>
                                        <p:tav tm="0">
                                          <p:val>
                                            <p:strVal val="ppt_h"/>
                                          </p:val>
                                        </p:tav>
                                        <p:tav tm="100000">
                                          <p:val>
                                            <p:strVal val="ppt_h"/>
                                          </p:val>
                                        </p:tav>
                                      </p:tavLst>
                                    </p:anim>
                                    <p:animEffect transition="out" filter="fade">
                                      <p:cBhvr>
                                        <p:cTn id="125" dur="1000"/>
                                        <p:tgtEl>
                                          <p:spTgt spid="24"/>
                                        </p:tgtEl>
                                      </p:cBhvr>
                                    </p:animEffect>
                                    <p:set>
                                      <p:cBhvr>
                                        <p:cTn id="126" dur="1" fill="hold">
                                          <p:stCondLst>
                                            <p:cond delay="999"/>
                                          </p:stCondLst>
                                        </p:cTn>
                                        <p:tgtEl>
                                          <p:spTgt spid="24"/>
                                        </p:tgtEl>
                                        <p:attrNameLst>
                                          <p:attrName>style.visibility</p:attrName>
                                        </p:attrNameLst>
                                      </p:cBhvr>
                                      <p:to>
                                        <p:strVal val="hidden"/>
                                      </p:to>
                                    </p:set>
                                  </p:childTnLst>
                                </p:cTn>
                              </p:par>
                            </p:childTnLst>
                          </p:cTn>
                        </p:par>
                        <p:par>
                          <p:cTn id="127" fill="hold">
                            <p:stCondLst>
                              <p:cond delay="1000"/>
                            </p:stCondLst>
                            <p:childTnLst>
                              <p:par>
                                <p:cTn id="128" presetID="1" presetClass="entr" presetSubtype="0" fill="hold" nodeType="afterEffect">
                                  <p:stCondLst>
                                    <p:cond delay="0"/>
                                  </p:stCondLst>
                                  <p:childTnLst>
                                    <p:set>
                                      <p:cBhvr>
                                        <p:cTn id="129" dur="1" fill="hold">
                                          <p:stCondLst>
                                            <p:cond delay="0"/>
                                          </p:stCondLst>
                                        </p:cTn>
                                        <p:tgtEl>
                                          <p:spTgt spid="34"/>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36"/>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55" presetClass="exit" presetSubtype="0" fill="hold" nodeType="clickEffect">
                                  <p:stCondLst>
                                    <p:cond delay="0"/>
                                  </p:stCondLst>
                                  <p:childTnLst>
                                    <p:anim calcmode="lin" valueType="num">
                                      <p:cBhvr>
                                        <p:cTn id="135" dur="1000"/>
                                        <p:tgtEl>
                                          <p:spTgt spid="29"/>
                                        </p:tgtEl>
                                        <p:attrNameLst>
                                          <p:attrName>ppt_w</p:attrName>
                                        </p:attrNameLst>
                                      </p:cBhvr>
                                      <p:tavLst>
                                        <p:tav tm="0">
                                          <p:val>
                                            <p:strVal val="ppt_w"/>
                                          </p:val>
                                        </p:tav>
                                        <p:tav tm="100000">
                                          <p:val>
                                            <p:strVal val="ppt_w*0.70"/>
                                          </p:val>
                                        </p:tav>
                                      </p:tavLst>
                                    </p:anim>
                                    <p:anim calcmode="lin" valueType="num">
                                      <p:cBhvr>
                                        <p:cTn id="136" dur="1000"/>
                                        <p:tgtEl>
                                          <p:spTgt spid="29"/>
                                        </p:tgtEl>
                                        <p:attrNameLst>
                                          <p:attrName>ppt_h</p:attrName>
                                        </p:attrNameLst>
                                      </p:cBhvr>
                                      <p:tavLst>
                                        <p:tav tm="0">
                                          <p:val>
                                            <p:strVal val="ppt_h"/>
                                          </p:val>
                                        </p:tav>
                                        <p:tav tm="100000">
                                          <p:val>
                                            <p:strVal val="ppt_h"/>
                                          </p:val>
                                        </p:tav>
                                      </p:tavLst>
                                    </p:anim>
                                    <p:animEffect transition="out" filter="fade">
                                      <p:cBhvr>
                                        <p:cTn id="137" dur="1000"/>
                                        <p:tgtEl>
                                          <p:spTgt spid="29"/>
                                        </p:tgtEl>
                                      </p:cBhvr>
                                    </p:animEffect>
                                    <p:set>
                                      <p:cBhvr>
                                        <p:cTn id="138" dur="1" fill="hold">
                                          <p:stCondLst>
                                            <p:cond delay="999"/>
                                          </p:stCondLst>
                                        </p:cTn>
                                        <p:tgtEl>
                                          <p:spTgt spid="29"/>
                                        </p:tgtEl>
                                        <p:attrNameLst>
                                          <p:attrName>style.visibility</p:attrName>
                                        </p:attrNameLst>
                                      </p:cBhvr>
                                      <p:to>
                                        <p:strVal val="hidden"/>
                                      </p:to>
                                    </p:set>
                                  </p:childTnLst>
                                </p:cTn>
                              </p:par>
                              <p:par>
                                <p:cTn id="139" presetID="55" presetClass="exit" presetSubtype="0" fill="hold" nodeType="withEffect">
                                  <p:stCondLst>
                                    <p:cond delay="0"/>
                                  </p:stCondLst>
                                  <p:childTnLst>
                                    <p:anim calcmode="lin" valueType="num">
                                      <p:cBhvr>
                                        <p:cTn id="140" dur="1000"/>
                                        <p:tgtEl>
                                          <p:spTgt spid="30"/>
                                        </p:tgtEl>
                                        <p:attrNameLst>
                                          <p:attrName>ppt_w</p:attrName>
                                        </p:attrNameLst>
                                      </p:cBhvr>
                                      <p:tavLst>
                                        <p:tav tm="0">
                                          <p:val>
                                            <p:strVal val="ppt_w"/>
                                          </p:val>
                                        </p:tav>
                                        <p:tav tm="100000">
                                          <p:val>
                                            <p:strVal val="ppt_w*0.70"/>
                                          </p:val>
                                        </p:tav>
                                      </p:tavLst>
                                    </p:anim>
                                    <p:anim calcmode="lin" valueType="num">
                                      <p:cBhvr>
                                        <p:cTn id="141" dur="1000"/>
                                        <p:tgtEl>
                                          <p:spTgt spid="30"/>
                                        </p:tgtEl>
                                        <p:attrNameLst>
                                          <p:attrName>ppt_h</p:attrName>
                                        </p:attrNameLst>
                                      </p:cBhvr>
                                      <p:tavLst>
                                        <p:tav tm="0">
                                          <p:val>
                                            <p:strVal val="ppt_h"/>
                                          </p:val>
                                        </p:tav>
                                        <p:tav tm="100000">
                                          <p:val>
                                            <p:strVal val="ppt_h"/>
                                          </p:val>
                                        </p:tav>
                                      </p:tavLst>
                                    </p:anim>
                                    <p:animEffect transition="out" filter="fade">
                                      <p:cBhvr>
                                        <p:cTn id="142" dur="1000"/>
                                        <p:tgtEl>
                                          <p:spTgt spid="30"/>
                                        </p:tgtEl>
                                      </p:cBhvr>
                                    </p:animEffect>
                                    <p:set>
                                      <p:cBhvr>
                                        <p:cTn id="143" dur="1" fill="hold">
                                          <p:stCondLst>
                                            <p:cond delay="999"/>
                                          </p:stCondLst>
                                        </p:cTn>
                                        <p:tgtEl>
                                          <p:spTgt spid="30"/>
                                        </p:tgtEl>
                                        <p:attrNameLst>
                                          <p:attrName>style.visibility</p:attrName>
                                        </p:attrNameLst>
                                      </p:cBhvr>
                                      <p:to>
                                        <p:strVal val="hidden"/>
                                      </p:to>
                                    </p:set>
                                  </p:childTnLst>
                                </p:cTn>
                              </p:par>
                              <p:par>
                                <p:cTn id="144" presetID="55" presetClass="exit" presetSubtype="0" fill="hold" nodeType="withEffect">
                                  <p:stCondLst>
                                    <p:cond delay="0"/>
                                  </p:stCondLst>
                                  <p:childTnLst>
                                    <p:anim calcmode="lin" valueType="num">
                                      <p:cBhvr>
                                        <p:cTn id="145" dur="1000"/>
                                        <p:tgtEl>
                                          <p:spTgt spid="31"/>
                                        </p:tgtEl>
                                        <p:attrNameLst>
                                          <p:attrName>ppt_w</p:attrName>
                                        </p:attrNameLst>
                                      </p:cBhvr>
                                      <p:tavLst>
                                        <p:tav tm="0">
                                          <p:val>
                                            <p:strVal val="ppt_w"/>
                                          </p:val>
                                        </p:tav>
                                        <p:tav tm="100000">
                                          <p:val>
                                            <p:strVal val="ppt_w*0.70"/>
                                          </p:val>
                                        </p:tav>
                                      </p:tavLst>
                                    </p:anim>
                                    <p:anim calcmode="lin" valueType="num">
                                      <p:cBhvr>
                                        <p:cTn id="146" dur="1000"/>
                                        <p:tgtEl>
                                          <p:spTgt spid="31"/>
                                        </p:tgtEl>
                                        <p:attrNameLst>
                                          <p:attrName>ppt_h</p:attrName>
                                        </p:attrNameLst>
                                      </p:cBhvr>
                                      <p:tavLst>
                                        <p:tav tm="0">
                                          <p:val>
                                            <p:strVal val="ppt_h"/>
                                          </p:val>
                                        </p:tav>
                                        <p:tav tm="100000">
                                          <p:val>
                                            <p:strVal val="ppt_h"/>
                                          </p:val>
                                        </p:tav>
                                      </p:tavLst>
                                    </p:anim>
                                    <p:animEffect transition="out" filter="fade">
                                      <p:cBhvr>
                                        <p:cTn id="147" dur="1000"/>
                                        <p:tgtEl>
                                          <p:spTgt spid="31"/>
                                        </p:tgtEl>
                                      </p:cBhvr>
                                    </p:animEffect>
                                    <p:set>
                                      <p:cBhvr>
                                        <p:cTn id="148" dur="1" fill="hold">
                                          <p:stCondLst>
                                            <p:cond delay="999"/>
                                          </p:stCondLst>
                                        </p:cTn>
                                        <p:tgtEl>
                                          <p:spTgt spid="31"/>
                                        </p:tgtEl>
                                        <p:attrNameLst>
                                          <p:attrName>style.visibility</p:attrName>
                                        </p:attrNameLst>
                                      </p:cBhvr>
                                      <p:to>
                                        <p:strVal val="hidden"/>
                                      </p:to>
                                    </p:set>
                                  </p:childTnLst>
                                </p:cTn>
                              </p:par>
                              <p:par>
                                <p:cTn id="149" presetID="55" presetClass="exit" presetSubtype="0" fill="hold" nodeType="withEffect">
                                  <p:stCondLst>
                                    <p:cond delay="0"/>
                                  </p:stCondLst>
                                  <p:childTnLst>
                                    <p:anim calcmode="lin" valueType="num">
                                      <p:cBhvr>
                                        <p:cTn id="150" dur="1000"/>
                                        <p:tgtEl>
                                          <p:spTgt spid="25"/>
                                        </p:tgtEl>
                                        <p:attrNameLst>
                                          <p:attrName>ppt_w</p:attrName>
                                        </p:attrNameLst>
                                      </p:cBhvr>
                                      <p:tavLst>
                                        <p:tav tm="0">
                                          <p:val>
                                            <p:strVal val="ppt_w"/>
                                          </p:val>
                                        </p:tav>
                                        <p:tav tm="100000">
                                          <p:val>
                                            <p:strVal val="ppt_w*0.70"/>
                                          </p:val>
                                        </p:tav>
                                      </p:tavLst>
                                    </p:anim>
                                    <p:anim calcmode="lin" valueType="num">
                                      <p:cBhvr>
                                        <p:cTn id="151" dur="1000"/>
                                        <p:tgtEl>
                                          <p:spTgt spid="25"/>
                                        </p:tgtEl>
                                        <p:attrNameLst>
                                          <p:attrName>ppt_h</p:attrName>
                                        </p:attrNameLst>
                                      </p:cBhvr>
                                      <p:tavLst>
                                        <p:tav tm="0">
                                          <p:val>
                                            <p:strVal val="ppt_h"/>
                                          </p:val>
                                        </p:tav>
                                        <p:tav tm="100000">
                                          <p:val>
                                            <p:strVal val="ppt_h"/>
                                          </p:val>
                                        </p:tav>
                                      </p:tavLst>
                                    </p:anim>
                                    <p:animEffect transition="out" filter="fade">
                                      <p:cBhvr>
                                        <p:cTn id="152" dur="1000"/>
                                        <p:tgtEl>
                                          <p:spTgt spid="25"/>
                                        </p:tgtEl>
                                      </p:cBhvr>
                                    </p:animEffect>
                                    <p:set>
                                      <p:cBhvr>
                                        <p:cTn id="153" dur="1" fill="hold">
                                          <p:stCondLst>
                                            <p:cond delay="999"/>
                                          </p:stCondLst>
                                        </p:cTn>
                                        <p:tgtEl>
                                          <p:spTgt spid="25"/>
                                        </p:tgtEl>
                                        <p:attrNameLst>
                                          <p:attrName>style.visibility</p:attrName>
                                        </p:attrNameLst>
                                      </p:cBhvr>
                                      <p:to>
                                        <p:strVal val="hidden"/>
                                      </p:to>
                                    </p:set>
                                  </p:childTnLst>
                                </p:cTn>
                              </p:par>
                              <p:par>
                                <p:cTn id="154" presetID="55" presetClass="exit" presetSubtype="0" fill="hold" nodeType="withEffect">
                                  <p:stCondLst>
                                    <p:cond delay="0"/>
                                  </p:stCondLst>
                                  <p:childTnLst>
                                    <p:anim calcmode="lin" valueType="num">
                                      <p:cBhvr>
                                        <p:cTn id="155" dur="1000"/>
                                        <p:tgtEl>
                                          <p:spTgt spid="33"/>
                                        </p:tgtEl>
                                        <p:attrNameLst>
                                          <p:attrName>ppt_w</p:attrName>
                                        </p:attrNameLst>
                                      </p:cBhvr>
                                      <p:tavLst>
                                        <p:tav tm="0">
                                          <p:val>
                                            <p:strVal val="ppt_w"/>
                                          </p:val>
                                        </p:tav>
                                        <p:tav tm="100000">
                                          <p:val>
                                            <p:strVal val="ppt_w*0.70"/>
                                          </p:val>
                                        </p:tav>
                                      </p:tavLst>
                                    </p:anim>
                                    <p:anim calcmode="lin" valueType="num">
                                      <p:cBhvr>
                                        <p:cTn id="156" dur="1000"/>
                                        <p:tgtEl>
                                          <p:spTgt spid="33"/>
                                        </p:tgtEl>
                                        <p:attrNameLst>
                                          <p:attrName>ppt_h</p:attrName>
                                        </p:attrNameLst>
                                      </p:cBhvr>
                                      <p:tavLst>
                                        <p:tav tm="0">
                                          <p:val>
                                            <p:strVal val="ppt_h"/>
                                          </p:val>
                                        </p:tav>
                                        <p:tav tm="100000">
                                          <p:val>
                                            <p:strVal val="ppt_h"/>
                                          </p:val>
                                        </p:tav>
                                      </p:tavLst>
                                    </p:anim>
                                    <p:animEffect transition="out" filter="fade">
                                      <p:cBhvr>
                                        <p:cTn id="157" dur="1000"/>
                                        <p:tgtEl>
                                          <p:spTgt spid="33"/>
                                        </p:tgtEl>
                                      </p:cBhvr>
                                    </p:animEffect>
                                    <p:set>
                                      <p:cBhvr>
                                        <p:cTn id="158" dur="1" fill="hold">
                                          <p:stCondLst>
                                            <p:cond delay="999"/>
                                          </p:stCondLst>
                                        </p:cTn>
                                        <p:tgtEl>
                                          <p:spTgt spid="33"/>
                                        </p:tgtEl>
                                        <p:attrNameLst>
                                          <p:attrName>style.visibility</p:attrName>
                                        </p:attrNameLst>
                                      </p:cBhvr>
                                      <p:to>
                                        <p:strVal val="hidden"/>
                                      </p:to>
                                    </p:set>
                                  </p:childTnLst>
                                </p:cTn>
                              </p:par>
                            </p:childTnLst>
                          </p:cTn>
                        </p:par>
                        <p:par>
                          <p:cTn id="159" fill="hold">
                            <p:stCondLst>
                              <p:cond delay="1000"/>
                            </p:stCondLst>
                            <p:childTnLst>
                              <p:par>
                                <p:cTn id="160" presetID="1" presetClass="entr" presetSubtype="0" fill="hold" nodeType="afterEffect">
                                  <p:stCondLst>
                                    <p:cond delay="0"/>
                                  </p:stCondLst>
                                  <p:childTnLst>
                                    <p:set>
                                      <p:cBhvr>
                                        <p:cTn id="161" dur="1" fill="hold">
                                          <p:stCondLst>
                                            <p:cond delay="0"/>
                                          </p:stCondLst>
                                        </p:cTn>
                                        <p:tgtEl>
                                          <p:spTgt spid="35"/>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37"/>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499"/>
                                          </p:stCondLst>
                                        </p:cTn>
                                        <p:tgtEl>
                                          <p:spTgt spid="240646"/>
                                        </p:tgtEl>
                                        <p:attrNameLst>
                                          <p:attrName>style.visibility</p:attrName>
                                        </p:attrNameLst>
                                      </p:cBhvr>
                                      <p:to>
                                        <p:strVal val="visible"/>
                                      </p:to>
                                    </p:set>
                                  </p:childTnLst>
                                </p:cTn>
                              </p:par>
                            </p:childTnLst>
                          </p:cTn>
                        </p:par>
                        <p:par>
                          <p:cTn id="169" fill="hold">
                            <p:stCondLst>
                              <p:cond delay="500"/>
                            </p:stCondLst>
                            <p:childTnLst>
                              <p:par>
                                <p:cTn id="170" presetID="1" presetClass="entr" presetSubtype="0" fill="hold" nodeType="afterEffect">
                                  <p:stCondLst>
                                    <p:cond delay="0"/>
                                  </p:stCondLst>
                                  <p:childTnLst>
                                    <p:set>
                                      <p:cBhvr>
                                        <p:cTn id="171" dur="1" fill="hold">
                                          <p:stCondLst>
                                            <p:cond delay="499"/>
                                          </p:stCondLst>
                                        </p:cTn>
                                        <p:tgtEl>
                                          <p:spTgt spid="11"/>
                                        </p:tgtEl>
                                        <p:attrNameLst>
                                          <p:attrName>style.visibility</p:attrName>
                                        </p:attrNameLst>
                                      </p:cBhvr>
                                      <p:to>
                                        <p:strVal val="visible"/>
                                      </p:to>
                                    </p:set>
                                  </p:childTnLst>
                                </p:cTn>
                              </p:par>
                            </p:childTnLst>
                          </p:cTn>
                        </p:par>
                        <p:par>
                          <p:cTn id="172" fill="hold">
                            <p:stCondLst>
                              <p:cond delay="1000"/>
                            </p:stCondLst>
                            <p:childTnLst>
                              <p:par>
                                <p:cTn id="173" presetID="1" presetClass="entr" presetSubtype="0" fill="hold" nodeType="afterEffect">
                                  <p:stCondLst>
                                    <p:cond delay="0"/>
                                  </p:stCondLst>
                                  <p:childTnLst>
                                    <p:set>
                                      <p:cBhvr>
                                        <p:cTn id="174" dur="1" fill="hold">
                                          <p:stCondLst>
                                            <p:cond delay="499"/>
                                          </p:stCondLst>
                                        </p:cTn>
                                        <p:tgtEl>
                                          <p:spTgt spid="240659"/>
                                        </p:tgtEl>
                                        <p:attrNameLst>
                                          <p:attrName>style.visibility</p:attrName>
                                        </p:attrNameLst>
                                      </p:cBhvr>
                                      <p:to>
                                        <p:strVal val="visible"/>
                                      </p:to>
                                    </p:set>
                                  </p:childTnLst>
                                </p:cTn>
                              </p:par>
                            </p:childTnLst>
                          </p:cTn>
                        </p:par>
                        <p:par>
                          <p:cTn id="175" fill="hold">
                            <p:stCondLst>
                              <p:cond delay="1500"/>
                            </p:stCondLst>
                            <p:childTnLst>
                              <p:par>
                                <p:cTn id="176" presetID="1" presetClass="entr" presetSubtype="0" fill="hold" nodeType="afterEffect">
                                  <p:stCondLst>
                                    <p:cond delay="0"/>
                                  </p:stCondLst>
                                  <p:childTnLst>
                                    <p:set>
                                      <p:cBhvr>
                                        <p:cTn id="177" dur="1" fill="hold">
                                          <p:stCondLst>
                                            <p:cond delay="499"/>
                                          </p:stCondLst>
                                        </p:cTn>
                                        <p:tgtEl>
                                          <p:spTgt spid="240648"/>
                                        </p:tgtEl>
                                        <p:attrNameLst>
                                          <p:attrName>style.visibility</p:attrName>
                                        </p:attrNameLst>
                                      </p:cBhvr>
                                      <p:to>
                                        <p:strVal val="visible"/>
                                      </p:to>
                                    </p:set>
                                  </p:childTnLst>
                                </p:cTn>
                              </p:par>
                            </p:childTnLst>
                          </p:cTn>
                        </p:par>
                        <p:par>
                          <p:cTn id="178" fill="hold">
                            <p:stCondLst>
                              <p:cond delay="2000"/>
                            </p:stCondLst>
                            <p:childTnLst>
                              <p:par>
                                <p:cTn id="179" presetID="1" presetClass="entr" presetSubtype="0" fill="hold" grpId="0" nodeType="afterEffect">
                                  <p:stCondLst>
                                    <p:cond delay="0"/>
                                  </p:stCondLst>
                                  <p:childTnLst>
                                    <p:set>
                                      <p:cBhvr>
                                        <p:cTn id="180" dur="1" fill="hold">
                                          <p:stCondLst>
                                            <p:cond delay="499"/>
                                          </p:stCondLst>
                                        </p:cTn>
                                        <p:tgtEl>
                                          <p:spTgt spid="240650"/>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nodeType="clickEffect">
                                  <p:stCondLst>
                                    <p:cond delay="0"/>
                                  </p:stCondLst>
                                  <p:childTnLst>
                                    <p:set>
                                      <p:cBhvr>
                                        <p:cTn id="184" dur="1" fill="hold">
                                          <p:stCondLst>
                                            <p:cond delay="499"/>
                                          </p:stCondLst>
                                        </p:cTn>
                                        <p:tgtEl>
                                          <p:spTgt spid="12"/>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499"/>
                                          </p:stCondLst>
                                        </p:cTn>
                                        <p:tgtEl>
                                          <p:spTgt spid="240658"/>
                                        </p:tgtEl>
                                        <p:attrNameLst>
                                          <p:attrName>style.visibility</p:attrName>
                                        </p:attrNameLst>
                                      </p:cBhvr>
                                      <p:to>
                                        <p:strVal val="visible"/>
                                      </p:to>
                                    </p:set>
                                  </p:childTnLst>
                                </p:cTn>
                              </p:par>
                            </p:childTnLst>
                          </p:cTn>
                        </p:par>
                        <p:par>
                          <p:cTn id="187" fill="hold">
                            <p:stCondLst>
                              <p:cond delay="500"/>
                            </p:stCondLst>
                            <p:childTnLst>
                              <p:par>
                                <p:cTn id="188" presetID="1" presetClass="entr" presetSubtype="0" fill="hold" nodeType="afterEffect">
                                  <p:stCondLst>
                                    <p:cond delay="0"/>
                                  </p:stCondLst>
                                  <p:childTnLst>
                                    <p:set>
                                      <p:cBhvr>
                                        <p:cTn id="189" dur="1" fill="hold">
                                          <p:stCondLst>
                                            <p:cond delay="499"/>
                                          </p:stCondLst>
                                        </p:cTn>
                                        <p:tgtEl>
                                          <p:spTgt spid="240649"/>
                                        </p:tgtEl>
                                        <p:attrNameLst>
                                          <p:attrName>style.visibility</p:attrName>
                                        </p:attrNameLst>
                                      </p:cBhvr>
                                      <p:to>
                                        <p:strVal val="visible"/>
                                      </p:to>
                                    </p:set>
                                  </p:childTnLst>
                                </p:cTn>
                              </p:par>
                            </p:childTnLst>
                          </p:cTn>
                        </p:par>
                        <p:par>
                          <p:cTn id="190" fill="hold">
                            <p:stCondLst>
                              <p:cond delay="1000"/>
                            </p:stCondLst>
                            <p:childTnLst>
                              <p:par>
                                <p:cTn id="191" presetID="1" presetClass="entr" presetSubtype="0" fill="hold" grpId="0" nodeType="afterEffect">
                                  <p:stCondLst>
                                    <p:cond delay="0"/>
                                  </p:stCondLst>
                                  <p:childTnLst>
                                    <p:set>
                                      <p:cBhvr>
                                        <p:cTn id="192" dur="1" fill="hold">
                                          <p:stCondLst>
                                            <p:cond delay="499"/>
                                          </p:stCondLst>
                                        </p:cTn>
                                        <p:tgtEl>
                                          <p:spTgt spid="240651"/>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nodeType="clickEffect">
                                  <p:stCondLst>
                                    <p:cond delay="0"/>
                                  </p:stCondLst>
                                  <p:childTnLst>
                                    <p:set>
                                      <p:cBhvr>
                                        <p:cTn id="196" dur="1" fill="hold">
                                          <p:stCondLst>
                                            <p:cond delay="499"/>
                                          </p:stCondLst>
                                        </p:cTn>
                                        <p:tgtEl>
                                          <p:spTgt spid="28"/>
                                        </p:tgtEl>
                                        <p:attrNameLst>
                                          <p:attrName>style.visibility</p:attrName>
                                        </p:attrNameLst>
                                      </p:cBhvr>
                                      <p:to>
                                        <p:strVal val="visible"/>
                                      </p:to>
                                    </p:set>
                                  </p:childTnLst>
                                </p:cTn>
                              </p:par>
                            </p:childTnLst>
                          </p:cTn>
                        </p:par>
                        <p:par>
                          <p:cTn id="197" fill="hold">
                            <p:stCondLst>
                              <p:cond delay="500"/>
                            </p:stCondLst>
                            <p:childTnLst>
                              <p:par>
                                <p:cTn id="198" presetID="1" presetClass="entr" presetSubtype="0" fill="hold" grpId="0" nodeType="afterEffect">
                                  <p:stCondLst>
                                    <p:cond delay="0"/>
                                  </p:stCondLst>
                                  <p:childTnLst>
                                    <p:set>
                                      <p:cBhvr>
                                        <p:cTn id="199" dur="1" fill="hold">
                                          <p:stCondLst>
                                            <p:cond delay="499"/>
                                          </p:stCondLst>
                                        </p:cTn>
                                        <p:tgtEl>
                                          <p:spTgt spid="40"/>
                                        </p:tgtEl>
                                        <p:attrNameLst>
                                          <p:attrName>style.visibility</p:attrName>
                                        </p:attrNameLst>
                                      </p:cBhvr>
                                      <p:to>
                                        <p:strVal val="visible"/>
                                      </p:to>
                                    </p:set>
                                  </p:childTnLst>
                                </p:cTn>
                              </p:par>
                            </p:childTnLst>
                          </p:cTn>
                        </p:par>
                      </p:childTnLst>
                    </p:cTn>
                  </p:par>
                  <p:par>
                    <p:cTn id="200" fill="hold">
                      <p:stCondLst>
                        <p:cond delay="indefinite"/>
                      </p:stCondLst>
                      <p:childTnLst>
                        <p:par>
                          <p:cTn id="201" fill="hold">
                            <p:stCondLst>
                              <p:cond delay="0"/>
                            </p:stCondLst>
                            <p:childTnLst>
                              <p:par>
                                <p:cTn id="202" presetID="14" presetClass="entr" presetSubtype="10" fill="hold" nodeType="clickEffect">
                                  <p:stCondLst>
                                    <p:cond delay="0"/>
                                  </p:stCondLst>
                                  <p:childTnLst>
                                    <p:set>
                                      <p:cBhvr>
                                        <p:cTn id="20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04" dur="500"/>
                                        <p:tgtEl>
                                          <p:spTgt spid="38">
                                            <p:txEl>
                                              <p:pRg st="0" end="0"/>
                                            </p:txEl>
                                          </p:spTgt>
                                        </p:tgtEl>
                                      </p:cBhvr>
                                    </p:animEffect>
                                  </p:childTnLst>
                                </p:cTn>
                              </p:par>
                            </p:childTnLst>
                          </p:cTn>
                        </p:par>
                      </p:childTnLst>
                    </p:cTn>
                  </p:par>
                  <p:par>
                    <p:cTn id="205" fill="hold">
                      <p:stCondLst>
                        <p:cond delay="indefinite"/>
                      </p:stCondLst>
                      <p:childTnLst>
                        <p:par>
                          <p:cTn id="206" fill="hold">
                            <p:stCondLst>
                              <p:cond delay="0"/>
                            </p:stCondLst>
                            <p:childTnLst>
                              <p:par>
                                <p:cTn id="207" presetID="14" presetClass="entr" presetSubtype="10" fill="hold" nodeType="clickEffect">
                                  <p:stCondLst>
                                    <p:cond delay="0"/>
                                  </p:stCondLst>
                                  <p:childTnLst>
                                    <p:set>
                                      <p:cBhvr>
                                        <p:cTn id="20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9" dur="500"/>
                                        <p:tgtEl>
                                          <p:spTgt spid="38">
                                            <p:txEl>
                                              <p:pRg st="1" end="1"/>
                                            </p:txEl>
                                          </p:spTgt>
                                        </p:tgtEl>
                                      </p:cBhvr>
                                    </p:animEffect>
                                  </p:childTnLst>
                                </p:cTn>
                              </p:par>
                            </p:childTnLst>
                          </p:cTn>
                        </p:par>
                      </p:childTnLst>
                    </p:cTn>
                  </p:par>
                  <p:par>
                    <p:cTn id="210" fill="hold">
                      <p:stCondLst>
                        <p:cond delay="indefinite"/>
                      </p:stCondLst>
                      <p:childTnLst>
                        <p:par>
                          <p:cTn id="211" fill="hold">
                            <p:stCondLst>
                              <p:cond delay="0"/>
                            </p:stCondLst>
                            <p:childTnLst>
                              <p:par>
                                <p:cTn id="212" presetID="47" presetClass="entr" presetSubtype="0" fill="hold" grpId="0" nodeType="clickEffect">
                                  <p:stCondLst>
                                    <p:cond delay="0"/>
                                  </p:stCondLst>
                                  <p:childTnLst>
                                    <p:set>
                                      <p:cBhvr>
                                        <p:cTn id="213" dur="1" fill="hold">
                                          <p:stCondLst>
                                            <p:cond delay="0"/>
                                          </p:stCondLst>
                                        </p:cTn>
                                        <p:tgtEl>
                                          <p:spTgt spid="44035"/>
                                        </p:tgtEl>
                                        <p:attrNameLst>
                                          <p:attrName>style.visibility</p:attrName>
                                        </p:attrNameLst>
                                      </p:cBhvr>
                                      <p:to>
                                        <p:strVal val="visible"/>
                                      </p:to>
                                    </p:set>
                                    <p:animEffect transition="in" filter="fade">
                                      <p:cBhvr>
                                        <p:cTn id="214" dur="1000"/>
                                        <p:tgtEl>
                                          <p:spTgt spid="44035"/>
                                        </p:tgtEl>
                                      </p:cBhvr>
                                    </p:animEffect>
                                    <p:anim calcmode="lin" valueType="num">
                                      <p:cBhvr>
                                        <p:cTn id="215" dur="1000" fill="hold"/>
                                        <p:tgtEl>
                                          <p:spTgt spid="44035"/>
                                        </p:tgtEl>
                                        <p:attrNameLst>
                                          <p:attrName>ppt_x</p:attrName>
                                        </p:attrNameLst>
                                      </p:cBhvr>
                                      <p:tavLst>
                                        <p:tav tm="0">
                                          <p:val>
                                            <p:strVal val="#ppt_x"/>
                                          </p:val>
                                        </p:tav>
                                        <p:tav tm="100000">
                                          <p:val>
                                            <p:strVal val="#ppt_x"/>
                                          </p:val>
                                        </p:tav>
                                      </p:tavLst>
                                    </p:anim>
                                    <p:anim calcmode="lin" valueType="num">
                                      <p:cBhvr>
                                        <p:cTn id="216" dur="1000" fill="hold"/>
                                        <p:tgtEl>
                                          <p:spTgt spid="440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5" grpId="0" bldLvl="0" animBg="1"/>
      <p:bldP spid="73" grpId="0" bldLvl="0" animBg="1"/>
      <p:bldP spid="14" grpId="0" bldLvl="0" animBg="1"/>
      <p:bldP spid="7" grpId="0"/>
      <p:bldP spid="44" grpId="0" bldLvl="0" animBg="1"/>
      <p:bldP spid="8" grpId="0" bldLvl="0" animBg="1"/>
      <p:bldP spid="46" grpId="0" bldLvl="0" animBg="1"/>
      <p:bldP spid="240650" grpId="0" bldLvl="0" animBg="1"/>
      <p:bldP spid="240651" grpId="0" bldLvl="0" animBg="1"/>
      <p:bldP spid="36" grpId="0"/>
      <p:bldP spid="37" grpId="0"/>
      <p:bldP spid="40" grpId="0"/>
      <p:bldP spid="44035"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AS_UNIQUEID" val="677"/>
  <p:tag name="KSO_WM_BEAUTIFY_FLAG" val=""/>
</p:tagLst>
</file>

<file path=ppt/tags/tag101.xml><?xml version="1.0" encoding="utf-8"?>
<p:tagLst xmlns:p="http://schemas.openxmlformats.org/presentationml/2006/main">
  <p:tag name="AS_UNIQUEID" val="4114"/>
  <p:tag name="KSO_WM_BEAUTIFY_FLAG" val=""/>
</p:tagLst>
</file>

<file path=ppt/tags/tag102.xml><?xml version="1.0" encoding="utf-8"?>
<p:tagLst xmlns:p="http://schemas.openxmlformats.org/presentationml/2006/main">
  <p:tag name="AS_UNIQUEID" val="4434"/>
</p:tagLst>
</file>

<file path=ppt/tags/tag103.xml><?xml version="1.0" encoding="utf-8"?>
<p:tagLst xmlns:p="http://schemas.openxmlformats.org/presentationml/2006/main">
  <p:tag name="AS_UNIQUEID" val="4116"/>
</p:tagLst>
</file>

<file path=ppt/tags/tag104.xml><?xml version="1.0" encoding="utf-8"?>
<p:tagLst xmlns:p="http://schemas.openxmlformats.org/presentationml/2006/main">
  <p:tag name="AS_UNIQUEID" val="4117"/>
</p:tagLst>
</file>

<file path=ppt/tags/tag105.xml><?xml version="1.0" encoding="utf-8"?>
<p:tagLst xmlns:p="http://schemas.openxmlformats.org/presentationml/2006/main">
  <p:tag name="AS_UNIQUEID" val="4118"/>
</p:tagLst>
</file>

<file path=ppt/tags/tag106.xml><?xml version="1.0" encoding="utf-8"?>
<p:tagLst xmlns:p="http://schemas.openxmlformats.org/presentationml/2006/main">
  <p:tag name="AS_UNIQUEID" val="4119"/>
</p:tagLst>
</file>

<file path=ppt/tags/tag107.xml><?xml version="1.0" encoding="utf-8"?>
<p:tagLst xmlns:p="http://schemas.openxmlformats.org/presentationml/2006/main">
  <p:tag name="AS_UNIQUEID" val="4120"/>
</p:tagLst>
</file>

<file path=ppt/tags/tag108.xml><?xml version="1.0" encoding="utf-8"?>
<p:tagLst xmlns:p="http://schemas.openxmlformats.org/presentationml/2006/main">
  <p:tag name="AS_UNIQUEID" val="660"/>
  <p:tag name="KSO_WM_BEAUTIFY_FLAG" val=""/>
</p:tagLst>
</file>

<file path=ppt/tags/tag109.xml><?xml version="1.0" encoding="utf-8"?>
<p:tagLst xmlns:p="http://schemas.openxmlformats.org/presentationml/2006/main">
  <p:tag name="AS_UNIQUEID" val="412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AS_UNIQUEID" val="677"/>
  <p:tag name="KSO_WM_BEAUTIFY_FLAG" val=""/>
</p:tagLst>
</file>

<file path=ppt/tags/tag111.xml><?xml version="1.0" encoding="utf-8"?>
<p:tagLst xmlns:p="http://schemas.openxmlformats.org/presentationml/2006/main">
  <p:tag name="AS_UNIQUEID" val="677"/>
  <p:tag name="KSO_WM_BEAUTIFY_FLAG" val=""/>
</p:tagLst>
</file>

<file path=ppt/tags/tag112.xml><?xml version="1.0" encoding="utf-8"?>
<p:tagLst xmlns:p="http://schemas.openxmlformats.org/presentationml/2006/main">
  <p:tag name="AS_UNIQUEID" val="333"/>
</p:tagLst>
</file>

<file path=ppt/tags/tag113.xml><?xml version="1.0" encoding="utf-8"?>
<p:tagLst xmlns:p="http://schemas.openxmlformats.org/presentationml/2006/main">
  <p:tag name="AS_UNIQUEID" val="334"/>
  <p:tag name="KSO_WM_BEAUTIFY_FLAG" val=""/>
</p:tagLst>
</file>

<file path=ppt/tags/tag114.xml><?xml version="1.0" encoding="utf-8"?>
<p:tagLst xmlns:p="http://schemas.openxmlformats.org/presentationml/2006/main">
  <p:tag name="AS_UNIQUEID" val="335"/>
</p:tagLst>
</file>

<file path=ppt/tags/tag115.xml><?xml version="1.0" encoding="utf-8"?>
<p:tagLst xmlns:p="http://schemas.openxmlformats.org/presentationml/2006/main">
  <p:tag name="AS_UNIQUEID" val="336"/>
  <p:tag name="KSO_WM_BEAUTIFY_FLAG" val=""/>
</p:tagLst>
</file>

<file path=ppt/tags/tag116.xml><?xml version="1.0" encoding="utf-8"?>
<p:tagLst xmlns:p="http://schemas.openxmlformats.org/presentationml/2006/main">
  <p:tag name="AS_UNIQUEID" val="337"/>
  <p:tag name="KSO_WM_BEAUTIFY_FLAG" val=""/>
</p:tagLst>
</file>

<file path=ppt/tags/tag117.xml><?xml version="1.0" encoding="utf-8"?>
<p:tagLst xmlns:p="http://schemas.openxmlformats.org/presentationml/2006/main">
  <p:tag name="AS_UNIQUEID" val="338"/>
  <p:tag name="KSO_WM_BEAUTIFY_FLAG" val=""/>
</p:tagLst>
</file>

<file path=ppt/tags/tag118.xml><?xml version="1.0" encoding="utf-8"?>
<p:tagLst xmlns:p="http://schemas.openxmlformats.org/presentationml/2006/main">
  <p:tag name="AS_UNIQUEID" val="339"/>
  <p:tag name="KSO_WM_BEAUTIFY_FLAG" val=""/>
</p:tagLst>
</file>

<file path=ppt/tags/tag119.xml><?xml version="1.0" encoding="utf-8"?>
<p:tagLst xmlns:p="http://schemas.openxmlformats.org/presentationml/2006/main">
  <p:tag name="AS_UNIQUEID" val="3194"/>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AS_UNIQUEID" val="331"/>
  <p:tag name="KSO_WM_BEAUTIFY_FLAG" val=""/>
</p:tagLst>
</file>

<file path=ppt/tags/tag121.xml><?xml version="1.0" encoding="utf-8"?>
<p:tagLst xmlns:p="http://schemas.openxmlformats.org/presentationml/2006/main">
  <p:tag name="AS_UNIQUEID" val="332"/>
  <p:tag name="KSO_WM_BEAUTIFY_FLAG" val=""/>
</p:tagLst>
</file>

<file path=ppt/tags/tag122.xml><?xml version="1.0" encoding="utf-8"?>
<p:tagLst xmlns:p="http://schemas.openxmlformats.org/presentationml/2006/main">
  <p:tag name="AS_UNIQUEID" val="345"/>
  <p:tag name="KSO_WM_BEAUTIFY_FLAG" val=""/>
</p:tagLst>
</file>

<file path=ppt/tags/tag123.xml><?xml version="1.0" encoding="utf-8"?>
<p:tagLst xmlns:p="http://schemas.openxmlformats.org/presentationml/2006/main">
  <p:tag name="AS_UNIQUEID" val="3196"/>
  <p:tag name="KSO_WM_BEAUTIFY_FLAG" val=""/>
</p:tagLst>
</file>

<file path=ppt/tags/tag124.xml><?xml version="1.0" encoding="utf-8"?>
<p:tagLst xmlns:p="http://schemas.openxmlformats.org/presentationml/2006/main">
  <p:tag name="AS_UNIQUEID" val="3197"/>
</p:tagLst>
</file>

<file path=ppt/tags/tag125.xml><?xml version="1.0" encoding="utf-8"?>
<p:tagLst xmlns:p="http://schemas.openxmlformats.org/presentationml/2006/main">
  <p:tag name="AS_UNIQUEID" val="331"/>
  <p:tag name="KSO_WM_BEAUTIFY_FLAG" val=""/>
</p:tagLst>
</file>

<file path=ppt/tags/tag126.xml><?xml version="1.0" encoding="utf-8"?>
<p:tagLst xmlns:p="http://schemas.openxmlformats.org/presentationml/2006/main">
  <p:tag name="AS_UNIQUEID" val="332"/>
  <p:tag name="KSO_WM_BEAUTIFY_FLAG" val=""/>
</p:tagLst>
</file>

<file path=ppt/tags/tag127.xml><?xml version="1.0" encoding="utf-8"?>
<p:tagLst xmlns:p="http://schemas.openxmlformats.org/presentationml/2006/main">
  <p:tag name="AS_UNIQUEID" val="345"/>
  <p:tag name="KSO_WM_BEAUTIFY_FLAG" val=""/>
</p:tagLst>
</file>

<file path=ppt/tags/tag128.xml><?xml version="1.0" encoding="utf-8"?>
<p:tagLst xmlns:p="http://schemas.openxmlformats.org/presentationml/2006/main">
  <p:tag name="AS_UNIQUEID" val="4122"/>
  <p:tag name="KSO_WM_BEAUTIFY_FLAG" val=""/>
</p:tagLst>
</file>

<file path=ppt/tags/tag129.xml><?xml version="1.0" encoding="utf-8"?>
<p:tagLst xmlns:p="http://schemas.openxmlformats.org/presentationml/2006/main">
  <p:tag name="AS_UNIQUEID" val="4123"/>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4125"/>
</p:tagLst>
</file>

<file path=ppt/tags/tag131.xml><?xml version="1.0" encoding="utf-8"?>
<p:tagLst xmlns:p="http://schemas.openxmlformats.org/presentationml/2006/main">
  <p:tag name="AS_UNIQUEID" val="4126"/>
</p:tagLst>
</file>

<file path=ppt/tags/tag132.xml><?xml version="1.0" encoding="utf-8"?>
<p:tagLst xmlns:p="http://schemas.openxmlformats.org/presentationml/2006/main">
  <p:tag name="AS_UNIQUEID" val="4127"/>
</p:tagLst>
</file>

<file path=ppt/tags/tag133.xml><?xml version="1.0" encoding="utf-8"?>
<p:tagLst xmlns:p="http://schemas.openxmlformats.org/presentationml/2006/main">
  <p:tag name="AS_UNIQUEID" val="4128"/>
</p:tagLst>
</file>

<file path=ppt/tags/tag134.xml><?xml version="1.0" encoding="utf-8"?>
<p:tagLst xmlns:p="http://schemas.openxmlformats.org/presentationml/2006/main">
  <p:tag name="AS_UNIQUEID" val="4129"/>
</p:tagLst>
</file>

<file path=ppt/tags/tag135.xml><?xml version="1.0" encoding="utf-8"?>
<p:tagLst xmlns:p="http://schemas.openxmlformats.org/presentationml/2006/main">
  <p:tag name="AS_UNIQUEID" val="660"/>
  <p:tag name="KSO_WM_BEAUTIFY_FLAG" val=""/>
</p:tagLst>
</file>

<file path=ppt/tags/tag136.xml><?xml version="1.0" encoding="utf-8"?>
<p:tagLst xmlns:p="http://schemas.openxmlformats.org/presentationml/2006/main">
  <p:tag name="AS_UNIQUEID" val="4130"/>
</p:tagLst>
</file>

<file path=ppt/tags/tag137.xml><?xml version="1.0" encoding="utf-8"?>
<p:tagLst xmlns:p="http://schemas.openxmlformats.org/presentationml/2006/main">
  <p:tag name="AS_UNIQUEID" val="677"/>
  <p:tag name="KSO_WM_BEAUTIFY_FLAG" val=""/>
</p:tagLst>
</file>

<file path=ppt/tags/tag138.xml><?xml version="1.0" encoding="utf-8"?>
<p:tagLst xmlns:p="http://schemas.openxmlformats.org/presentationml/2006/main">
  <p:tag name="AS_UNIQUEID" val="4131"/>
  <p:tag name="KSO_WM_BEAUTIFY_FLAG" val=""/>
</p:tagLst>
</file>

<file path=ppt/tags/tag139.xml><?xml version="1.0" encoding="utf-8"?>
<p:tagLst xmlns:p="http://schemas.openxmlformats.org/presentationml/2006/main">
  <p:tag name="AS_UNIQUEID" val="4132"/>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AS_UNIQUEID" val="4134"/>
</p:tagLst>
</file>

<file path=ppt/tags/tag141.xml><?xml version="1.0" encoding="utf-8"?>
<p:tagLst xmlns:p="http://schemas.openxmlformats.org/presentationml/2006/main">
  <p:tag name="AS_UNIQUEID" val="4135"/>
</p:tagLst>
</file>

<file path=ppt/tags/tag142.xml><?xml version="1.0" encoding="utf-8"?>
<p:tagLst xmlns:p="http://schemas.openxmlformats.org/presentationml/2006/main">
  <p:tag name="AS_UNIQUEID" val="4136"/>
</p:tagLst>
</file>

<file path=ppt/tags/tag143.xml><?xml version="1.0" encoding="utf-8"?>
<p:tagLst xmlns:p="http://schemas.openxmlformats.org/presentationml/2006/main">
  <p:tag name="AS_UNIQUEID" val="4137"/>
</p:tagLst>
</file>

<file path=ppt/tags/tag144.xml><?xml version="1.0" encoding="utf-8"?>
<p:tagLst xmlns:p="http://schemas.openxmlformats.org/presentationml/2006/main">
  <p:tag name="AS_UNIQUEID" val="4138"/>
</p:tagLst>
</file>

<file path=ppt/tags/tag145.xml><?xml version="1.0" encoding="utf-8"?>
<p:tagLst xmlns:p="http://schemas.openxmlformats.org/presentationml/2006/main">
  <p:tag name="AS_UNIQUEID" val="660"/>
  <p:tag name="KSO_WM_BEAUTIFY_FLAG" val=""/>
</p:tagLst>
</file>

<file path=ppt/tags/tag146.xml><?xml version="1.0" encoding="utf-8"?>
<p:tagLst xmlns:p="http://schemas.openxmlformats.org/presentationml/2006/main">
  <p:tag name="AS_UNIQUEID" val="4139"/>
</p:tagLst>
</file>

<file path=ppt/tags/tag147.xml><?xml version="1.0" encoding="utf-8"?>
<p:tagLst xmlns:p="http://schemas.openxmlformats.org/presentationml/2006/main">
  <p:tag name="AS_UNIQUEID" val="4140"/>
  <p:tag name="KSO_WM_BEAUTIFY_FLAG" val=""/>
</p:tagLst>
</file>

<file path=ppt/tags/tag148.xml><?xml version="1.0" encoding="utf-8"?>
<p:tagLst xmlns:p="http://schemas.openxmlformats.org/presentationml/2006/main">
  <p:tag name="AS_UNIQUEID" val="4141"/>
</p:tagLst>
</file>

<file path=ppt/tags/tag149.xml><?xml version="1.0" encoding="utf-8"?>
<p:tagLst xmlns:p="http://schemas.openxmlformats.org/presentationml/2006/main">
  <p:tag name="AS_UNIQUEID" val="4142"/>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AS_UNIQUEID" val="4143"/>
  <p:tag name="KSO_WM_BEAUTIFY_FLAG" val=""/>
</p:tagLst>
</file>

<file path=ppt/tags/tag151.xml><?xml version="1.0" encoding="utf-8"?>
<p:tagLst xmlns:p="http://schemas.openxmlformats.org/presentationml/2006/main">
  <p:tag name="AS_UNIQUEID" val="4156"/>
  <p:tag name="KSO_WM_BEAUTIFY_FLAG" val=""/>
</p:tagLst>
</file>

<file path=ppt/tags/tag152.xml><?xml version="1.0" encoding="utf-8"?>
<p:tagLst xmlns:p="http://schemas.openxmlformats.org/presentationml/2006/main">
  <p:tag name="AS_UNIQUEID" val="4157"/>
  <p:tag name="KSO_WM_BEAUTIFY_FLAG" val=""/>
</p:tagLst>
</file>

<file path=ppt/tags/tag153.xml><?xml version="1.0" encoding="utf-8"?>
<p:tagLst xmlns:p="http://schemas.openxmlformats.org/presentationml/2006/main">
  <p:tag name="AS_UNIQUEID" val="4158"/>
  <p:tag name="KSO_WM_BEAUTIFY_FLAG" val=""/>
</p:tagLst>
</file>

<file path=ppt/tags/tag154.xml><?xml version="1.0" encoding="utf-8"?>
<p:tagLst xmlns:p="http://schemas.openxmlformats.org/presentationml/2006/main">
  <p:tag name="AS_UNIQUEID" val="4159"/>
  <p:tag name="KSO_WM_BEAUTIFY_FLAG" val=""/>
</p:tagLst>
</file>

<file path=ppt/tags/tag155.xml><?xml version="1.0" encoding="utf-8"?>
<p:tagLst xmlns:p="http://schemas.openxmlformats.org/presentationml/2006/main">
  <p:tag name="AS_UNIQUEID" val="660"/>
  <p:tag name="KSO_WM_BEAUTIFY_FLAG" val=""/>
</p:tagLst>
</file>

<file path=ppt/tags/tag156.xml><?xml version="1.0" encoding="utf-8"?>
<p:tagLst xmlns:p="http://schemas.openxmlformats.org/presentationml/2006/main">
  <p:tag name="AS_UNIQUEID" val="4160"/>
  <p:tag name="KSO_WM_BEAUTIFY_FLAG" val=""/>
</p:tagLst>
</file>

<file path=ppt/tags/tag157.xml><?xml version="1.0" encoding="utf-8"?>
<p:tagLst xmlns:p="http://schemas.openxmlformats.org/presentationml/2006/main">
  <p:tag name="AS_UNIQUEID" val="4161"/>
  <p:tag name="KSO_WM_BEAUTIFY_FLAG" val=""/>
</p:tagLst>
</file>

<file path=ppt/tags/tag158.xml><?xml version="1.0" encoding="utf-8"?>
<p:tagLst xmlns:p="http://schemas.openxmlformats.org/presentationml/2006/main">
  <p:tag name="AS_UNIQUEID" val="3330"/>
  <p:tag name="KSO_WM_BEAUTIFY_FLAG" val=""/>
</p:tagLst>
</file>

<file path=ppt/tags/tag159.xml><?xml version="1.0" encoding="utf-8"?>
<p:tagLst xmlns:p="http://schemas.openxmlformats.org/presentationml/2006/main">
  <p:tag name="AS_UNIQUEID" val="23"/>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AS_UNIQUEID" val="4162"/>
  <p:tag name="KSO_WM_BEAUTIFY_FLAG" val=""/>
</p:tagLst>
</file>

<file path=ppt/tags/tag161.xml><?xml version="1.0" encoding="utf-8"?>
<p:tagLst xmlns:p="http://schemas.openxmlformats.org/presentationml/2006/main">
  <p:tag name="AS_UNIQUEID" val="4163"/>
  <p:tag name="KSO_WM_BEAUTIFY_FLAG" val=""/>
</p:tagLst>
</file>

<file path=ppt/tags/tag162.xml><?xml version="1.0" encoding="utf-8"?>
<p:tagLst xmlns:p="http://schemas.openxmlformats.org/presentationml/2006/main">
  <p:tag name="AS_UNIQUEID" val="4164"/>
  <p:tag name="KSO_WM_BEAUTIFY_FLAG" val=""/>
</p:tagLst>
</file>

<file path=ppt/tags/tag163.xml><?xml version="1.0" encoding="utf-8"?>
<p:tagLst xmlns:p="http://schemas.openxmlformats.org/presentationml/2006/main">
  <p:tag name="AS_UNIQUEID" val="4165"/>
  <p:tag name="KSO_WM_BEAUTIFY_FLAG" val=""/>
</p:tagLst>
</file>

<file path=ppt/tags/tag164.xml><?xml version="1.0" encoding="utf-8"?>
<p:tagLst xmlns:p="http://schemas.openxmlformats.org/presentationml/2006/main">
  <p:tag name="AS_UNIQUEID" val="4166"/>
  <p:tag name="KSO_WM_BEAUTIFY_FLAG" val=""/>
</p:tagLst>
</file>

<file path=ppt/tags/tag165.xml><?xml version="1.0" encoding="utf-8"?>
<p:tagLst xmlns:p="http://schemas.openxmlformats.org/presentationml/2006/main">
  <p:tag name="AS_UNIQUEID" val="4167"/>
  <p:tag name="KSO_WM_BEAUTIFY_FLAG" val=""/>
</p:tagLst>
</file>

<file path=ppt/tags/tag166.xml><?xml version="1.0" encoding="utf-8"?>
<p:tagLst xmlns:p="http://schemas.openxmlformats.org/presentationml/2006/main">
  <p:tag name="AS_UNIQUEID" val="4168"/>
  <p:tag name="KSO_WM_BEAUTIFY_FLAG" val=""/>
</p:tagLst>
</file>

<file path=ppt/tags/tag167.xml><?xml version="1.0" encoding="utf-8"?>
<p:tagLst xmlns:p="http://schemas.openxmlformats.org/presentationml/2006/main">
  <p:tag name="AS_UNIQUEID" val="4169"/>
  <p:tag name="KSO_WM_BEAUTIFY_FLAG" val=""/>
</p:tagLst>
</file>

<file path=ppt/tags/tag168.xml><?xml version="1.0" encoding="utf-8"?>
<p:tagLst xmlns:p="http://schemas.openxmlformats.org/presentationml/2006/main">
  <p:tag name="AS_UNIQUEID" val="4170"/>
  <p:tag name="KSO_WM_BEAUTIFY_FLAG" val=""/>
</p:tagLst>
</file>

<file path=ppt/tags/tag169.xml><?xml version="1.0" encoding="utf-8"?>
<p:tagLst xmlns:p="http://schemas.openxmlformats.org/presentationml/2006/main">
  <p:tag name="AS_UNIQUEID" val="4171"/>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AS_UNIQUEID" val="4172"/>
  <p:tag name="KSO_WM_BEAUTIFY_FLAG" val=""/>
</p:tagLst>
</file>

<file path=ppt/tags/tag171.xml><?xml version="1.0" encoding="utf-8"?>
<p:tagLst xmlns:p="http://schemas.openxmlformats.org/presentationml/2006/main">
  <p:tag name="AS_UNIQUEID" val="4173"/>
  <p:tag name="KSO_WM_BEAUTIFY_FLAG" val=""/>
</p:tagLst>
</file>

<file path=ppt/tags/tag172.xml><?xml version="1.0" encoding="utf-8"?>
<p:tagLst xmlns:p="http://schemas.openxmlformats.org/presentationml/2006/main">
  <p:tag name="AS_UNIQUEID" val="4174"/>
  <p:tag name="KSO_WM_BEAUTIFY_FLAG" val=""/>
</p:tagLst>
</file>

<file path=ppt/tags/tag173.xml><?xml version="1.0" encoding="utf-8"?>
<p:tagLst xmlns:p="http://schemas.openxmlformats.org/presentationml/2006/main">
  <p:tag name="AS_UNIQUEID" val="4175"/>
  <p:tag name="KSO_WM_BEAUTIFY_FLAG" val=""/>
</p:tagLst>
</file>

<file path=ppt/tags/tag174.xml><?xml version="1.0" encoding="utf-8"?>
<p:tagLst xmlns:p="http://schemas.openxmlformats.org/presentationml/2006/main">
  <p:tag name="AS_UNIQUEID" val="4176"/>
  <p:tag name="KSO_WM_BEAUTIFY_FLAG" val=""/>
</p:tagLst>
</file>

<file path=ppt/tags/tag175.xml><?xml version="1.0" encoding="utf-8"?>
<p:tagLst xmlns:p="http://schemas.openxmlformats.org/presentationml/2006/main">
  <p:tag name="AS_UNIQUEID" val="4177"/>
  <p:tag name="KSO_WM_BEAUTIFY_FLAG" val=""/>
</p:tagLst>
</file>

<file path=ppt/tags/tag176.xml><?xml version="1.0" encoding="utf-8"?>
<p:tagLst xmlns:p="http://schemas.openxmlformats.org/presentationml/2006/main">
  <p:tag name="AS_UNIQUEID" val="4178"/>
  <p:tag name="KSO_WM_BEAUTIFY_FLAG" val=""/>
</p:tagLst>
</file>

<file path=ppt/tags/tag177.xml><?xml version="1.0" encoding="utf-8"?>
<p:tagLst xmlns:p="http://schemas.openxmlformats.org/presentationml/2006/main">
  <p:tag name="AS_UNIQUEID" val="4179"/>
  <p:tag name="KSO_WM_BEAUTIFY_FLAG" val=""/>
</p:tagLst>
</file>

<file path=ppt/tags/tag178.xml><?xml version="1.0" encoding="utf-8"?>
<p:tagLst xmlns:p="http://schemas.openxmlformats.org/presentationml/2006/main">
  <p:tag name="AS_UNIQUEID" val="4180"/>
  <p:tag name="KSO_WM_BEAUTIFY_FLAG" val=""/>
</p:tagLst>
</file>

<file path=ppt/tags/tag179.xml><?xml version="1.0" encoding="utf-8"?>
<p:tagLst xmlns:p="http://schemas.openxmlformats.org/presentationml/2006/main">
  <p:tag name="AS_UNIQUEID" val="4181"/>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AS_UNIQUEID" val="4182"/>
  <p:tag name="KSO_WM_BEAUTIFY_FLAG" val=""/>
</p:tagLst>
</file>

<file path=ppt/tags/tag181.xml><?xml version="1.0" encoding="utf-8"?>
<p:tagLst xmlns:p="http://schemas.openxmlformats.org/presentationml/2006/main">
  <p:tag name="AS_UNIQUEID" val="4183"/>
  <p:tag name="KSO_WM_BEAUTIFY_FLAG" val=""/>
</p:tagLst>
</file>

<file path=ppt/tags/tag182.xml><?xml version="1.0" encoding="utf-8"?>
<p:tagLst xmlns:p="http://schemas.openxmlformats.org/presentationml/2006/main">
  <p:tag name="AS_UNIQUEID" val="4184"/>
  <p:tag name="KSO_WM_BEAUTIFY_FLAG" val=""/>
</p:tagLst>
</file>

<file path=ppt/tags/tag183.xml><?xml version="1.0" encoding="utf-8"?>
<p:tagLst xmlns:p="http://schemas.openxmlformats.org/presentationml/2006/main">
  <p:tag name="AS_UNIQUEID" val="4185"/>
  <p:tag name="KSO_WM_BEAUTIFY_FLAG" val=""/>
</p:tagLst>
</file>

<file path=ppt/tags/tag184.xml><?xml version="1.0" encoding="utf-8"?>
<p:tagLst xmlns:p="http://schemas.openxmlformats.org/presentationml/2006/main">
  <p:tag name="AS_UNIQUEID" val="4186"/>
  <p:tag name="KSO_WM_BEAUTIFY_FLAG" val=""/>
</p:tagLst>
</file>

<file path=ppt/tags/tag185.xml><?xml version="1.0" encoding="utf-8"?>
<p:tagLst xmlns:p="http://schemas.openxmlformats.org/presentationml/2006/main">
  <p:tag name="AS_UNIQUEID" val="4187"/>
  <p:tag name="KSO_WM_BEAUTIFY_FLAG" val=""/>
</p:tagLst>
</file>

<file path=ppt/tags/tag186.xml><?xml version="1.0" encoding="utf-8"?>
<p:tagLst xmlns:p="http://schemas.openxmlformats.org/presentationml/2006/main">
  <p:tag name="AS_UNIQUEID" val="4188"/>
  <p:tag name="KSO_WM_BEAUTIFY_FLAG" val=""/>
</p:tagLst>
</file>

<file path=ppt/tags/tag187.xml><?xml version="1.0" encoding="utf-8"?>
<p:tagLst xmlns:p="http://schemas.openxmlformats.org/presentationml/2006/main">
  <p:tag name="AS_UNIQUEID" val="4189"/>
  <p:tag name="KSO_WM_BEAUTIFY_FLAG" val=""/>
</p:tagLst>
</file>

<file path=ppt/tags/tag188.xml><?xml version="1.0" encoding="utf-8"?>
<p:tagLst xmlns:p="http://schemas.openxmlformats.org/presentationml/2006/main">
  <p:tag name="AS_UNIQUEID" val="4190"/>
  <p:tag name="KSO_WM_BEAUTIFY_FLAG" val=""/>
</p:tagLst>
</file>

<file path=ppt/tags/tag189.xml><?xml version="1.0" encoding="utf-8"?>
<p:tagLst xmlns:p="http://schemas.openxmlformats.org/presentationml/2006/main">
  <p:tag name="AS_UNIQUEID" val="4191"/>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AS_UNIQUEID" val="4192"/>
  <p:tag name="KSO_WM_BEAUTIFY_FLAG" val=""/>
</p:tagLst>
</file>

<file path=ppt/tags/tag191.xml><?xml version="1.0" encoding="utf-8"?>
<p:tagLst xmlns:p="http://schemas.openxmlformats.org/presentationml/2006/main">
  <p:tag name="AS_UNIQUEID" val="4193"/>
  <p:tag name="KSO_WM_BEAUTIFY_FLAG" val=""/>
</p:tagLst>
</file>

<file path=ppt/tags/tag192.xml><?xml version="1.0" encoding="utf-8"?>
<p:tagLst xmlns:p="http://schemas.openxmlformats.org/presentationml/2006/main">
  <p:tag name="AS_UNIQUEID" val="4194"/>
  <p:tag name="KSO_WM_BEAUTIFY_FLAG" val=""/>
</p:tagLst>
</file>

<file path=ppt/tags/tag193.xml><?xml version="1.0" encoding="utf-8"?>
<p:tagLst xmlns:p="http://schemas.openxmlformats.org/presentationml/2006/main">
  <p:tag name="AS_UNIQUEID" val="4195"/>
  <p:tag name="KSO_WM_BEAUTIFY_FLAG" val=""/>
</p:tagLst>
</file>

<file path=ppt/tags/tag194.xml><?xml version="1.0" encoding="utf-8"?>
<p:tagLst xmlns:p="http://schemas.openxmlformats.org/presentationml/2006/main">
  <p:tag name="AS_UNIQUEID" val="4196"/>
  <p:tag name="KSO_WM_BEAUTIFY_FLAG" val=""/>
</p:tagLst>
</file>

<file path=ppt/tags/tag195.xml><?xml version="1.0" encoding="utf-8"?>
<p:tagLst xmlns:p="http://schemas.openxmlformats.org/presentationml/2006/main">
  <p:tag name="AS_UNIQUEID" val="4197"/>
  <p:tag name="KSO_WM_BEAUTIFY_FLAG" val=""/>
</p:tagLst>
</file>

<file path=ppt/tags/tag196.xml><?xml version="1.0" encoding="utf-8"?>
<p:tagLst xmlns:p="http://schemas.openxmlformats.org/presentationml/2006/main">
  <p:tag name="AS_UNIQUEID" val="4198"/>
  <p:tag name="KSO_WM_BEAUTIFY_FLAG" val=""/>
</p:tagLst>
</file>

<file path=ppt/tags/tag197.xml><?xml version="1.0" encoding="utf-8"?>
<p:tagLst xmlns:p="http://schemas.openxmlformats.org/presentationml/2006/main">
  <p:tag name="AS_UNIQUEID" val="4199"/>
  <p:tag name="KSO_WM_BEAUTIFY_FLAG" val=""/>
</p:tagLst>
</file>

<file path=ppt/tags/tag198.xml><?xml version="1.0" encoding="utf-8"?>
<p:tagLst xmlns:p="http://schemas.openxmlformats.org/presentationml/2006/main">
  <p:tag name="KSO_WM_BEAUTIFY_FLAG" val="#wm#"/>
  <p:tag name="KSO_WM_TEMPLATE_CATEGORY" val="custom"/>
  <p:tag name="KSO_WM_TEMPLATE_INDEX" val="20205081"/>
</p:tagLst>
</file>

<file path=ppt/tags/tag199.xml><?xml version="1.0" encoding="utf-8"?>
<p:tagLst xmlns:p="http://schemas.openxmlformats.org/presentationml/2006/main">
  <p:tag name="AS_UNIQUEID" val="4201"/>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AS_UNIQUEID" val="4202"/>
  <p:tag name="KSO_WM_BEAUTIFY_FLAG" val=""/>
</p:tagLst>
</file>

<file path=ppt/tags/tag201.xml><?xml version="1.0" encoding="utf-8"?>
<p:tagLst xmlns:p="http://schemas.openxmlformats.org/presentationml/2006/main">
  <p:tag name="AS_UNIQUEID" val="4203"/>
  <p:tag name="KSO_WM_BEAUTIFY_FLAG" val=""/>
</p:tagLst>
</file>

<file path=ppt/tags/tag202.xml><?xml version="1.0" encoding="utf-8"?>
<p:tagLst xmlns:p="http://schemas.openxmlformats.org/presentationml/2006/main">
  <p:tag name="AS_UNIQUEID" val="4204"/>
  <p:tag name="KSO_WM_BEAUTIFY_FLAG" val=""/>
</p:tagLst>
</file>

<file path=ppt/tags/tag203.xml><?xml version="1.0" encoding="utf-8"?>
<p:tagLst xmlns:p="http://schemas.openxmlformats.org/presentationml/2006/main">
  <p:tag name="AS_UNIQUEID" val="660"/>
  <p:tag name="KSO_WM_BEAUTIFY_FLAG" val=""/>
</p:tagLst>
</file>

<file path=ppt/tags/tag204.xml><?xml version="1.0" encoding="utf-8"?>
<p:tagLst xmlns:p="http://schemas.openxmlformats.org/presentationml/2006/main">
  <p:tag name="AS_UNIQUEID" val="4205"/>
  <p:tag name="KSO_WM_BEAUTIFY_FLAG" val=""/>
</p:tagLst>
</file>

<file path=ppt/tags/tag205.xml><?xml version="1.0" encoding="utf-8"?>
<p:tagLst xmlns:p="http://schemas.openxmlformats.org/presentationml/2006/main">
  <p:tag name="AS_UNIQUEID" val="4206"/>
  <p:tag name="KSO_WM_BEAUTIFY_FLAG" val=""/>
</p:tagLst>
</file>

<file path=ppt/tags/tag206.xml><?xml version="1.0" encoding="utf-8"?>
<p:tagLst xmlns:p="http://schemas.openxmlformats.org/presentationml/2006/main">
  <p:tag name="AS_UNIQUEID" val="4207"/>
  <p:tag name="KSO_WM_BEAUTIFY_FLAG" val=""/>
  <p:tag name="KSO_WM_MEDIACOVER_FLAG" val="1"/>
  <p:tag name="KSO_WM_UNIT_MEDIACOVER_BTN_POS" val="c"/>
  <p:tag name="KSO_WM_UNIT_MEDIACOVER_BTN_STATE" val="1"/>
  <p:tag name="KSO_WM_UNIT_MEDIACOVER_BTN_STYLE" val="ee0bc779c1f3d7f3e90c96344320e69a"/>
  <p:tag name="KSO_WM_UNIT_MEDIACOVER_BTNRECT" val="7051*3521*702*702"/>
  <p:tag name="KSO_WM_UNIT_MEDIACOVER_RGB" val="000000"/>
  <p:tag name="KSO_WM_UNIT_MEDIACOVER_STYLEID" val="1"/>
  <p:tag name="KSO_WM_UNIT_MEDIACOVER_TEXTSTATE" val="0"/>
  <p:tag name="KSO_WM_UNIT_MEDIACOVER_TRANSPARENCY" val="0.5"/>
</p:tagLst>
</file>

<file path=ppt/tags/tag207.xml><?xml version="1.0" encoding="utf-8"?>
<p:tagLst xmlns:p="http://schemas.openxmlformats.org/presentationml/2006/main">
  <p:tag name="KSO_WM_BEAUTIFY_FLAG" val="#wm#"/>
  <p:tag name="KSO_WM_TEMPLATE_CATEGORY" val="custom"/>
  <p:tag name="KSO_WM_TEMPLATE_INDEX" val="20205081"/>
</p:tagLst>
</file>

<file path=ppt/tags/tag208.xml><?xml version="1.0" encoding="utf-8"?>
<p:tagLst xmlns:p="http://schemas.openxmlformats.org/presentationml/2006/main">
  <p:tag name="AS_UNIQUEID" val="4209"/>
  <p:tag name="KSO_WM_BEAUTIFY_FLAG" val=""/>
</p:tagLst>
</file>

<file path=ppt/tags/tag209.xml><?xml version="1.0" encoding="utf-8"?>
<p:tagLst xmlns:p="http://schemas.openxmlformats.org/presentationml/2006/main">
  <p:tag name="AS_UNIQUEID" val="4210"/>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AS_UNIQUEID" val="4211"/>
  <p:tag name="KSO_WM_BEAUTIFY_FLAG" val=""/>
</p:tagLst>
</file>

<file path=ppt/tags/tag211.xml><?xml version="1.0" encoding="utf-8"?>
<p:tagLst xmlns:p="http://schemas.openxmlformats.org/presentationml/2006/main">
  <p:tag name="AS_UNIQUEID" val="4212"/>
  <p:tag name="KSO_WM_BEAUTIFY_FLAG" val=""/>
</p:tagLst>
</file>

<file path=ppt/tags/tag212.xml><?xml version="1.0" encoding="utf-8"?>
<p:tagLst xmlns:p="http://schemas.openxmlformats.org/presentationml/2006/main">
  <p:tag name="AS_UNIQUEID" val="660"/>
  <p:tag name="KSO_WM_BEAUTIFY_FLAG" val=""/>
</p:tagLst>
</file>

<file path=ppt/tags/tag213.xml><?xml version="1.0" encoding="utf-8"?>
<p:tagLst xmlns:p="http://schemas.openxmlformats.org/presentationml/2006/main">
  <p:tag name="AS_UNIQUEID" val="4213"/>
  <p:tag name="KSO_WM_BEAUTIFY_FLAG" val=""/>
</p:tagLst>
</file>

<file path=ppt/tags/tag214.xml><?xml version="1.0" encoding="utf-8"?>
<p:tagLst xmlns:p="http://schemas.openxmlformats.org/presentationml/2006/main">
  <p:tag name="AS_UNIQUEID" val="4214"/>
  <p:tag name="KSO_WM_BEAUTIFY_FLAG" val=""/>
</p:tagLst>
</file>

<file path=ppt/tags/tag215.xml><?xml version="1.0" encoding="utf-8"?>
<p:tagLst xmlns:p="http://schemas.openxmlformats.org/presentationml/2006/main">
  <p:tag name="AS_UNIQUEID" val="3354"/>
  <p:tag name="KSO_WM_BEAUTIFY_FLAG" val=""/>
</p:tagLst>
</file>

<file path=ppt/tags/tag216.xml><?xml version="1.0" encoding="utf-8"?>
<p:tagLst xmlns:p="http://schemas.openxmlformats.org/presentationml/2006/main">
  <p:tag name="AS_UNIQUEID" val="3366"/>
  <p:tag name="KSO_WM_BEAUTIFY_FLAG" val=""/>
</p:tagLst>
</file>

<file path=ppt/tags/tag217.xml><?xml version="1.0" encoding="utf-8"?>
<p:tagLst xmlns:p="http://schemas.openxmlformats.org/presentationml/2006/main">
  <p:tag name="AS_UNIQUEID" val="4215"/>
  <p:tag name="KSO_WM_BEAUTIFY_FLAG" val=""/>
</p:tagLst>
</file>

<file path=ppt/tags/tag218.xml><?xml version="1.0" encoding="utf-8"?>
<p:tagLst xmlns:p="http://schemas.openxmlformats.org/presentationml/2006/main">
  <p:tag name="AS_UNIQUEID" val="4216"/>
  <p:tag name="KSO_WM_BEAUTIFY_FLAG" val=""/>
</p:tagLst>
</file>

<file path=ppt/tags/tag219.xml><?xml version="1.0" encoding="utf-8"?>
<p:tagLst xmlns:p="http://schemas.openxmlformats.org/presentationml/2006/main">
  <p:tag name="AS_UNIQUEID" val="4217"/>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AS_UNIQUEID" val="4218"/>
  <p:tag name="KSO_WM_BEAUTIFY_FLAG" val=""/>
</p:tagLst>
</file>

<file path=ppt/tags/tag221.xml><?xml version="1.0" encoding="utf-8"?>
<p:tagLst xmlns:p="http://schemas.openxmlformats.org/presentationml/2006/main">
  <p:tag name="AS_UNIQUEID" val="3356"/>
  <p:tag name="KSO_WM_BEAUTIFY_FLAG" val=""/>
</p:tagLst>
</file>

<file path=ppt/tags/tag222.xml><?xml version="1.0" encoding="utf-8"?>
<p:tagLst xmlns:p="http://schemas.openxmlformats.org/presentationml/2006/main">
  <p:tag name="KSO_WM_BEAUTIFY_FLAG" val="#wm#"/>
  <p:tag name="KSO_WM_TEMPLATE_CATEGORY" val="custom"/>
  <p:tag name="KSO_WM_TEMPLATE_INDEX" val="20205081"/>
</p:tagLst>
</file>

<file path=ppt/tags/tag223.xml><?xml version="1.0" encoding="utf-8"?>
<p:tagLst xmlns:p="http://schemas.openxmlformats.org/presentationml/2006/main">
  <p:tag name="AS_UNIQUEID" val="4220"/>
  <p:tag name="KSO_WM_BEAUTIFY_FLAG" val=""/>
</p:tagLst>
</file>

<file path=ppt/tags/tag224.xml><?xml version="1.0" encoding="utf-8"?>
<p:tagLst xmlns:p="http://schemas.openxmlformats.org/presentationml/2006/main">
  <p:tag name="AS_UNIQUEID" val="4221"/>
  <p:tag name="KSO_WM_BEAUTIFY_FLAG" val=""/>
</p:tagLst>
</file>

<file path=ppt/tags/tag225.xml><?xml version="1.0" encoding="utf-8"?>
<p:tagLst xmlns:p="http://schemas.openxmlformats.org/presentationml/2006/main">
  <p:tag name="AS_UNIQUEID" val="4222"/>
  <p:tag name="KSO_WM_BEAUTIFY_FLAG" val=""/>
</p:tagLst>
</file>

<file path=ppt/tags/tag226.xml><?xml version="1.0" encoding="utf-8"?>
<p:tagLst xmlns:p="http://schemas.openxmlformats.org/presentationml/2006/main">
  <p:tag name="AS_UNIQUEID" val="4223"/>
  <p:tag name="KSO_WM_BEAUTIFY_FLAG" val=""/>
</p:tagLst>
</file>

<file path=ppt/tags/tag227.xml><?xml version="1.0" encoding="utf-8"?>
<p:tagLst xmlns:p="http://schemas.openxmlformats.org/presentationml/2006/main">
  <p:tag name="AS_UNIQUEID" val="660"/>
  <p:tag name="KSO_WM_BEAUTIFY_FLAG" val=""/>
</p:tagLst>
</file>

<file path=ppt/tags/tag228.xml><?xml version="1.0" encoding="utf-8"?>
<p:tagLst xmlns:p="http://schemas.openxmlformats.org/presentationml/2006/main">
  <p:tag name="AS_UNIQUEID" val="4224"/>
  <p:tag name="KSO_WM_BEAUTIFY_FLAG" val=""/>
</p:tagLst>
</file>

<file path=ppt/tags/tag229.xml><?xml version="1.0" encoding="utf-8"?>
<p:tagLst xmlns:p="http://schemas.openxmlformats.org/presentationml/2006/main">
  <p:tag name="AS_UNIQUEID" val="4225"/>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TEMPLATE_CATEGORY" val="custom"/>
  <p:tag name="KSO_WM_TEMPLATE_INDEX" val="20205081"/>
</p:tagLst>
</file>

<file path=ppt/tags/tag231.xml><?xml version="1.0" encoding="utf-8"?>
<p:tagLst xmlns:p="http://schemas.openxmlformats.org/presentationml/2006/main">
  <p:tag name="AS_UNIQUEID" val="4230"/>
  <p:tag name="KSO_WM_BEAUTIFY_FLAG" val=""/>
</p:tagLst>
</file>

<file path=ppt/tags/tag232.xml><?xml version="1.0" encoding="utf-8"?>
<p:tagLst xmlns:p="http://schemas.openxmlformats.org/presentationml/2006/main">
  <p:tag name="AS_UNIQUEID" val="4231"/>
  <p:tag name="KSO_WM_BEAUTIFY_FLAG" val=""/>
</p:tagLst>
</file>

<file path=ppt/tags/tag233.xml><?xml version="1.0" encoding="utf-8"?>
<p:tagLst xmlns:p="http://schemas.openxmlformats.org/presentationml/2006/main">
  <p:tag name="AS_UNIQUEID" val="4232"/>
  <p:tag name="KSO_WM_BEAUTIFY_FLAG" val=""/>
</p:tagLst>
</file>

<file path=ppt/tags/tag234.xml><?xml version="1.0" encoding="utf-8"?>
<p:tagLst xmlns:p="http://schemas.openxmlformats.org/presentationml/2006/main">
  <p:tag name="AS_UNIQUEID" val="4233"/>
  <p:tag name="KSO_WM_BEAUTIFY_FLAG" val=""/>
</p:tagLst>
</file>

<file path=ppt/tags/tag235.xml><?xml version="1.0" encoding="utf-8"?>
<p:tagLst xmlns:p="http://schemas.openxmlformats.org/presentationml/2006/main">
  <p:tag name="AS_UNIQUEID" val="660"/>
  <p:tag name="KSO_WM_BEAUTIFY_FLAG" val=""/>
</p:tagLst>
</file>

<file path=ppt/tags/tag236.xml><?xml version="1.0" encoding="utf-8"?>
<p:tagLst xmlns:p="http://schemas.openxmlformats.org/presentationml/2006/main">
  <p:tag name="AS_UNIQUEID" val="4234"/>
  <p:tag name="KSO_WM_BEAUTIFY_FLAG" val=""/>
</p:tagLst>
</file>

<file path=ppt/tags/tag237.xml><?xml version="1.0" encoding="utf-8"?>
<p:tagLst xmlns:p="http://schemas.openxmlformats.org/presentationml/2006/main">
  <p:tag name="AS_UNIQUEID" val="4235"/>
  <p:tag name="KSO_WM_BEAUTIFY_FLAG" val=""/>
</p:tagLst>
</file>

<file path=ppt/tags/tag238.xml><?xml version="1.0" encoding="utf-8"?>
<p:tagLst xmlns:p="http://schemas.openxmlformats.org/presentationml/2006/main">
  <p:tag name="AS_UNIQUEID" val="4236"/>
  <p:tag name="KSO_WM_BEAUTIFY_FLAG" val=""/>
</p:tagLst>
</file>

<file path=ppt/tags/tag239.xml><?xml version="1.0" encoding="utf-8"?>
<p:tagLst xmlns:p="http://schemas.openxmlformats.org/presentationml/2006/main">
  <p:tag name="AS_UNIQUEID" val="4237"/>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AS_UNIQUEID" val="4238"/>
  <p:tag name="KSO_WM_BEAUTIFY_FLAG" val=""/>
</p:tagLst>
</file>

<file path=ppt/tags/tag241.xml><?xml version="1.0" encoding="utf-8"?>
<p:tagLst xmlns:p="http://schemas.openxmlformats.org/presentationml/2006/main">
  <p:tag name="KSO_WM_BEAUTIFY_FLAG" val="#wm#"/>
  <p:tag name="KSO_WM_TEMPLATE_CATEGORY" val="custom"/>
  <p:tag name="KSO_WM_TEMPLATE_INDEX" val="20205081"/>
</p:tagLst>
</file>

<file path=ppt/tags/tag242.xml><?xml version="1.0" encoding="utf-8"?>
<p:tagLst xmlns:p="http://schemas.openxmlformats.org/presentationml/2006/main">
  <p:tag name="AS_UNIQUEID" val="4240"/>
  <p:tag name="KSO_WM_BEAUTIFY_FLAG" val=""/>
</p:tagLst>
</file>

<file path=ppt/tags/tag243.xml><?xml version="1.0" encoding="utf-8"?>
<p:tagLst xmlns:p="http://schemas.openxmlformats.org/presentationml/2006/main">
  <p:tag name="AS_UNIQUEID" val="4241"/>
  <p:tag name="KSO_WM_BEAUTIFY_FLAG" val=""/>
</p:tagLst>
</file>

<file path=ppt/tags/tag244.xml><?xml version="1.0" encoding="utf-8"?>
<p:tagLst xmlns:p="http://schemas.openxmlformats.org/presentationml/2006/main">
  <p:tag name="AS_UNIQUEID" val="4242"/>
  <p:tag name="KSO_WM_BEAUTIFY_FLAG" val=""/>
</p:tagLst>
</file>

<file path=ppt/tags/tag245.xml><?xml version="1.0" encoding="utf-8"?>
<p:tagLst xmlns:p="http://schemas.openxmlformats.org/presentationml/2006/main">
  <p:tag name="AS_UNIQUEID" val="4243"/>
  <p:tag name="KSO_WM_BEAUTIFY_FLAG" val=""/>
</p:tagLst>
</file>

<file path=ppt/tags/tag246.xml><?xml version="1.0" encoding="utf-8"?>
<p:tagLst xmlns:p="http://schemas.openxmlformats.org/presentationml/2006/main">
  <p:tag name="AS_UNIQUEID" val="660"/>
  <p:tag name="KSO_WM_BEAUTIFY_FLAG" val=""/>
</p:tagLst>
</file>

<file path=ppt/tags/tag247.xml><?xml version="1.0" encoding="utf-8"?>
<p:tagLst xmlns:p="http://schemas.openxmlformats.org/presentationml/2006/main">
  <p:tag name="AS_UNIQUEID" val="4244"/>
  <p:tag name="KSO_WM_BEAUTIFY_FLAG" val=""/>
</p:tagLst>
</file>

<file path=ppt/tags/tag248.xml><?xml version="1.0" encoding="utf-8"?>
<p:tagLst xmlns:p="http://schemas.openxmlformats.org/presentationml/2006/main">
  <p:tag name="AS_UNIQUEID" val="4245"/>
  <p:tag name="KSO_WM_BEAUTIFY_FLAG" val=""/>
</p:tagLst>
</file>

<file path=ppt/tags/tag249.xml><?xml version="1.0" encoding="utf-8"?>
<p:tagLst xmlns:p="http://schemas.openxmlformats.org/presentationml/2006/main">
  <p:tag name="AS_UNIQUEID" val="4246"/>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AS_UNIQUEID" val="4247"/>
  <p:tag name="KSO_WM_BEAUTIFY_FLAG" val=""/>
</p:tagLst>
</file>

<file path=ppt/tags/tag251.xml><?xml version="1.0" encoding="utf-8"?>
<p:tagLst xmlns:p="http://schemas.openxmlformats.org/presentationml/2006/main">
  <p:tag name="KSO_WM_BEAUTIFY_FLAG" val="#wm#"/>
  <p:tag name="KSO_WM_TEMPLATE_CATEGORY" val="custom"/>
  <p:tag name="KSO_WM_TEMPLATE_INDEX" val="20205081"/>
</p:tagLst>
</file>

<file path=ppt/tags/tag252.xml><?xml version="1.0" encoding="utf-8"?>
<p:tagLst xmlns:p="http://schemas.openxmlformats.org/presentationml/2006/main">
  <p:tag name="AS_UNIQUEID" val="4263"/>
  <p:tag name="KSO_WM_BEAUTIFY_FLAG" val=""/>
</p:tagLst>
</file>

<file path=ppt/tags/tag253.xml><?xml version="1.0" encoding="utf-8"?>
<p:tagLst xmlns:p="http://schemas.openxmlformats.org/presentationml/2006/main">
  <p:tag name="AS_UNIQUEID" val="4264"/>
  <p:tag name="KSO_WM_BEAUTIFY_FLAG" val=""/>
</p:tagLst>
</file>

<file path=ppt/tags/tag254.xml><?xml version="1.0" encoding="utf-8"?>
<p:tagLst xmlns:p="http://schemas.openxmlformats.org/presentationml/2006/main">
  <p:tag name="AS_UNIQUEID" val="4265"/>
  <p:tag name="KSO_WM_BEAUTIFY_FLAG" val=""/>
</p:tagLst>
</file>

<file path=ppt/tags/tag255.xml><?xml version="1.0" encoding="utf-8"?>
<p:tagLst xmlns:p="http://schemas.openxmlformats.org/presentationml/2006/main">
  <p:tag name="AS_UNIQUEID" val="4266"/>
  <p:tag name="KSO_WM_BEAUTIFY_FLAG" val=""/>
</p:tagLst>
</file>

<file path=ppt/tags/tag256.xml><?xml version="1.0" encoding="utf-8"?>
<p:tagLst xmlns:p="http://schemas.openxmlformats.org/presentationml/2006/main">
  <p:tag name="AS_UNIQUEID" val="660"/>
  <p:tag name="KSO_WM_BEAUTIFY_FLAG" val=""/>
</p:tagLst>
</file>

<file path=ppt/tags/tag257.xml><?xml version="1.0" encoding="utf-8"?>
<p:tagLst xmlns:p="http://schemas.openxmlformats.org/presentationml/2006/main">
  <p:tag name="AS_UNIQUEID" val="4267"/>
  <p:tag name="KSO_WM_BEAUTIFY_FLAG" val=""/>
</p:tagLst>
</file>

<file path=ppt/tags/tag258.xml><?xml version="1.0" encoding="utf-8"?>
<p:tagLst xmlns:p="http://schemas.openxmlformats.org/presentationml/2006/main">
  <p:tag name="AS_UNIQUEID" val="4268"/>
  <p:tag name="KSO_WM_BEAUTIFY_FLAG" val=""/>
</p:tagLst>
</file>

<file path=ppt/tags/tag259.xml><?xml version="1.0" encoding="utf-8"?>
<p:tagLst xmlns:p="http://schemas.openxmlformats.org/presentationml/2006/main">
  <p:tag name="AS_UNIQUEID" val="4269"/>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AS_UNIQUEID" val="4270"/>
  <p:tag name="KSO_WM_BEAUTIFY_FLAG" val=""/>
</p:tagLst>
</file>

<file path=ppt/tags/tag261.xml><?xml version="1.0" encoding="utf-8"?>
<p:tagLst xmlns:p="http://schemas.openxmlformats.org/presentationml/2006/main">
  <p:tag name="AS_UNIQUEID" val="4271"/>
</p:tagLst>
</file>

<file path=ppt/tags/tag262.xml><?xml version="1.0" encoding="utf-8"?>
<p:tagLst xmlns:p="http://schemas.openxmlformats.org/presentationml/2006/main">
  <p:tag name="AS_UNIQUEID" val="4272"/>
  <p:tag name="KSO_WM_BEAUTIFY_FLAG" val=""/>
</p:tagLst>
</file>

<file path=ppt/tags/tag263.xml><?xml version="1.0" encoding="utf-8"?>
<p:tagLst xmlns:p="http://schemas.openxmlformats.org/presentationml/2006/main">
  <p:tag name="AS_UNIQUEID" val="4273"/>
  <p:tag name="KSO_WM_BEAUTIFY_FLAG" val=""/>
</p:tagLst>
</file>

<file path=ppt/tags/tag264.xml><?xml version="1.0" encoding="utf-8"?>
<p:tagLst xmlns:p="http://schemas.openxmlformats.org/presentationml/2006/main">
  <p:tag name="AS_UNIQUEID" val="4274"/>
  <p:tag name="KSO_WM_BEAUTIFY_FLAG" val=""/>
</p:tagLst>
</file>

<file path=ppt/tags/tag265.xml><?xml version="1.0" encoding="utf-8"?>
<p:tagLst xmlns:p="http://schemas.openxmlformats.org/presentationml/2006/main">
  <p:tag name="AS_UNIQUEID" val="4275"/>
  <p:tag name="KSO_WM_BEAUTIFY_FLAG" val=""/>
</p:tagLst>
</file>

<file path=ppt/tags/tag266.xml><?xml version="1.0" encoding="utf-8"?>
<p:tagLst xmlns:p="http://schemas.openxmlformats.org/presentationml/2006/main">
  <p:tag name="AS_UNIQUEID" val="4276"/>
  <p:tag name="KSO_WM_BEAUTIFY_FLAG" val=""/>
</p:tagLst>
</file>

<file path=ppt/tags/tag267.xml><?xml version="1.0" encoding="utf-8"?>
<p:tagLst xmlns:p="http://schemas.openxmlformats.org/presentationml/2006/main">
  <p:tag name="AS_UNIQUEID" val="4277"/>
  <p:tag name="KSO_WM_BEAUTIFY_FLAG" val=""/>
</p:tagLst>
</file>

<file path=ppt/tags/tag268.xml><?xml version="1.0" encoding="utf-8"?>
<p:tagLst xmlns:p="http://schemas.openxmlformats.org/presentationml/2006/main">
  <p:tag name="AS_UNIQUEID" val="4278"/>
  <p:tag name="KSO_WM_BEAUTIFY_FLAG" val=""/>
</p:tagLst>
</file>

<file path=ppt/tags/tag269.xml><?xml version="1.0" encoding="utf-8"?>
<p:tagLst xmlns:p="http://schemas.openxmlformats.org/presentationml/2006/main">
  <p:tag name="AS_UNIQUEID" val="4279"/>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AS_UNIQUEID" val="4280"/>
  <p:tag name="KSO_WM_BEAUTIFY_FLAG" val=""/>
</p:tagLst>
</file>

<file path=ppt/tags/tag271.xml><?xml version="1.0" encoding="utf-8"?>
<p:tagLst xmlns:p="http://schemas.openxmlformats.org/presentationml/2006/main">
  <p:tag name="AS_UNIQUEID" val="4281"/>
  <p:tag name="KSO_WM_BEAUTIFY_FLAG" val=""/>
</p:tagLst>
</file>

<file path=ppt/tags/tag272.xml><?xml version="1.0" encoding="utf-8"?>
<p:tagLst xmlns:p="http://schemas.openxmlformats.org/presentationml/2006/main">
  <p:tag name="AS_UNIQUEID" val="4282"/>
  <p:tag name="KSO_WM_BEAUTIFY_FLAG" val=""/>
</p:tagLst>
</file>

<file path=ppt/tags/tag273.xml><?xml version="1.0" encoding="utf-8"?>
<p:tagLst xmlns:p="http://schemas.openxmlformats.org/presentationml/2006/main">
  <p:tag name="AS_UNIQUEID" val="4283"/>
  <p:tag name="KSO_WM_BEAUTIFY_FLAG" val=""/>
</p:tagLst>
</file>

<file path=ppt/tags/tag274.xml><?xml version="1.0" encoding="utf-8"?>
<p:tagLst xmlns:p="http://schemas.openxmlformats.org/presentationml/2006/main">
  <p:tag name="AS_UNIQUEID" val="4284"/>
  <p:tag name="KSO_WM_BEAUTIFY_FLAG" val=""/>
</p:tagLst>
</file>

<file path=ppt/tags/tag275.xml><?xml version="1.0" encoding="utf-8"?>
<p:tagLst xmlns:p="http://schemas.openxmlformats.org/presentationml/2006/main">
  <p:tag name="AS_UNIQUEID" val="4285"/>
  <p:tag name="KSO_WM_BEAUTIFY_FLAG" val=""/>
</p:tagLst>
</file>

<file path=ppt/tags/tag276.xml><?xml version="1.0" encoding="utf-8"?>
<p:tagLst xmlns:p="http://schemas.openxmlformats.org/presentationml/2006/main">
  <p:tag name="AS_UNIQUEID" val="4286"/>
  <p:tag name="KSO_WM_BEAUTIFY_FLAG" val=""/>
</p:tagLst>
</file>

<file path=ppt/tags/tag277.xml><?xml version="1.0" encoding="utf-8"?>
<p:tagLst xmlns:p="http://schemas.openxmlformats.org/presentationml/2006/main">
  <p:tag name="AS_UNIQUEID" val="4287"/>
  <p:tag name="KSO_WM_BEAUTIFY_FLAG" val=""/>
</p:tagLst>
</file>

<file path=ppt/tags/tag278.xml><?xml version="1.0" encoding="utf-8"?>
<p:tagLst xmlns:p="http://schemas.openxmlformats.org/presentationml/2006/main">
  <p:tag name="AS_UNIQUEID" val="4288"/>
  <p:tag name="KSO_WM_BEAUTIFY_FLAG" val=""/>
</p:tagLst>
</file>

<file path=ppt/tags/tag279.xml><?xml version="1.0" encoding="utf-8"?>
<p:tagLst xmlns:p="http://schemas.openxmlformats.org/presentationml/2006/main">
  <p:tag name="AS_UNIQUEID" val="4289"/>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AS_UNIQUEID" val="4290"/>
  <p:tag name="KSO_WM_BEAUTIFY_FLAG" val=""/>
</p:tagLst>
</file>

<file path=ppt/tags/tag281.xml><?xml version="1.0" encoding="utf-8"?>
<p:tagLst xmlns:p="http://schemas.openxmlformats.org/presentationml/2006/main">
  <p:tag name="AS_UNIQUEID" val="4291"/>
  <p:tag name="KSO_WM_BEAUTIFY_FLAG" val=""/>
</p:tagLst>
</file>

<file path=ppt/tags/tag282.xml><?xml version="1.0" encoding="utf-8"?>
<p:tagLst xmlns:p="http://schemas.openxmlformats.org/presentationml/2006/main">
  <p:tag name="AS_UNIQUEID" val="4292"/>
  <p:tag name="KSO_WM_BEAUTIFY_FLAG" val=""/>
</p:tagLst>
</file>

<file path=ppt/tags/tag283.xml><?xml version="1.0" encoding="utf-8"?>
<p:tagLst xmlns:p="http://schemas.openxmlformats.org/presentationml/2006/main">
  <p:tag name="AS_UNIQUEID" val="4293"/>
  <p:tag name="KSO_WM_BEAUTIFY_FLAG" val=""/>
</p:tagLst>
</file>

<file path=ppt/tags/tag284.xml><?xml version="1.0" encoding="utf-8"?>
<p:tagLst xmlns:p="http://schemas.openxmlformats.org/presentationml/2006/main">
  <p:tag name="AS_UNIQUEID" val="4294"/>
  <p:tag name="KSO_WM_BEAUTIFY_FLAG" val=""/>
</p:tagLst>
</file>

<file path=ppt/tags/tag285.xml><?xml version="1.0" encoding="utf-8"?>
<p:tagLst xmlns:p="http://schemas.openxmlformats.org/presentationml/2006/main">
  <p:tag name="AS_UNIQUEID" val="4295"/>
  <p:tag name="KSO_WM_BEAUTIFY_FLAG" val=""/>
</p:tagLst>
</file>

<file path=ppt/tags/tag286.xml><?xml version="1.0" encoding="utf-8"?>
<p:tagLst xmlns:p="http://schemas.openxmlformats.org/presentationml/2006/main">
  <p:tag name="AS_UNIQUEID" val="4296"/>
  <p:tag name="KSO_WM_BEAUTIFY_FLAG" val=""/>
</p:tagLst>
</file>

<file path=ppt/tags/tag287.xml><?xml version="1.0" encoding="utf-8"?>
<p:tagLst xmlns:p="http://schemas.openxmlformats.org/presentationml/2006/main">
  <p:tag name="AS_UNIQUEID" val="4297"/>
  <p:tag name="KSO_WM_BEAUTIFY_FLAG" val=""/>
</p:tagLst>
</file>

<file path=ppt/tags/tag288.xml><?xml version="1.0" encoding="utf-8"?>
<p:tagLst xmlns:p="http://schemas.openxmlformats.org/presentationml/2006/main">
  <p:tag name="AS_UNIQUEID" val="4298"/>
  <p:tag name="KSO_WM_BEAUTIFY_FLAG" val=""/>
</p:tagLst>
</file>

<file path=ppt/tags/tag289.xml><?xml version="1.0" encoding="utf-8"?>
<p:tagLst xmlns:p="http://schemas.openxmlformats.org/presentationml/2006/main">
  <p:tag name="AS_UNIQUEID" val="4299"/>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AS_UNIQUEID" val="4300"/>
  <p:tag name="KSO_WM_BEAUTIFY_FLAG" val=""/>
</p:tagLst>
</file>

<file path=ppt/tags/tag291.xml><?xml version="1.0" encoding="utf-8"?>
<p:tagLst xmlns:p="http://schemas.openxmlformats.org/presentationml/2006/main">
  <p:tag name="KSO_WM_BEAUTIFY_FLAG" val="#wm#"/>
  <p:tag name="KSO_WM_TEMPLATE_CATEGORY" val="custom"/>
  <p:tag name="KSO_WM_TEMPLATE_INDEX" val="20205081"/>
</p:tagLst>
</file>

<file path=ppt/tags/tag292.xml><?xml version="1.0" encoding="utf-8"?>
<p:tagLst xmlns:p="http://schemas.openxmlformats.org/presentationml/2006/main">
  <p:tag name="AS_UNIQUEID" val="4249"/>
  <p:tag name="KSO_WM_BEAUTIFY_FLAG" val=""/>
</p:tagLst>
</file>

<file path=ppt/tags/tag293.xml><?xml version="1.0" encoding="utf-8"?>
<p:tagLst xmlns:p="http://schemas.openxmlformats.org/presentationml/2006/main">
  <p:tag name="AS_UNIQUEID" val="4250"/>
  <p:tag name="KSO_WM_BEAUTIFY_FLAG" val=""/>
</p:tagLst>
</file>

<file path=ppt/tags/tag294.xml><?xml version="1.0" encoding="utf-8"?>
<p:tagLst xmlns:p="http://schemas.openxmlformats.org/presentationml/2006/main">
  <p:tag name="AS_UNIQUEID" val="4251"/>
  <p:tag name="KSO_WM_BEAUTIFY_FLAG" val=""/>
</p:tagLst>
</file>

<file path=ppt/tags/tag295.xml><?xml version="1.0" encoding="utf-8"?>
<p:tagLst xmlns:p="http://schemas.openxmlformats.org/presentationml/2006/main">
  <p:tag name="AS_UNIQUEID" val="4252"/>
  <p:tag name="KSO_WM_BEAUTIFY_FLAG" val=""/>
</p:tagLst>
</file>

<file path=ppt/tags/tag296.xml><?xml version="1.0" encoding="utf-8"?>
<p:tagLst xmlns:p="http://schemas.openxmlformats.org/presentationml/2006/main">
  <p:tag name="AS_UNIQUEID" val="660"/>
  <p:tag name="KSO_WM_BEAUTIFY_FLAG" val=""/>
</p:tagLst>
</file>

<file path=ppt/tags/tag297.xml><?xml version="1.0" encoding="utf-8"?>
<p:tagLst xmlns:p="http://schemas.openxmlformats.org/presentationml/2006/main">
  <p:tag name="AS_UNIQUEID" val="4253"/>
  <p:tag name="KSO_WM_BEAUTIFY_FLAG" val=""/>
</p:tagLst>
</file>

<file path=ppt/tags/tag298.xml><?xml version="1.0" encoding="utf-8"?>
<p:tagLst xmlns:p="http://schemas.openxmlformats.org/presentationml/2006/main">
  <p:tag name="AS_UNIQUEID" val="4254"/>
  <p:tag name="KSO_WM_BEAUTIFY_FLAG" val=""/>
</p:tagLst>
</file>

<file path=ppt/tags/tag299.xml><?xml version="1.0" encoding="utf-8"?>
<p:tagLst xmlns:p="http://schemas.openxmlformats.org/presentationml/2006/main">
  <p:tag name="AS_UNIQUEID" val="4255"/>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AS_UNIQUEID" val="4256"/>
  <p:tag name="KSO_WM_BEAUTIFY_FLAG" val=""/>
</p:tagLst>
</file>

<file path=ppt/tags/tag301.xml><?xml version="1.0" encoding="utf-8"?>
<p:tagLst xmlns:p="http://schemas.openxmlformats.org/presentationml/2006/main">
  <p:tag name="AS_UNIQUEID" val="4257"/>
  <p:tag name="KSO_WM_BEAUTIFY_FLAG" val=""/>
</p:tagLst>
</file>

<file path=ppt/tags/tag302.xml><?xml version="1.0" encoding="utf-8"?>
<p:tagLst xmlns:p="http://schemas.openxmlformats.org/presentationml/2006/main">
  <p:tag name="AS_UNIQUEID" val="4258"/>
  <p:tag name="KSO_WM_BEAUTIFY_FLAG" val=""/>
</p:tagLst>
</file>

<file path=ppt/tags/tag303.xml><?xml version="1.0" encoding="utf-8"?>
<p:tagLst xmlns:p="http://schemas.openxmlformats.org/presentationml/2006/main">
  <p:tag name="AS_UNIQUEID" val="4259"/>
  <p:tag name="KSO_WM_BEAUTIFY_FLAG" val=""/>
</p:tagLst>
</file>

<file path=ppt/tags/tag304.xml><?xml version="1.0" encoding="utf-8"?>
<p:tagLst xmlns:p="http://schemas.openxmlformats.org/presentationml/2006/main">
  <p:tag name="AS_UNIQUEID" val="4260"/>
  <p:tag name="KSO_WM_BEAUTIFY_FLAG" val=""/>
</p:tagLst>
</file>

<file path=ppt/tags/tag305.xml><?xml version="1.0" encoding="utf-8"?>
<p:tagLst xmlns:p="http://schemas.openxmlformats.org/presentationml/2006/main">
  <p:tag name="AS_UNIQUEID" val="4261"/>
  <p:tag name="KSO_WM_BEAUTIFY_FLAG" val=""/>
</p:tagLst>
</file>

<file path=ppt/tags/tag306.xml><?xml version="1.0" encoding="utf-8"?>
<p:tagLst xmlns:p="http://schemas.openxmlformats.org/presentationml/2006/main">
  <p:tag name="KSO_WM_BEAUTIFY_FLAG" val="#wm#"/>
  <p:tag name="KSO_WM_TEMPLATE_CATEGORY" val="custom"/>
  <p:tag name="KSO_WM_TEMPLATE_INDEX" val="20205081"/>
</p:tagLst>
</file>

<file path=ppt/tags/tag307.xml><?xml version="1.0" encoding="utf-8"?>
<p:tagLst xmlns:p="http://schemas.openxmlformats.org/presentationml/2006/main">
  <p:tag name="AS_UNIQUEID" val="4302"/>
  <p:tag name="KSO_WM_BEAUTIFY_FLAG" val=""/>
</p:tagLst>
</file>

<file path=ppt/tags/tag308.xml><?xml version="1.0" encoding="utf-8"?>
<p:tagLst xmlns:p="http://schemas.openxmlformats.org/presentationml/2006/main">
  <p:tag name="AS_UNIQUEID" val="4303"/>
  <p:tag name="KSO_WM_BEAUTIFY_FLAG" val=""/>
</p:tagLst>
</file>

<file path=ppt/tags/tag309.xml><?xml version="1.0" encoding="utf-8"?>
<p:tagLst xmlns:p="http://schemas.openxmlformats.org/presentationml/2006/main">
  <p:tag name="AS_UNIQUEID" val="4304"/>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AS_UNIQUEID" val="4305"/>
  <p:tag name="KSO_WM_BEAUTIFY_FLAG" val=""/>
</p:tagLst>
</file>

<file path=ppt/tags/tag311.xml><?xml version="1.0" encoding="utf-8"?>
<p:tagLst xmlns:p="http://schemas.openxmlformats.org/presentationml/2006/main">
  <p:tag name="AS_UNIQUEID" val="660"/>
  <p:tag name="KSO_WM_BEAUTIFY_FLAG" val=""/>
</p:tagLst>
</file>

<file path=ppt/tags/tag312.xml><?xml version="1.0" encoding="utf-8"?>
<p:tagLst xmlns:p="http://schemas.openxmlformats.org/presentationml/2006/main">
  <p:tag name="AS_UNIQUEID" val="4306"/>
  <p:tag name="KSO_WM_BEAUTIFY_FLAG" val=""/>
</p:tagLst>
</file>

<file path=ppt/tags/tag313.xml><?xml version="1.0" encoding="utf-8"?>
<p:tagLst xmlns:p="http://schemas.openxmlformats.org/presentationml/2006/main">
  <p:tag name="AS_UNIQUEID" val="4307"/>
  <p:tag name="KSO_WM_BEAUTIFY_FLAG" val=""/>
</p:tagLst>
</file>

<file path=ppt/tags/tag314.xml><?xml version="1.0" encoding="utf-8"?>
<p:tagLst xmlns:p="http://schemas.openxmlformats.org/presentationml/2006/main">
  <p:tag name="AS_UNIQUEID" val="4308"/>
  <p:tag name="KSO_WM_BEAUTIFY_FLAG" val=""/>
  <p:tag name="KSO_WM_MEDIACOVER_FLAG" val="1"/>
  <p:tag name="KSO_WM_UNIT_MEDIACOVER_BTN_POS" val="c"/>
  <p:tag name="KSO_WM_UNIT_MEDIACOVER_BTN_STATE" val="1"/>
  <p:tag name="KSO_WM_UNIT_MEDIACOVER_BTN_STYLE" val="ee0bc779c1f3d7f3e90c96344320e69a"/>
  <p:tag name="KSO_WM_UNIT_MEDIACOVER_BTNRECT" val="6266*3405*702*702"/>
  <p:tag name="KSO_WM_UNIT_MEDIACOVER_RGB" val="000000"/>
  <p:tag name="KSO_WM_UNIT_MEDIACOVER_STYLEID" val="1"/>
  <p:tag name="KSO_WM_UNIT_MEDIACOVER_TEXTSTATE" val="0"/>
  <p:tag name="KSO_WM_UNIT_MEDIACOVER_TRANSPARENCY" val="0.5"/>
</p:tagLst>
</file>

<file path=ppt/tags/tag315.xml><?xml version="1.0" encoding="utf-8"?>
<p:tagLst xmlns:p="http://schemas.openxmlformats.org/presentationml/2006/main">
  <p:tag name="KSO_WM_BEAUTIFY_FLAG" val="#wm#"/>
  <p:tag name="KSO_WM_TEMPLATE_CATEGORY" val="custom"/>
  <p:tag name="KSO_WM_TEMPLATE_INDEX" val="20205081"/>
</p:tagLst>
</file>

<file path=ppt/tags/tag316.xml><?xml version="1.0" encoding="utf-8"?>
<p:tagLst xmlns:p="http://schemas.openxmlformats.org/presentationml/2006/main">
  <p:tag name="AS_UNIQUEID" val="4310"/>
  <p:tag name="KSO_WM_BEAUTIFY_FLAG" val=""/>
</p:tagLst>
</file>

<file path=ppt/tags/tag317.xml><?xml version="1.0" encoding="utf-8"?>
<p:tagLst xmlns:p="http://schemas.openxmlformats.org/presentationml/2006/main">
  <p:tag name="AS_UNIQUEID" val="4311"/>
  <p:tag name="KSO_WM_BEAUTIFY_FLAG" val=""/>
</p:tagLst>
</file>

<file path=ppt/tags/tag318.xml><?xml version="1.0" encoding="utf-8"?>
<p:tagLst xmlns:p="http://schemas.openxmlformats.org/presentationml/2006/main">
  <p:tag name="AS_UNIQUEID" val="4312"/>
  <p:tag name="KSO_WM_BEAUTIFY_FLAG" val=""/>
</p:tagLst>
</file>

<file path=ppt/tags/tag319.xml><?xml version="1.0" encoding="utf-8"?>
<p:tagLst xmlns:p="http://schemas.openxmlformats.org/presentationml/2006/main">
  <p:tag name="AS_UNIQUEID" val="4313"/>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AS_UNIQUEID" val="660"/>
  <p:tag name="KSO_WM_BEAUTIFY_FLAG" val=""/>
</p:tagLst>
</file>

<file path=ppt/tags/tag321.xml><?xml version="1.0" encoding="utf-8"?>
<p:tagLst xmlns:p="http://schemas.openxmlformats.org/presentationml/2006/main">
  <p:tag name="AS_UNIQUEID" val="4314"/>
  <p:tag name="KSO_WM_BEAUTIFY_FLAG" val=""/>
</p:tagLst>
</file>

<file path=ppt/tags/tag322.xml><?xml version="1.0" encoding="utf-8"?>
<p:tagLst xmlns:p="http://schemas.openxmlformats.org/presentationml/2006/main">
  <p:tag name="AS_UNIQUEID" val="4315"/>
  <p:tag name="KSO_WM_BEAUTIFY_FLAG" val=""/>
</p:tagLst>
</file>

<file path=ppt/tags/tag323.xml><?xml version="1.0" encoding="utf-8"?>
<p:tagLst xmlns:p="http://schemas.openxmlformats.org/presentationml/2006/main">
  <p:tag name="AS_UNIQUEID" val="4316"/>
  <p:tag name="KSO_WM_BEAUTIFY_FLAG" val=""/>
</p:tagLst>
</file>

<file path=ppt/tags/tag324.xml><?xml version="1.0" encoding="utf-8"?>
<p:tagLst xmlns:p="http://schemas.openxmlformats.org/presentationml/2006/main">
  <p:tag name="AS_UNIQUEID" val="4317"/>
  <p:tag name="KSO_WM_BEAUTIFY_FLAG" val=""/>
</p:tagLst>
</file>

<file path=ppt/tags/tag325.xml><?xml version="1.0" encoding="utf-8"?>
<p:tagLst xmlns:p="http://schemas.openxmlformats.org/presentationml/2006/main">
  <p:tag name="AS_UNIQUEID" val="4318"/>
  <p:tag name="KSO_WM_BEAUTIFY_FLAG" val=""/>
</p:tagLst>
</file>

<file path=ppt/tags/tag326.xml><?xml version="1.0" encoding="utf-8"?>
<p:tagLst xmlns:p="http://schemas.openxmlformats.org/presentationml/2006/main">
  <p:tag name="KSO_WM_BEAUTIFY_FLAG" val="#wm#"/>
  <p:tag name="KSO_WM_TEMPLATE_CATEGORY" val="custom"/>
  <p:tag name="KSO_WM_TEMPLATE_INDEX" val="20205081"/>
</p:tagLst>
</file>

<file path=ppt/tags/tag327.xml><?xml version="1.0" encoding="utf-8"?>
<p:tagLst xmlns:p="http://schemas.openxmlformats.org/presentationml/2006/main">
  <p:tag name="AS_UNIQUEID" val="4335"/>
  <p:tag name="KSO_WM_BEAUTIFY_FLAG" val=""/>
</p:tagLst>
</file>

<file path=ppt/tags/tag328.xml><?xml version="1.0" encoding="utf-8"?>
<p:tagLst xmlns:p="http://schemas.openxmlformats.org/presentationml/2006/main">
  <p:tag name="AS_UNIQUEID" val="4336"/>
  <p:tag name="KSO_WM_BEAUTIFY_FLAG" val=""/>
</p:tagLst>
</file>

<file path=ppt/tags/tag329.xml><?xml version="1.0" encoding="utf-8"?>
<p:tagLst xmlns:p="http://schemas.openxmlformats.org/presentationml/2006/main">
  <p:tag name="AS_UNIQUEID" val="4337"/>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AS_UNIQUEID" val="4338"/>
  <p:tag name="KSO_WM_BEAUTIFY_FLAG" val=""/>
</p:tagLst>
</file>

<file path=ppt/tags/tag331.xml><?xml version="1.0" encoding="utf-8"?>
<p:tagLst xmlns:p="http://schemas.openxmlformats.org/presentationml/2006/main">
  <p:tag name="AS_UNIQUEID" val="660"/>
  <p:tag name="KSO_WM_BEAUTIFY_FLAG" val=""/>
</p:tagLst>
</file>

<file path=ppt/tags/tag332.xml><?xml version="1.0" encoding="utf-8"?>
<p:tagLst xmlns:p="http://schemas.openxmlformats.org/presentationml/2006/main">
  <p:tag name="AS_UNIQUEID" val="4340"/>
  <p:tag name="KSO_WM_BEAUTIFY_FLAG" val=""/>
</p:tagLst>
</file>

<file path=ppt/tags/tag333.xml><?xml version="1.0" encoding="utf-8"?>
<p:tagLst xmlns:p="http://schemas.openxmlformats.org/presentationml/2006/main">
  <p:tag name="AS_UNIQUEID" val="3737"/>
  <p:tag name="KSO_WM_BEAUTIFY_FLAG" val=""/>
</p:tagLst>
</file>

<file path=ppt/tags/tag334.xml><?xml version="1.0" encoding="utf-8"?>
<p:tagLst xmlns:p="http://schemas.openxmlformats.org/presentationml/2006/main">
  <p:tag name="AS_UNIQUEID" val="3738"/>
  <p:tag name="KSO_WM_BEAUTIFY_FLAG" val=""/>
</p:tagLst>
</file>

<file path=ppt/tags/tag335.xml><?xml version="1.0" encoding="utf-8"?>
<p:tagLst xmlns:p="http://schemas.openxmlformats.org/presentationml/2006/main">
  <p:tag name="AS_UNIQUEID" val="3734"/>
  <p:tag name="KSO_WM_BEAUTIFY_FLAG" val=""/>
</p:tagLst>
</file>

<file path=ppt/tags/tag336.xml><?xml version="1.0" encoding="utf-8"?>
<p:tagLst xmlns:p="http://schemas.openxmlformats.org/presentationml/2006/main">
  <p:tag name="AS_UNIQUEID" val="3735"/>
  <p:tag name="KSO_WM_BEAUTIFY_FLAG" val=""/>
</p:tagLst>
</file>

<file path=ppt/tags/tag337.xml><?xml version="1.0" encoding="utf-8"?>
<p:tagLst xmlns:p="http://schemas.openxmlformats.org/presentationml/2006/main">
  <p:tag name="KSO_WM_BEAUTIFY_FLAG" val="#wm#"/>
  <p:tag name="KSO_WM_TEMPLATE_CATEGORY" val="custom"/>
  <p:tag name="KSO_WM_TEMPLATE_INDEX" val="20205081"/>
</p:tagLst>
</file>

<file path=ppt/tags/tag338.xml><?xml version="1.0" encoding="utf-8"?>
<p:tagLst xmlns:p="http://schemas.openxmlformats.org/presentationml/2006/main">
  <p:tag name="AS_UNIQUEID" val="4342"/>
  <p:tag name="KSO_WM_BEAUTIFY_FLAG" val=""/>
</p:tagLst>
</file>

<file path=ppt/tags/tag339.xml><?xml version="1.0" encoding="utf-8"?>
<p:tagLst xmlns:p="http://schemas.openxmlformats.org/presentationml/2006/main">
  <p:tag name="AS_UNIQUEID" val="4343"/>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AS_UNIQUEID" val="4344"/>
  <p:tag name="KSO_WM_BEAUTIFY_FLAG" val=""/>
</p:tagLst>
</file>

<file path=ppt/tags/tag341.xml><?xml version="1.0" encoding="utf-8"?>
<p:tagLst xmlns:p="http://schemas.openxmlformats.org/presentationml/2006/main">
  <p:tag name="AS_UNIQUEID" val="4345"/>
  <p:tag name="KSO_WM_BEAUTIFY_FLAG" val=""/>
</p:tagLst>
</file>

<file path=ppt/tags/tag342.xml><?xml version="1.0" encoding="utf-8"?>
<p:tagLst xmlns:p="http://schemas.openxmlformats.org/presentationml/2006/main">
  <p:tag name="AS_UNIQUEID" val="660"/>
  <p:tag name="KSO_WM_BEAUTIFY_FLAG" val=""/>
</p:tagLst>
</file>

<file path=ppt/tags/tag343.xml><?xml version="1.0" encoding="utf-8"?>
<p:tagLst xmlns:p="http://schemas.openxmlformats.org/presentationml/2006/main">
  <p:tag name="AS_UNIQUEID" val="4346"/>
  <p:tag name="KSO_WM_BEAUTIFY_FLAG" val=""/>
</p:tagLst>
</file>

<file path=ppt/tags/tag344.xml><?xml version="1.0" encoding="utf-8"?>
<p:tagLst xmlns:p="http://schemas.openxmlformats.org/presentationml/2006/main">
  <p:tag name="AS_UNIQUEID" val="4347"/>
  <p:tag name="KSO_WM_BEAUTIFY_FLAG" val=""/>
</p:tagLst>
</file>

<file path=ppt/tags/tag345.xml><?xml version="1.0" encoding="utf-8"?>
<p:tagLst xmlns:p="http://schemas.openxmlformats.org/presentationml/2006/main">
  <p:tag name="AS_UNIQUEID" val="3738"/>
  <p:tag name="KSO_WM_BEAUTIFY_FLAG" val=""/>
</p:tagLst>
</file>

<file path=ppt/tags/tag346.xml><?xml version="1.0" encoding="utf-8"?>
<p:tagLst xmlns:p="http://schemas.openxmlformats.org/presentationml/2006/main">
  <p:tag name="AS_UNIQUEID" val="3734"/>
  <p:tag name="KSO_WM_BEAUTIFY_FLAG" val=""/>
</p:tagLst>
</file>

<file path=ppt/tags/tag347.xml><?xml version="1.0" encoding="utf-8"?>
<p:tagLst xmlns:p="http://schemas.openxmlformats.org/presentationml/2006/main">
  <p:tag name="AS_UNIQUEID" val="3735"/>
  <p:tag name="KSO_WM_BEAUTIFY_FLAG" val=""/>
</p:tagLst>
</file>

<file path=ppt/tags/tag348.xml><?xml version="1.0" encoding="utf-8"?>
<p:tagLst xmlns:p="http://schemas.openxmlformats.org/presentationml/2006/main">
  <p:tag name="KSO_WM_BEAUTIFY_FLAG" val="#wm#"/>
  <p:tag name="KSO_WM_TEMPLATE_CATEGORY" val="custom"/>
  <p:tag name="KSO_WM_TEMPLATE_INDEX" val="20205081"/>
</p:tagLst>
</file>

<file path=ppt/tags/tag349.xml><?xml version="1.0" encoding="utf-8"?>
<p:tagLst xmlns:p="http://schemas.openxmlformats.org/presentationml/2006/main">
  <p:tag name="AS_UNIQUEID" val="4377"/>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AS_UNIQUEID" val="4378"/>
  <p:tag name="KSO_WM_BEAUTIFY_FLAG" val=""/>
</p:tagLst>
</file>

<file path=ppt/tags/tag351.xml><?xml version="1.0" encoding="utf-8"?>
<p:tagLst xmlns:p="http://schemas.openxmlformats.org/presentationml/2006/main">
  <p:tag name="AS_UNIQUEID" val="4379"/>
  <p:tag name="KSO_WM_BEAUTIFY_FLAG" val=""/>
</p:tagLst>
</file>

<file path=ppt/tags/tag352.xml><?xml version="1.0" encoding="utf-8"?>
<p:tagLst xmlns:p="http://schemas.openxmlformats.org/presentationml/2006/main">
  <p:tag name="AS_UNIQUEID" val="4380"/>
  <p:tag name="KSO_WM_BEAUTIFY_FLAG" val=""/>
</p:tagLst>
</file>

<file path=ppt/tags/tag353.xml><?xml version="1.0" encoding="utf-8"?>
<p:tagLst xmlns:p="http://schemas.openxmlformats.org/presentationml/2006/main">
  <p:tag name="AS_UNIQUEID" val="4381"/>
  <p:tag name="KSO_WM_BEAUTIFY_FLAG" val=""/>
</p:tagLst>
</file>

<file path=ppt/tags/tag354.xml><?xml version="1.0" encoding="utf-8"?>
<p:tagLst xmlns:p="http://schemas.openxmlformats.org/presentationml/2006/main">
  <p:tag name="KSO_WM_BEAUTIFY_FLAG" val="#wm#"/>
  <p:tag name="KSO_WM_TEMPLATE_CATEGORY" val="custom"/>
  <p:tag name="KSO_WM_TEMPLATE_INDEX" val="20205081"/>
</p:tagLst>
</file>

<file path=ppt/tags/tag355.xml><?xml version="1.0" encoding="utf-8"?>
<p:tagLst xmlns:p="http://schemas.openxmlformats.org/presentationml/2006/main">
  <p:tag name="AS_UNIQUEID" val="4383"/>
  <p:tag name="KSO_WM_BEAUTIFY_FLAG" val=""/>
</p:tagLst>
</file>

<file path=ppt/tags/tag356.xml><?xml version="1.0" encoding="utf-8"?>
<p:tagLst xmlns:p="http://schemas.openxmlformats.org/presentationml/2006/main">
  <p:tag name="AS_UNIQUEID" val="4384"/>
  <p:tag name="KSO_WM_BEAUTIFY_FLAG" val=""/>
</p:tagLst>
</file>

<file path=ppt/tags/tag357.xml><?xml version="1.0" encoding="utf-8"?>
<p:tagLst xmlns:p="http://schemas.openxmlformats.org/presentationml/2006/main">
  <p:tag name="AS_UNIQUEID" val="4385"/>
  <p:tag name="KSO_WM_BEAUTIFY_FLAG" val=""/>
</p:tagLst>
</file>

<file path=ppt/tags/tag358.xml><?xml version="1.0" encoding="utf-8"?>
<p:tagLst xmlns:p="http://schemas.openxmlformats.org/presentationml/2006/main">
  <p:tag name="AS_UNIQUEID" val="4386"/>
  <p:tag name="KSO_WM_BEAUTIFY_FLAG" val=""/>
</p:tagLst>
</file>

<file path=ppt/tags/tag359.xml><?xml version="1.0" encoding="utf-8"?>
<p:tagLst xmlns:p="http://schemas.openxmlformats.org/presentationml/2006/main">
  <p:tag name="AS_UNIQUEID" val="4387"/>
  <p:tag name="KSO_WM_BEAUTIFY_FLAG" val=""/>
  <p:tag name="KSO_WM_MEDIACOVER_FLAG" val="1"/>
  <p:tag name="KSO_WM_UNIT_MEDIACOVER_BTN_POS" val="c"/>
  <p:tag name="KSO_WM_UNIT_MEDIACOVER_BTN_STATE" val="1"/>
  <p:tag name="KSO_WM_UNIT_MEDIACOVER_BTN_STYLE" val="ee0bc779c1f3d7f3e90c96344320e69a"/>
  <p:tag name="KSO_WM_UNIT_MEDIACOVER_BTNRECT" val="8461*3840*794*794"/>
  <p:tag name="KSO_WM_UNIT_MEDIACOVER_RGB" val="000000"/>
  <p:tag name="KSO_WM_UNIT_MEDIACOVER_STYLEID" val="1"/>
  <p:tag name="KSO_WM_UNIT_MEDIACOVER_TEXTSTATE" val="0"/>
  <p:tag name="KSO_WM_UNIT_MEDIACOVER_TRANSPARENCY" val="0.5"/>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BEAUTIFY_FLAG" val="#wm#"/>
  <p:tag name="KSO_WM_TEMPLATE_CATEGORY" val="custom"/>
  <p:tag name="KSO_WM_TEMPLATE_INDEX" val="20205081"/>
</p:tagLst>
</file>

<file path=ppt/tags/tag361.xml><?xml version="1.0" encoding="utf-8"?>
<p:tagLst xmlns:p="http://schemas.openxmlformats.org/presentationml/2006/main">
  <p:tag name="AS_UNIQUEID" val="4389"/>
  <p:tag name="KSO_WM_BEAUTIFY_FLAG" val=""/>
</p:tagLst>
</file>

<file path=ppt/tags/tag362.xml><?xml version="1.0" encoding="utf-8"?>
<p:tagLst xmlns:p="http://schemas.openxmlformats.org/presentationml/2006/main">
  <p:tag name="AS_UNIQUEID" val="4390"/>
  <p:tag name="KSO_WM_BEAUTIFY_FLAG" val=""/>
</p:tagLst>
</file>

<file path=ppt/tags/tag363.xml><?xml version="1.0" encoding="utf-8"?>
<p:tagLst xmlns:p="http://schemas.openxmlformats.org/presentationml/2006/main">
  <p:tag name="AS_UNIQUEID" val="4391"/>
  <p:tag name="KSO_WM_BEAUTIFY_FLAG" val=""/>
</p:tagLst>
</file>

<file path=ppt/tags/tag364.xml><?xml version="1.0" encoding="utf-8"?>
<p:tagLst xmlns:p="http://schemas.openxmlformats.org/presentationml/2006/main">
  <p:tag name="AS_UNIQUEID" val="4392"/>
  <p:tag name="KSO_WM_BEAUTIFY_FLAG" val=""/>
</p:tagLst>
</file>

<file path=ppt/tags/tag365.xml><?xml version="1.0" encoding="utf-8"?>
<p:tagLst xmlns:p="http://schemas.openxmlformats.org/presentationml/2006/main">
  <p:tag name="AS_UNIQUEID" val="4393"/>
  <p:tag name="KSO_WM_BEAUTIFY_FLAG" val=""/>
</p:tagLst>
</file>

<file path=ppt/tags/tag366.xml><?xml version="1.0" encoding="utf-8"?>
<p:tagLst xmlns:p="http://schemas.openxmlformats.org/presentationml/2006/main">
  <p:tag name="AS_UNIQUEID" val="4394"/>
  <p:tag name="KSO_WM_BEAUTIFY_FLAG" val=""/>
</p:tagLst>
</file>

<file path=ppt/tags/tag367.xml><?xml version="1.0" encoding="utf-8"?>
<p:tagLst xmlns:p="http://schemas.openxmlformats.org/presentationml/2006/main">
  <p:tag name="KSO_WM_BEAUTIFY_FLAG" val="#wm#"/>
  <p:tag name="KSO_WM_TEMPLATE_CATEGORY" val="custom"/>
  <p:tag name="KSO_WM_TEMPLATE_INDEX" val="20205081"/>
</p:tagLst>
</file>

<file path=ppt/tags/tag368.xml><?xml version="1.0" encoding="utf-8"?>
<p:tagLst xmlns:p="http://schemas.openxmlformats.org/presentationml/2006/main">
  <p:tag name="AS_UNIQUEID" val="4396"/>
  <p:tag name="KSO_WM_BEAUTIFY_FLAG" val=""/>
</p:tagLst>
</file>

<file path=ppt/tags/tag369.xml><?xml version="1.0" encoding="utf-8"?>
<p:tagLst xmlns:p="http://schemas.openxmlformats.org/presentationml/2006/main">
  <p:tag name="AS_UNIQUEID" val="4397"/>
  <p:tag name="KSO_WM_BEAUTIFY_FLAG" val=""/>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AS_UNIQUEID" val="4398"/>
  <p:tag name="KSO_WM_BEAUTIFY_FLAG" val=""/>
</p:tagLst>
</file>

<file path=ppt/tags/tag371.xml><?xml version="1.0" encoding="utf-8"?>
<p:tagLst xmlns:p="http://schemas.openxmlformats.org/presentationml/2006/main">
  <p:tag name="AS_UNIQUEID" val="4399"/>
  <p:tag name="KSO_WM_BEAUTIFY_FLAG" val=""/>
</p:tagLst>
</file>

<file path=ppt/tags/tag372.xml><?xml version="1.0" encoding="utf-8"?>
<p:tagLst xmlns:p="http://schemas.openxmlformats.org/presentationml/2006/main">
  <p:tag name="AS_UNIQUEID" val="4400"/>
  <p:tag name="KSO_WM_BEAUTIFY_FLAG" val=""/>
</p:tagLst>
</file>

<file path=ppt/tags/tag373.xml><?xml version="1.0" encoding="utf-8"?>
<p:tagLst xmlns:p="http://schemas.openxmlformats.org/presentationml/2006/main">
  <p:tag name="KSO_WM_BEAUTIFY_FLAG" val="#wm#"/>
  <p:tag name="KSO_WM_TEMPLATE_CATEGORY" val="custom"/>
  <p:tag name="KSO_WM_TEMPLATE_INDEX" val="20205081"/>
</p:tagLst>
</file>

<file path=ppt/tags/tag374.xml><?xml version="1.0" encoding="utf-8"?>
<p:tagLst xmlns:p="http://schemas.openxmlformats.org/presentationml/2006/main">
  <p:tag name="AS_UNIQUEID" val="4402"/>
  <p:tag name="KSO_WM_BEAUTIFY_FLAG" val=""/>
</p:tagLst>
</file>

<file path=ppt/tags/tag375.xml><?xml version="1.0" encoding="utf-8"?>
<p:tagLst xmlns:p="http://schemas.openxmlformats.org/presentationml/2006/main">
  <p:tag name="AS_UNIQUEID" val="4403"/>
  <p:tag name="KSO_WM_BEAUTIFY_FLAG" val=""/>
</p:tagLst>
</file>

<file path=ppt/tags/tag376.xml><?xml version="1.0" encoding="utf-8"?>
<p:tagLst xmlns:p="http://schemas.openxmlformats.org/presentationml/2006/main">
  <p:tag name="AS_UNIQUEID" val="4404"/>
  <p:tag name="KSO_WM_BEAUTIFY_FLAG" val=""/>
</p:tagLst>
</file>

<file path=ppt/tags/tag377.xml><?xml version="1.0" encoding="utf-8"?>
<p:tagLst xmlns:p="http://schemas.openxmlformats.org/presentationml/2006/main">
  <p:tag name="AS_UNIQUEID" val="4405"/>
  <p:tag name="KSO_WM_BEAUTIFY_FLAG" val=""/>
</p:tagLst>
</file>

<file path=ppt/tags/tag378.xml><?xml version="1.0" encoding="utf-8"?>
<p:tagLst xmlns:p="http://schemas.openxmlformats.org/presentationml/2006/main">
  <p:tag name="AS_UNIQUEID" val="4406"/>
  <p:tag name="KSO_WM_BEAUTIFY_FLAG" val=""/>
</p:tagLst>
</file>

<file path=ppt/tags/tag379.xml><?xml version="1.0" encoding="utf-8"?>
<p:tagLst xmlns:p="http://schemas.openxmlformats.org/presentationml/2006/main">
  <p:tag name="AS_UNIQUEID" val="4407"/>
  <p:tag name="KSO_WM_BEAUTIFY_FLAG" val=""/>
  <p:tag name="KSO_WM_UNIT_PLACING_PICTURE_USER_VIEWPORT" val="{&quot;height&quot;:3204,&quot;width&quot;:4368}"/>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BEAUTIFY_FLAG" val="#wm#"/>
  <p:tag name="KSO_WM_TEMPLATE_CATEGORY" val="custom"/>
  <p:tag name="KSO_WM_TEMPLATE_INDEX" val="20205081"/>
</p:tagLst>
</file>

<file path=ppt/tags/tag381.xml><?xml version="1.0" encoding="utf-8"?>
<p:tagLst xmlns:p="http://schemas.openxmlformats.org/presentationml/2006/main">
  <p:tag name="AS_UNIQUEID" val="4409"/>
  <p:tag name="KSO_WM_BEAUTIFY_FLAG" val=""/>
</p:tagLst>
</file>

<file path=ppt/tags/tag382.xml><?xml version="1.0" encoding="utf-8"?>
<p:tagLst xmlns:p="http://schemas.openxmlformats.org/presentationml/2006/main">
  <p:tag name="AS_UNIQUEID" val="4410"/>
  <p:tag name="KSO_WM_BEAUTIFY_FLAG" val=""/>
</p:tagLst>
</file>

<file path=ppt/tags/tag383.xml><?xml version="1.0" encoding="utf-8"?>
<p:tagLst xmlns:p="http://schemas.openxmlformats.org/presentationml/2006/main">
  <p:tag name="AS_UNIQUEID" val="4411"/>
  <p:tag name="KSO_WM_BEAUTIFY_FLAG" val=""/>
</p:tagLst>
</file>

<file path=ppt/tags/tag384.xml><?xml version="1.0" encoding="utf-8"?>
<p:tagLst xmlns:p="http://schemas.openxmlformats.org/presentationml/2006/main">
  <p:tag name="AS_UNIQUEID" val="4412"/>
  <p:tag name="KSO_WM_BEAUTIFY_FLAG" val=""/>
</p:tagLst>
</file>

<file path=ppt/tags/tag385.xml><?xml version="1.0" encoding="utf-8"?>
<p:tagLst xmlns:p="http://schemas.openxmlformats.org/presentationml/2006/main">
  <p:tag name="AS_UNIQUEID" val="4413"/>
  <p:tag name="KSO_WM_BEAUTIFY_FLAG" val=""/>
</p:tagLst>
</file>

<file path=ppt/tags/tag386.xml><?xml version="1.0" encoding="utf-8"?>
<p:tagLst xmlns:p="http://schemas.openxmlformats.org/presentationml/2006/main">
  <p:tag name="KSO_WM_BEAUTIFY_FLAG" val="#wm#"/>
  <p:tag name="KSO_WM_TEMPLATE_CATEGORY" val="custom"/>
  <p:tag name="KSO_WM_TEMPLATE_INDEX" val="20205081"/>
</p:tagLst>
</file>

<file path=ppt/tags/tag387.xml><?xml version="1.0" encoding="utf-8"?>
<p:tagLst xmlns:p="http://schemas.openxmlformats.org/presentationml/2006/main">
  <p:tag name="AS_UNIQUEID" val="4415"/>
  <p:tag name="KSO_WM_BEAUTIFY_FLAG" val=""/>
</p:tagLst>
</file>

<file path=ppt/tags/tag388.xml><?xml version="1.0" encoding="utf-8"?>
<p:tagLst xmlns:p="http://schemas.openxmlformats.org/presentationml/2006/main">
  <p:tag name="AS_UNIQUEID" val="4416"/>
  <p:tag name="KSO_WM_BEAUTIFY_FLAG" val=""/>
</p:tagLst>
</file>

<file path=ppt/tags/tag389.xml><?xml version="1.0" encoding="utf-8"?>
<p:tagLst xmlns:p="http://schemas.openxmlformats.org/presentationml/2006/main">
  <p:tag name="AS_UNIQUEID" val="4417"/>
  <p:tag name="KSO_WM_BEAUTIFY_FLAG" v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AS_UNIQUEID" val="4418"/>
  <p:tag name="KSO_WM_BEAUTIFY_FLAG" val=""/>
</p:tagLst>
</file>

<file path=ppt/tags/tag391.xml><?xml version="1.0" encoding="utf-8"?>
<p:tagLst xmlns:p="http://schemas.openxmlformats.org/presentationml/2006/main">
  <p:tag name="AS_UNIQUEID" val="4419"/>
</p:tagLst>
</file>

<file path=ppt/tags/tag392.xml><?xml version="1.0" encoding="utf-8"?>
<p:tagLst xmlns:p="http://schemas.openxmlformats.org/presentationml/2006/main">
  <p:tag name="KSO_WM_BEAUTIFY_FLAG" val="#wm#"/>
  <p:tag name="KSO_WM_TEMPLATE_CATEGORY" val="custom"/>
  <p:tag name="KSO_WM_TEMPLATE_INDEX" val="20205081"/>
</p:tagLst>
</file>

<file path=ppt/tags/tag393.xml><?xml version="1.0" encoding="utf-8"?>
<p:tagLst xmlns:p="http://schemas.openxmlformats.org/presentationml/2006/main">
  <p:tag name="AS_UNIQUEID" val="4421"/>
  <p:tag name="KSO_WM_BEAUTIFY_FLAG" val=""/>
</p:tagLst>
</file>

<file path=ppt/tags/tag394.xml><?xml version="1.0" encoding="utf-8"?>
<p:tagLst xmlns:p="http://schemas.openxmlformats.org/presentationml/2006/main">
  <p:tag name="AS_UNIQUEID" val="4422"/>
  <p:tag name="KSO_WM_BEAUTIFY_FLAG" val=""/>
</p:tagLst>
</file>

<file path=ppt/tags/tag395.xml><?xml version="1.0" encoding="utf-8"?>
<p:tagLst xmlns:p="http://schemas.openxmlformats.org/presentationml/2006/main">
  <p:tag name="AS_UNIQUEID" val="4423"/>
  <p:tag name="KSO_WM_BEAUTIFY_FLAG" val=""/>
</p:tagLst>
</file>

<file path=ppt/tags/tag396.xml><?xml version="1.0" encoding="utf-8"?>
<p:tagLst xmlns:p="http://schemas.openxmlformats.org/presentationml/2006/main">
  <p:tag name="AS_UNIQUEID" val="4424"/>
  <p:tag name="KSO_WM_BEAUTIFY_FLAG" val=""/>
</p:tagLst>
</file>

<file path=ppt/tags/tag397.xml><?xml version="1.0" encoding="utf-8"?>
<p:tagLst xmlns:p="http://schemas.openxmlformats.org/presentationml/2006/main">
  <p:tag name="AS_UNIQUEID" val="4425"/>
</p:tagLst>
</file>

<file path=ppt/tags/tag398.xml><?xml version="1.0" encoding="utf-8"?>
<p:tagLst xmlns:p="http://schemas.openxmlformats.org/presentationml/2006/main">
  <p:tag name="KSO_WM_BEAUTIFY_FLAG" val="#wm#"/>
  <p:tag name="KSO_WM_TEMPLATE_CATEGORY" val="custom"/>
  <p:tag name="KSO_WM_TEMPLATE_INDEX" val="20205081"/>
</p:tagLst>
</file>

<file path=ppt/tags/tag399.xml><?xml version="1.0" encoding="utf-8"?>
<p:tagLst xmlns:p="http://schemas.openxmlformats.org/presentationml/2006/main">
  <p:tag name="AS_UNIQUEID" val="4427"/>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AS_UNIQUEID" val="4428"/>
  <p:tag name="KSO_WM_BEAUTIFY_FLAG" val=""/>
</p:tagLst>
</file>

<file path=ppt/tags/tag401.xml><?xml version="1.0" encoding="utf-8"?>
<p:tagLst xmlns:p="http://schemas.openxmlformats.org/presentationml/2006/main">
  <p:tag name="AS_UNIQUEID" val="4429"/>
  <p:tag name="KSO_WM_BEAUTIFY_FLAG" val=""/>
</p:tagLst>
</file>

<file path=ppt/tags/tag402.xml><?xml version="1.0" encoding="utf-8"?>
<p:tagLst xmlns:p="http://schemas.openxmlformats.org/presentationml/2006/main">
  <p:tag name="AS_UNIQUEID" val="4430"/>
  <p:tag name="KSO_WM_BEAUTIFY_FLAG" val=""/>
</p:tagLst>
</file>

<file path=ppt/tags/tag403.xml><?xml version="1.0" encoding="utf-8"?>
<p:tagLst xmlns:p="http://schemas.openxmlformats.org/presentationml/2006/main">
  <p:tag name="AS_UNIQUEID" val="4431"/>
</p:tagLst>
</file>

<file path=ppt/tags/tag404.xml><?xml version="1.0" encoding="utf-8"?>
<p:tagLst xmlns:p="http://schemas.openxmlformats.org/presentationml/2006/main">
  <p:tag name="KSO_WM_BEAUTIFY_FLAG" val="#wm#"/>
  <p:tag name="KSO_WM_TEMPLATE_CATEGORY" val="custom"/>
  <p:tag name="KSO_WM_TEMPLATE_INDEX" val="20205081"/>
</p:tagLst>
</file>

<file path=ppt/tags/tag405.xml><?xml version="1.0" encoding="utf-8"?>
<p:tagLst xmlns:p="http://schemas.openxmlformats.org/presentationml/2006/main">
  <p:tag name="commondata" val="eyJoZGlkIjoiOTRjYjA5OTA1ZjgzZjdmMGQwM2YxYjY5NGQ2NmZiYzQifQ=="/>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AS_UNIQUEID" val="4050"/>
</p:tagLst>
</file>

<file path=ppt/tags/tag64.xml><?xml version="1.0" encoding="utf-8"?>
<p:tagLst xmlns:p="http://schemas.openxmlformats.org/presentationml/2006/main">
  <p:tag name="AS_UNIQUEID" val="4051"/>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AS_UNIQUEID" val="4074"/>
</p:tagLst>
</file>

<file path=ppt/tags/tag67.xml><?xml version="1.0" encoding="utf-8"?>
<p:tagLst xmlns:p="http://schemas.openxmlformats.org/presentationml/2006/main">
  <p:tag name="AS_UNIQUEID" val="4075"/>
</p:tagLst>
</file>

<file path=ppt/tags/tag68.xml><?xml version="1.0" encoding="utf-8"?>
<p:tagLst xmlns:p="http://schemas.openxmlformats.org/presentationml/2006/main">
  <p:tag name="AS_UNIQUEID" val="4076"/>
</p:tagLst>
</file>

<file path=ppt/tags/tag69.xml><?xml version="1.0" encoding="utf-8"?>
<p:tagLst xmlns:p="http://schemas.openxmlformats.org/presentationml/2006/main">
  <p:tag name="AS_UNIQUEID" val="407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4078"/>
  <p:tag name="KSO_WM_BEAUTIFY_FLAG" val=""/>
</p:tagLst>
</file>

<file path=ppt/tags/tag71.xml><?xml version="1.0" encoding="utf-8"?>
<p:tagLst xmlns:p="http://schemas.openxmlformats.org/presentationml/2006/main">
  <p:tag name="AS_UNIQUEID" val="4079"/>
  <p:tag name="KSO_WM_BEAUTIFY_FLAG" val=""/>
</p:tagLst>
</file>

<file path=ppt/tags/tag72.xml><?xml version="1.0" encoding="utf-8"?>
<p:tagLst xmlns:p="http://schemas.openxmlformats.org/presentationml/2006/main">
  <p:tag name="AS_UNIQUEID" val="4080"/>
  <p:tag name="KSO_WM_BEAUTIFY_FLAG" val=""/>
  <p:tag name="KSO_WM_UNIT_PLACING_PICTURE_USER_VIEWPORT" val="{&quot;height&quot;:2967.664566929134,&quot;width&quot;:4570.226771653543}"/>
</p:tagLst>
</file>

<file path=ppt/tags/tag73.xml><?xml version="1.0" encoding="utf-8"?>
<p:tagLst xmlns:p="http://schemas.openxmlformats.org/presentationml/2006/main">
  <p:tag name="AS_UNIQUEID" val="4068"/>
</p:tagLst>
</file>

<file path=ppt/tags/tag74.xml><?xml version="1.0" encoding="utf-8"?>
<p:tagLst xmlns:p="http://schemas.openxmlformats.org/presentationml/2006/main">
  <p:tag name="AS_UNIQUEID" val="4069"/>
</p:tagLst>
</file>

<file path=ppt/tags/tag75.xml><?xml version="1.0" encoding="utf-8"?>
<p:tagLst xmlns:p="http://schemas.openxmlformats.org/presentationml/2006/main">
  <p:tag name="AS_UNIQUEID" val="4070"/>
</p:tagLst>
</file>

<file path=ppt/tags/tag76.xml><?xml version="1.0" encoding="utf-8"?>
<p:tagLst xmlns:p="http://schemas.openxmlformats.org/presentationml/2006/main">
  <p:tag name="AS_UNIQUEID" val="4071"/>
</p:tagLst>
</file>

<file path=ppt/tags/tag77.xml><?xml version="1.0" encoding="utf-8"?>
<p:tagLst xmlns:p="http://schemas.openxmlformats.org/presentationml/2006/main">
  <p:tag name="AS_UNIQUEID" val="4072"/>
</p:tagLst>
</file>

<file path=ppt/tags/tag78.xml><?xml version="1.0" encoding="utf-8"?>
<p:tagLst xmlns:p="http://schemas.openxmlformats.org/presentationml/2006/main">
  <p:tag name="AS_UNIQUEID" val="4095"/>
</p:tagLst>
</file>

<file path=ppt/tags/tag79.xml><?xml version="1.0" encoding="utf-8"?>
<p:tagLst xmlns:p="http://schemas.openxmlformats.org/presentationml/2006/main">
  <p:tag name="AS_UNIQUEID" val="409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AS_UNIQUEID" val="4097"/>
</p:tagLst>
</file>

<file path=ppt/tags/tag81.xml><?xml version="1.0" encoding="utf-8"?>
<p:tagLst xmlns:p="http://schemas.openxmlformats.org/presentationml/2006/main">
  <p:tag name="AS_UNIQUEID" val="4098"/>
</p:tagLst>
</file>

<file path=ppt/tags/tag82.xml><?xml version="1.0" encoding="utf-8"?>
<p:tagLst xmlns:p="http://schemas.openxmlformats.org/presentationml/2006/main">
  <p:tag name="AS_UNIQUEID" val="4099"/>
</p:tagLst>
</file>

<file path=ppt/tags/tag83.xml><?xml version="1.0" encoding="utf-8"?>
<p:tagLst xmlns:p="http://schemas.openxmlformats.org/presentationml/2006/main">
  <p:tag name="AS_UNIQUEID" val="660"/>
  <p:tag name="KSO_WM_BEAUTIFY_FLAG" val=""/>
</p:tagLst>
</file>

<file path=ppt/tags/tag84.xml><?xml version="1.0" encoding="utf-8"?>
<p:tagLst xmlns:p="http://schemas.openxmlformats.org/presentationml/2006/main">
  <p:tag name="AS_UNIQUEID" val="4100"/>
</p:tagLst>
</file>

<file path=ppt/tags/tag85.xml><?xml version="1.0" encoding="utf-8"?>
<p:tagLst xmlns:p="http://schemas.openxmlformats.org/presentationml/2006/main">
  <p:tag name="AS_UNIQUEID" val="4101"/>
  <p:tag name="KSO_WM_BEAUTIFY_FLAG" val=""/>
</p:tagLst>
</file>

<file path=ppt/tags/tag86.xml><?xml version="1.0" encoding="utf-8"?>
<p:tagLst xmlns:p="http://schemas.openxmlformats.org/presentationml/2006/main">
  <p:tag name="AS_UNIQUEID" val="677"/>
  <p:tag name="KSO_WM_BEAUTIFY_FLAG" val=""/>
</p:tagLst>
</file>

<file path=ppt/tags/tag87.xml><?xml version="1.0" encoding="utf-8"?>
<p:tagLst xmlns:p="http://schemas.openxmlformats.org/presentationml/2006/main">
  <p:tag name="AS_UNIQUEID" val="4102"/>
  <p:tag name="KSO_WM_BEAUTIFY_FLAG" val=""/>
</p:tagLst>
</file>

<file path=ppt/tags/tag88.xml><?xml version="1.0" encoding="utf-8"?>
<p:tagLst xmlns:p="http://schemas.openxmlformats.org/presentationml/2006/main">
  <p:tag name="AS_UNIQUEID" val="4103"/>
  <p:tag name="KSO_WM_BEAUTIFY_FLAG" val=""/>
</p:tagLst>
</file>

<file path=ppt/tags/tag89.xml><?xml version="1.0" encoding="utf-8"?>
<p:tagLst xmlns:p="http://schemas.openxmlformats.org/presentationml/2006/main">
  <p:tag name="AS_UNIQUEID" val="410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AS_UNIQUEID" val="4107"/>
</p:tagLst>
</file>

<file path=ppt/tags/tag91.xml><?xml version="1.0" encoding="utf-8"?>
<p:tagLst xmlns:p="http://schemas.openxmlformats.org/presentationml/2006/main">
  <p:tag name="AS_UNIQUEID" val="4108"/>
</p:tagLst>
</file>

<file path=ppt/tags/tag92.xml><?xml version="1.0" encoding="utf-8"?>
<p:tagLst xmlns:p="http://schemas.openxmlformats.org/presentationml/2006/main">
  <p:tag name="AS_UNIQUEID" val="4109"/>
</p:tagLst>
</file>

<file path=ppt/tags/tag93.xml><?xml version="1.0" encoding="utf-8"?>
<p:tagLst xmlns:p="http://schemas.openxmlformats.org/presentationml/2006/main">
  <p:tag name="AS_UNIQUEID" val="4110"/>
</p:tagLst>
</file>

<file path=ppt/tags/tag94.xml><?xml version="1.0" encoding="utf-8"?>
<p:tagLst xmlns:p="http://schemas.openxmlformats.org/presentationml/2006/main">
  <p:tag name="AS_UNIQUEID" val="660"/>
  <p:tag name="KSO_WM_BEAUTIFY_FLAG" val=""/>
</p:tagLst>
</file>

<file path=ppt/tags/tag95.xml><?xml version="1.0" encoding="utf-8"?>
<p:tagLst xmlns:p="http://schemas.openxmlformats.org/presentationml/2006/main">
  <p:tag name="AS_UNIQUEID" val="4111"/>
</p:tagLst>
</file>

<file path=ppt/tags/tag96.xml><?xml version="1.0" encoding="utf-8"?>
<p:tagLst xmlns:p="http://schemas.openxmlformats.org/presentationml/2006/main">
  <p:tag name="AS_UNIQUEID" val="4112"/>
  <p:tag name="KSO_WM_BEAUTIFY_FLAG" val=""/>
</p:tagLst>
</file>

<file path=ppt/tags/tag97.xml><?xml version="1.0" encoding="utf-8"?>
<p:tagLst xmlns:p="http://schemas.openxmlformats.org/presentationml/2006/main">
  <p:tag name="AS_UNIQUEID" val="4113"/>
</p:tagLst>
</file>

<file path=ppt/tags/tag98.xml><?xml version="1.0" encoding="utf-8"?>
<p:tagLst xmlns:p="http://schemas.openxmlformats.org/presentationml/2006/main">
  <p:tag name="AS_UNIQUEID" val="677"/>
  <p:tag name="KSO_WM_BEAUTIFY_FLAG" val=""/>
</p:tagLst>
</file>

<file path=ppt/tags/tag99.xml><?xml version="1.0" encoding="utf-8"?>
<p:tagLst xmlns:p="http://schemas.openxmlformats.org/presentationml/2006/main">
  <p:tag name="AS_UNIQUEID" val="677"/>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3558</Words>
  <Application>WPS 演示</Application>
  <PresentationFormat>宽屏</PresentationFormat>
  <Paragraphs>405</Paragraphs>
  <Slides>29</Slides>
  <Notes>4</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1</vt:i4>
      </vt:variant>
      <vt:variant>
        <vt:lpstr>幻灯片标题</vt:lpstr>
      </vt:variant>
      <vt:variant>
        <vt:i4>29</vt:i4>
      </vt:variant>
    </vt:vector>
  </HeadingPairs>
  <TitlesOfParts>
    <vt:vector size="45" baseType="lpstr">
      <vt:lpstr>Arial</vt:lpstr>
      <vt:lpstr>宋体</vt:lpstr>
      <vt:lpstr>Wingdings</vt:lpstr>
      <vt:lpstr>Wingdings</vt:lpstr>
      <vt:lpstr>隶书</vt:lpstr>
      <vt:lpstr>微软雅黑</vt:lpstr>
      <vt:lpstr>华文琥珀</vt:lpstr>
      <vt:lpstr>Helvetica</vt:lpstr>
      <vt:lpstr>方正舒体</vt:lpstr>
      <vt:lpstr>Arial</vt:lpstr>
      <vt:lpstr>Calibri</vt:lpstr>
      <vt:lpstr>Times New Roman</vt:lpstr>
      <vt:lpstr>楷体</vt:lpstr>
      <vt:lpstr>Arial Unicode MS</vt:lpstr>
      <vt:lpstr>WPS</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陈玉彬</cp:lastModifiedBy>
  <cp:revision>159</cp:revision>
  <dcterms:created xsi:type="dcterms:W3CDTF">2019-06-19T02:08:00Z</dcterms:created>
  <dcterms:modified xsi:type="dcterms:W3CDTF">2024-04-10T13:06:24Z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2052-12.1.0.16250</vt:lpwstr>
  </property>
  <property fmtid="{D5CDD505-2E9C-101B-9397-08002B2CF9AE}" pid="3" name="ICV">
    <vt:lpwstr>F4DA26B9F35B492A9850C3DD7F7B40E5_13</vt:lpwstr>
  </property>
</Properties>
</file>